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8" r:id="rId4"/>
    <p:sldId id="257" r:id="rId6"/>
    <p:sldId id="302" r:id="rId7"/>
    <p:sldId id="303" r:id="rId8"/>
    <p:sldId id="304" r:id="rId9"/>
    <p:sldId id="305" r:id="rId10"/>
    <p:sldId id="27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C45"/>
    <a:srgbClr val="EA5714"/>
    <a:srgbClr val="32B3D9"/>
    <a:srgbClr val="79AAA7"/>
    <a:srgbClr val="69A135"/>
    <a:srgbClr val="1999BE"/>
    <a:srgbClr val="14BAC6"/>
    <a:srgbClr val="EFBE35"/>
    <a:srgbClr val="83C4FF"/>
    <a:srgbClr val="E94B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7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72" y="84"/>
      </p:cViewPr>
      <p:guideLst>
        <p:guide pos="3816"/>
        <p:guide orient="horz" pos="2275"/>
        <p:guide orient="horz" pos="3650"/>
        <p:guide pos="7230"/>
        <p:guide pos="50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D90C80-A908-4731-95B4-222EB44884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D625EC-68CA-424D-B94A-A1021A294A0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0">
              <a:schemeClr val="bg2">
                <a:lumMod val="75000"/>
              </a:schemeClr>
            </a:gs>
            <a:gs pos="17000">
              <a:srgbClr val="C4C2C3"/>
            </a:gs>
            <a:gs pos="70000">
              <a:srgbClr val="787676"/>
            </a:gs>
            <a:gs pos="44000">
              <a:schemeClr val="bg2">
                <a:lumMod val="75000"/>
              </a:schemeClr>
            </a:gs>
            <a:gs pos="100000">
              <a:schemeClr val="tx1">
                <a:lumMod val="75000"/>
                <a:lumOff val="2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D148-4908-4846-A0D9-5F0B592C24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D82C-730E-457D-83E7-0EB1580FFF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D148-4908-4846-A0D9-5F0B592C24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D82C-730E-457D-83E7-0EB1580FFF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D148-4908-4846-A0D9-5F0B592C24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D82C-730E-457D-83E7-0EB1580FFF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D148-4908-4846-A0D9-5F0B592C24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D82C-730E-457D-83E7-0EB1580FFF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8118-EA12-42AA-AA5E-D58EA21AF35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DAEEB-CBBA-4080-BDE9-982CCE96216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0">
              <a:schemeClr val="bg2">
                <a:lumMod val="75000"/>
              </a:schemeClr>
            </a:gs>
            <a:gs pos="17000">
              <a:srgbClr val="C4C2C3"/>
            </a:gs>
            <a:gs pos="70000">
              <a:srgbClr val="787676"/>
            </a:gs>
            <a:gs pos="44000">
              <a:schemeClr val="bg2">
                <a:lumMod val="75000"/>
              </a:schemeClr>
            </a:gs>
            <a:gs pos="100000">
              <a:schemeClr val="tx1">
                <a:lumMod val="75000"/>
                <a:lumOff val="2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D148-4908-4846-A0D9-5F0B592C24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446935" y="302683"/>
            <a:ext cx="394641" cy="35771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923D82C-730E-457D-83E7-0EB1580FFF32}" type="slidenum">
              <a:rPr lang="zh-CN" altLang="en-US" smtClean="0"/>
            </a:fld>
            <a:endParaRPr lang="zh-CN" altLang="en-US"/>
          </a:p>
        </p:txBody>
      </p:sp>
      <p:sp>
        <p:nvSpPr>
          <p:cNvPr id="2" name="等腰三角形 1"/>
          <p:cNvSpPr/>
          <p:nvPr userDrawn="1"/>
        </p:nvSpPr>
        <p:spPr>
          <a:xfrm rot="19654679">
            <a:off x="11379202" y="203200"/>
            <a:ext cx="524934" cy="417560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>
            <a:stCxn id="2" idx="4"/>
          </p:cNvCxnSpPr>
          <p:nvPr userDrawn="1"/>
        </p:nvCxnSpPr>
        <p:spPr>
          <a:xfrm>
            <a:off x="11975161" y="447494"/>
            <a:ext cx="293042" cy="13670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D148-4908-4846-A0D9-5F0B592C24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D82C-730E-457D-83E7-0EB1580FFF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D148-4908-4846-A0D9-5F0B592C24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D82C-730E-457D-83E7-0EB1580FFF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D148-4908-4846-A0D9-5F0B592C24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D82C-730E-457D-83E7-0EB1580FFF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D148-4908-4846-A0D9-5F0B592C24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D82C-730E-457D-83E7-0EB1580FFF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D148-4908-4846-A0D9-5F0B592C24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D82C-730E-457D-83E7-0EB1580FFF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D148-4908-4846-A0D9-5F0B592C24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D82C-730E-457D-83E7-0EB1580FFF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D148-4908-4846-A0D9-5F0B592C24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D82C-730E-457D-83E7-0EB1580FFF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FD148-4908-4846-A0D9-5F0B592C24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3D82C-730E-457D-83E7-0EB1580FFF3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wmf"/><Relationship Id="rId8" Type="http://schemas.openxmlformats.org/officeDocument/2006/relationships/oleObject" Target="../embeddings/oleObject4.bin"/><Relationship Id="rId7" Type="http://schemas.openxmlformats.org/officeDocument/2006/relationships/image" Target="../media/image4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1" Type="http://schemas.openxmlformats.org/officeDocument/2006/relationships/vmlDrawing" Target="../drawings/vmlDrawing1.v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wmf"/><Relationship Id="rId2" Type="http://schemas.openxmlformats.org/officeDocument/2006/relationships/oleObject" Target="../embeddings/oleObject7.bin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文本框 409"/>
          <p:cNvSpPr txBox="1"/>
          <p:nvPr/>
        </p:nvSpPr>
        <p:spPr>
          <a:xfrm>
            <a:off x="1790065" y="2552700"/>
            <a:ext cx="861250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基于压缩感知的</a:t>
            </a:r>
            <a:r>
              <a:rPr lang="en-US" altLang="zh-CN" sz="5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FDD</a:t>
            </a:r>
            <a:r>
              <a:rPr lang="zh-CN" altLang="en-US" sz="5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多用户大规模</a:t>
            </a:r>
            <a:r>
              <a:rPr lang="en-US" altLang="zh-CN" sz="5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MIMO</a:t>
            </a:r>
            <a:r>
              <a:rPr lang="zh-CN" altLang="en-US" sz="5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系统的信道估计</a:t>
            </a:r>
            <a:endParaRPr lang="zh-CN" altLang="en-US" sz="5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11" name="文本框 410"/>
          <p:cNvSpPr txBox="1"/>
          <p:nvPr/>
        </p:nvSpPr>
        <p:spPr>
          <a:xfrm>
            <a:off x="6383327" y="5052003"/>
            <a:ext cx="42678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04216721</a:t>
            </a:r>
            <a:r>
              <a:rPr lang="zh-CN" altLang="en-US" sz="2800" b="1" dirty="0">
                <a:solidFill>
                  <a:schemeClr val="tx1"/>
                </a:solidFill>
              </a:rPr>
              <a:t>韩露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415" name="Oval 30"/>
          <p:cNvSpPr>
            <a:spLocks noChangeArrowheads="1"/>
          </p:cNvSpPr>
          <p:nvPr/>
        </p:nvSpPr>
        <p:spPr bwMode="auto">
          <a:xfrm>
            <a:off x="1237899" y="616432"/>
            <a:ext cx="463674" cy="463674"/>
          </a:xfrm>
          <a:prstGeom prst="ellipse">
            <a:avLst/>
          </a:pr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78" name="组合 1177"/>
          <p:cNvGrpSpPr/>
          <p:nvPr/>
        </p:nvGrpSpPr>
        <p:grpSpPr>
          <a:xfrm>
            <a:off x="11106814" y="4927314"/>
            <a:ext cx="582412" cy="1790201"/>
            <a:chOff x="8775384" y="881025"/>
            <a:chExt cx="1939482" cy="5961527"/>
          </a:xfrm>
        </p:grpSpPr>
        <p:sp>
          <p:nvSpPr>
            <p:cNvPr id="488" name="Freeform 117"/>
            <p:cNvSpPr/>
            <p:nvPr/>
          </p:nvSpPr>
          <p:spPr bwMode="auto">
            <a:xfrm>
              <a:off x="9154272" y="2314441"/>
              <a:ext cx="777648" cy="341794"/>
            </a:xfrm>
            <a:custGeom>
              <a:avLst/>
              <a:gdLst>
                <a:gd name="T0" fmla="*/ 24 w 587"/>
                <a:gd name="T1" fmla="*/ 0 h 258"/>
                <a:gd name="T2" fmla="*/ 0 w 587"/>
                <a:gd name="T3" fmla="*/ 258 h 258"/>
                <a:gd name="T4" fmla="*/ 587 w 587"/>
                <a:gd name="T5" fmla="*/ 258 h 258"/>
                <a:gd name="T6" fmla="*/ 572 w 587"/>
                <a:gd name="T7" fmla="*/ 0 h 258"/>
                <a:gd name="T8" fmla="*/ 24 w 587"/>
                <a:gd name="T9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7" h="258">
                  <a:moveTo>
                    <a:pt x="24" y="0"/>
                  </a:moveTo>
                  <a:lnTo>
                    <a:pt x="0" y="258"/>
                  </a:lnTo>
                  <a:lnTo>
                    <a:pt x="587" y="258"/>
                  </a:lnTo>
                  <a:lnTo>
                    <a:pt x="572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EEE8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9" name="Freeform 118"/>
            <p:cNvSpPr/>
            <p:nvPr/>
          </p:nvSpPr>
          <p:spPr bwMode="auto">
            <a:xfrm>
              <a:off x="9912048" y="2314441"/>
              <a:ext cx="423931" cy="341794"/>
            </a:xfrm>
            <a:custGeom>
              <a:avLst/>
              <a:gdLst>
                <a:gd name="T0" fmla="*/ 296 w 320"/>
                <a:gd name="T1" fmla="*/ 0 h 258"/>
                <a:gd name="T2" fmla="*/ 0 w 320"/>
                <a:gd name="T3" fmla="*/ 0 h 258"/>
                <a:gd name="T4" fmla="*/ 15 w 320"/>
                <a:gd name="T5" fmla="*/ 258 h 258"/>
                <a:gd name="T6" fmla="*/ 320 w 320"/>
                <a:gd name="T7" fmla="*/ 258 h 258"/>
                <a:gd name="T8" fmla="*/ 296 w 320"/>
                <a:gd name="T9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258">
                  <a:moveTo>
                    <a:pt x="296" y="0"/>
                  </a:moveTo>
                  <a:lnTo>
                    <a:pt x="0" y="0"/>
                  </a:lnTo>
                  <a:lnTo>
                    <a:pt x="15" y="258"/>
                  </a:lnTo>
                  <a:lnTo>
                    <a:pt x="320" y="258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9F3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0" name="Freeform 119"/>
            <p:cNvSpPr/>
            <p:nvPr/>
          </p:nvSpPr>
          <p:spPr bwMode="auto">
            <a:xfrm>
              <a:off x="9123801" y="2656235"/>
              <a:ext cx="826665" cy="360341"/>
            </a:xfrm>
            <a:custGeom>
              <a:avLst/>
              <a:gdLst>
                <a:gd name="T0" fmla="*/ 23 w 624"/>
                <a:gd name="T1" fmla="*/ 0 h 272"/>
                <a:gd name="T2" fmla="*/ 0 w 624"/>
                <a:gd name="T3" fmla="*/ 272 h 272"/>
                <a:gd name="T4" fmla="*/ 624 w 624"/>
                <a:gd name="T5" fmla="*/ 272 h 272"/>
                <a:gd name="T6" fmla="*/ 610 w 624"/>
                <a:gd name="T7" fmla="*/ 0 h 272"/>
                <a:gd name="T8" fmla="*/ 23 w 624"/>
                <a:gd name="T9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4" h="272">
                  <a:moveTo>
                    <a:pt x="23" y="0"/>
                  </a:moveTo>
                  <a:lnTo>
                    <a:pt x="0" y="272"/>
                  </a:lnTo>
                  <a:lnTo>
                    <a:pt x="624" y="272"/>
                  </a:lnTo>
                  <a:lnTo>
                    <a:pt x="61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6C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1" name="Freeform 120"/>
            <p:cNvSpPr/>
            <p:nvPr/>
          </p:nvSpPr>
          <p:spPr bwMode="auto">
            <a:xfrm>
              <a:off x="9931920" y="2656235"/>
              <a:ext cx="434530" cy="360341"/>
            </a:xfrm>
            <a:custGeom>
              <a:avLst/>
              <a:gdLst>
                <a:gd name="T0" fmla="*/ 305 w 328"/>
                <a:gd name="T1" fmla="*/ 0 h 272"/>
                <a:gd name="T2" fmla="*/ 0 w 328"/>
                <a:gd name="T3" fmla="*/ 0 h 272"/>
                <a:gd name="T4" fmla="*/ 14 w 328"/>
                <a:gd name="T5" fmla="*/ 272 h 272"/>
                <a:gd name="T6" fmla="*/ 328 w 328"/>
                <a:gd name="T7" fmla="*/ 272 h 272"/>
                <a:gd name="T8" fmla="*/ 305 w 328"/>
                <a:gd name="T9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8" h="272">
                  <a:moveTo>
                    <a:pt x="305" y="0"/>
                  </a:moveTo>
                  <a:lnTo>
                    <a:pt x="0" y="0"/>
                  </a:lnTo>
                  <a:lnTo>
                    <a:pt x="14" y="272"/>
                  </a:lnTo>
                  <a:lnTo>
                    <a:pt x="328" y="27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8D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2" name="Freeform 121"/>
            <p:cNvSpPr/>
            <p:nvPr/>
          </p:nvSpPr>
          <p:spPr bwMode="auto">
            <a:xfrm>
              <a:off x="9036365" y="3016576"/>
              <a:ext cx="964443" cy="945896"/>
            </a:xfrm>
            <a:custGeom>
              <a:avLst/>
              <a:gdLst>
                <a:gd name="T0" fmla="*/ 66 w 728"/>
                <a:gd name="T1" fmla="*/ 0 h 714"/>
                <a:gd name="T2" fmla="*/ 0 w 728"/>
                <a:gd name="T3" fmla="*/ 714 h 714"/>
                <a:gd name="T4" fmla="*/ 728 w 728"/>
                <a:gd name="T5" fmla="*/ 714 h 714"/>
                <a:gd name="T6" fmla="*/ 690 w 728"/>
                <a:gd name="T7" fmla="*/ 0 h 714"/>
                <a:gd name="T8" fmla="*/ 66 w 728"/>
                <a:gd name="T9" fmla="*/ 0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8" h="714">
                  <a:moveTo>
                    <a:pt x="66" y="0"/>
                  </a:moveTo>
                  <a:lnTo>
                    <a:pt x="0" y="714"/>
                  </a:lnTo>
                  <a:lnTo>
                    <a:pt x="728" y="714"/>
                  </a:lnTo>
                  <a:lnTo>
                    <a:pt x="690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EEE8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3" name="Freeform 122"/>
            <p:cNvSpPr/>
            <p:nvPr/>
          </p:nvSpPr>
          <p:spPr bwMode="auto">
            <a:xfrm>
              <a:off x="9950465" y="3016576"/>
              <a:ext cx="503418" cy="945896"/>
            </a:xfrm>
            <a:custGeom>
              <a:avLst/>
              <a:gdLst>
                <a:gd name="T0" fmla="*/ 314 w 380"/>
                <a:gd name="T1" fmla="*/ 0 h 714"/>
                <a:gd name="T2" fmla="*/ 0 w 380"/>
                <a:gd name="T3" fmla="*/ 0 h 714"/>
                <a:gd name="T4" fmla="*/ 38 w 380"/>
                <a:gd name="T5" fmla="*/ 714 h 714"/>
                <a:gd name="T6" fmla="*/ 380 w 380"/>
                <a:gd name="T7" fmla="*/ 714 h 714"/>
                <a:gd name="T8" fmla="*/ 314 w 380"/>
                <a:gd name="T9" fmla="*/ 0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0" h="714">
                  <a:moveTo>
                    <a:pt x="314" y="0"/>
                  </a:moveTo>
                  <a:lnTo>
                    <a:pt x="0" y="0"/>
                  </a:lnTo>
                  <a:lnTo>
                    <a:pt x="38" y="714"/>
                  </a:lnTo>
                  <a:lnTo>
                    <a:pt x="380" y="714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F9F3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4" name="Freeform 123"/>
            <p:cNvSpPr/>
            <p:nvPr/>
          </p:nvSpPr>
          <p:spPr bwMode="auto">
            <a:xfrm>
              <a:off x="8960852" y="3962471"/>
              <a:ext cx="1086323" cy="829314"/>
            </a:xfrm>
            <a:custGeom>
              <a:avLst/>
              <a:gdLst>
                <a:gd name="T0" fmla="*/ 57 w 820"/>
                <a:gd name="T1" fmla="*/ 0 h 626"/>
                <a:gd name="T2" fmla="*/ 0 w 820"/>
                <a:gd name="T3" fmla="*/ 626 h 626"/>
                <a:gd name="T4" fmla="*/ 820 w 820"/>
                <a:gd name="T5" fmla="*/ 626 h 626"/>
                <a:gd name="T6" fmla="*/ 785 w 820"/>
                <a:gd name="T7" fmla="*/ 0 h 626"/>
                <a:gd name="T8" fmla="*/ 57 w 820"/>
                <a:gd name="T9" fmla="*/ 0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0" h="626">
                  <a:moveTo>
                    <a:pt x="57" y="0"/>
                  </a:moveTo>
                  <a:lnTo>
                    <a:pt x="0" y="626"/>
                  </a:lnTo>
                  <a:lnTo>
                    <a:pt x="820" y="626"/>
                  </a:lnTo>
                  <a:lnTo>
                    <a:pt x="785" y="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6C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5" name="Freeform 124"/>
            <p:cNvSpPr/>
            <p:nvPr/>
          </p:nvSpPr>
          <p:spPr bwMode="auto">
            <a:xfrm>
              <a:off x="10000808" y="3962471"/>
              <a:ext cx="528589" cy="829314"/>
            </a:xfrm>
            <a:custGeom>
              <a:avLst/>
              <a:gdLst>
                <a:gd name="T0" fmla="*/ 342 w 399"/>
                <a:gd name="T1" fmla="*/ 0 h 626"/>
                <a:gd name="T2" fmla="*/ 0 w 399"/>
                <a:gd name="T3" fmla="*/ 0 h 626"/>
                <a:gd name="T4" fmla="*/ 35 w 399"/>
                <a:gd name="T5" fmla="*/ 626 h 626"/>
                <a:gd name="T6" fmla="*/ 399 w 399"/>
                <a:gd name="T7" fmla="*/ 626 h 626"/>
                <a:gd name="T8" fmla="*/ 342 w 399"/>
                <a:gd name="T9" fmla="*/ 0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26">
                  <a:moveTo>
                    <a:pt x="342" y="0"/>
                  </a:moveTo>
                  <a:lnTo>
                    <a:pt x="0" y="0"/>
                  </a:lnTo>
                  <a:lnTo>
                    <a:pt x="35" y="626"/>
                  </a:lnTo>
                  <a:lnTo>
                    <a:pt x="399" y="626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rgbClr val="FF8D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6" name="Freeform 125"/>
            <p:cNvSpPr/>
            <p:nvPr/>
          </p:nvSpPr>
          <p:spPr bwMode="auto">
            <a:xfrm>
              <a:off x="8933032" y="4791787"/>
              <a:ext cx="1132690" cy="328547"/>
            </a:xfrm>
            <a:custGeom>
              <a:avLst/>
              <a:gdLst>
                <a:gd name="T0" fmla="*/ 21 w 855"/>
                <a:gd name="T1" fmla="*/ 0 h 248"/>
                <a:gd name="T2" fmla="*/ 0 w 855"/>
                <a:gd name="T3" fmla="*/ 248 h 248"/>
                <a:gd name="T4" fmla="*/ 855 w 855"/>
                <a:gd name="T5" fmla="*/ 248 h 248"/>
                <a:gd name="T6" fmla="*/ 841 w 855"/>
                <a:gd name="T7" fmla="*/ 0 h 248"/>
                <a:gd name="T8" fmla="*/ 21 w 855"/>
                <a:gd name="T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5" h="248">
                  <a:moveTo>
                    <a:pt x="21" y="0"/>
                  </a:moveTo>
                  <a:lnTo>
                    <a:pt x="0" y="248"/>
                  </a:lnTo>
                  <a:lnTo>
                    <a:pt x="855" y="248"/>
                  </a:lnTo>
                  <a:lnTo>
                    <a:pt x="84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EE8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7" name="Freeform 126"/>
            <p:cNvSpPr/>
            <p:nvPr/>
          </p:nvSpPr>
          <p:spPr bwMode="auto">
            <a:xfrm>
              <a:off x="10047175" y="4791787"/>
              <a:ext cx="510041" cy="328547"/>
            </a:xfrm>
            <a:custGeom>
              <a:avLst/>
              <a:gdLst>
                <a:gd name="T0" fmla="*/ 364 w 385"/>
                <a:gd name="T1" fmla="*/ 0 h 248"/>
                <a:gd name="T2" fmla="*/ 0 w 385"/>
                <a:gd name="T3" fmla="*/ 0 h 248"/>
                <a:gd name="T4" fmla="*/ 14 w 385"/>
                <a:gd name="T5" fmla="*/ 248 h 248"/>
                <a:gd name="T6" fmla="*/ 385 w 385"/>
                <a:gd name="T7" fmla="*/ 248 h 248"/>
                <a:gd name="T8" fmla="*/ 364 w 385"/>
                <a:gd name="T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5" h="248">
                  <a:moveTo>
                    <a:pt x="364" y="0"/>
                  </a:moveTo>
                  <a:lnTo>
                    <a:pt x="0" y="0"/>
                  </a:lnTo>
                  <a:lnTo>
                    <a:pt x="14" y="248"/>
                  </a:lnTo>
                  <a:lnTo>
                    <a:pt x="385" y="248"/>
                  </a:lnTo>
                  <a:lnTo>
                    <a:pt x="364" y="0"/>
                  </a:lnTo>
                  <a:close/>
                </a:path>
              </a:pathLst>
            </a:custGeom>
            <a:solidFill>
              <a:srgbClr val="F9F3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8" name="Freeform 127"/>
            <p:cNvSpPr/>
            <p:nvPr/>
          </p:nvSpPr>
          <p:spPr bwMode="auto">
            <a:xfrm>
              <a:off x="8825725" y="5120332"/>
              <a:ext cx="1302262" cy="1189657"/>
            </a:xfrm>
            <a:custGeom>
              <a:avLst/>
              <a:gdLst>
                <a:gd name="T0" fmla="*/ 81 w 983"/>
                <a:gd name="T1" fmla="*/ 0 h 898"/>
                <a:gd name="T2" fmla="*/ 0 w 983"/>
                <a:gd name="T3" fmla="*/ 898 h 898"/>
                <a:gd name="T4" fmla="*/ 983 w 983"/>
                <a:gd name="T5" fmla="*/ 898 h 898"/>
                <a:gd name="T6" fmla="*/ 936 w 983"/>
                <a:gd name="T7" fmla="*/ 0 h 898"/>
                <a:gd name="T8" fmla="*/ 81 w 983"/>
                <a:gd name="T9" fmla="*/ 0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898">
                  <a:moveTo>
                    <a:pt x="81" y="0"/>
                  </a:moveTo>
                  <a:lnTo>
                    <a:pt x="0" y="898"/>
                  </a:lnTo>
                  <a:lnTo>
                    <a:pt x="983" y="898"/>
                  </a:lnTo>
                  <a:lnTo>
                    <a:pt x="936" y="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FF6C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9" name="Freeform 128"/>
            <p:cNvSpPr/>
            <p:nvPr/>
          </p:nvSpPr>
          <p:spPr bwMode="auto">
            <a:xfrm>
              <a:off x="10065722" y="5120332"/>
              <a:ext cx="601452" cy="1189657"/>
            </a:xfrm>
            <a:custGeom>
              <a:avLst/>
              <a:gdLst>
                <a:gd name="T0" fmla="*/ 371 w 454"/>
                <a:gd name="T1" fmla="*/ 0 h 898"/>
                <a:gd name="T2" fmla="*/ 0 w 454"/>
                <a:gd name="T3" fmla="*/ 0 h 898"/>
                <a:gd name="T4" fmla="*/ 47 w 454"/>
                <a:gd name="T5" fmla="*/ 898 h 898"/>
                <a:gd name="T6" fmla="*/ 454 w 454"/>
                <a:gd name="T7" fmla="*/ 898 h 898"/>
                <a:gd name="T8" fmla="*/ 371 w 454"/>
                <a:gd name="T9" fmla="*/ 0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898">
                  <a:moveTo>
                    <a:pt x="371" y="0"/>
                  </a:moveTo>
                  <a:lnTo>
                    <a:pt x="0" y="0"/>
                  </a:lnTo>
                  <a:lnTo>
                    <a:pt x="47" y="898"/>
                  </a:lnTo>
                  <a:lnTo>
                    <a:pt x="454" y="898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8D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0" name="Freeform 129"/>
            <p:cNvSpPr/>
            <p:nvPr/>
          </p:nvSpPr>
          <p:spPr bwMode="auto">
            <a:xfrm>
              <a:off x="8775384" y="6309989"/>
              <a:ext cx="1384399" cy="532563"/>
            </a:xfrm>
            <a:custGeom>
              <a:avLst/>
              <a:gdLst>
                <a:gd name="T0" fmla="*/ 38 w 1045"/>
                <a:gd name="T1" fmla="*/ 0 h 402"/>
                <a:gd name="T2" fmla="*/ 0 w 1045"/>
                <a:gd name="T3" fmla="*/ 402 h 402"/>
                <a:gd name="T4" fmla="*/ 728 w 1045"/>
                <a:gd name="T5" fmla="*/ 402 h 402"/>
                <a:gd name="T6" fmla="*/ 735 w 1045"/>
                <a:gd name="T7" fmla="*/ 402 h 402"/>
                <a:gd name="T8" fmla="*/ 1045 w 1045"/>
                <a:gd name="T9" fmla="*/ 402 h 402"/>
                <a:gd name="T10" fmla="*/ 1021 w 1045"/>
                <a:gd name="T11" fmla="*/ 0 h 402"/>
                <a:gd name="T12" fmla="*/ 38 w 1045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5" h="402">
                  <a:moveTo>
                    <a:pt x="38" y="0"/>
                  </a:moveTo>
                  <a:lnTo>
                    <a:pt x="0" y="402"/>
                  </a:lnTo>
                  <a:lnTo>
                    <a:pt x="728" y="402"/>
                  </a:lnTo>
                  <a:lnTo>
                    <a:pt x="735" y="402"/>
                  </a:lnTo>
                  <a:lnTo>
                    <a:pt x="1045" y="402"/>
                  </a:lnTo>
                  <a:lnTo>
                    <a:pt x="1021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EEE8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1" name="Freeform 130"/>
            <p:cNvSpPr/>
            <p:nvPr/>
          </p:nvSpPr>
          <p:spPr bwMode="auto">
            <a:xfrm>
              <a:off x="10127987" y="6309989"/>
              <a:ext cx="586879" cy="532563"/>
            </a:xfrm>
            <a:custGeom>
              <a:avLst/>
              <a:gdLst>
                <a:gd name="T0" fmla="*/ 407 w 443"/>
                <a:gd name="T1" fmla="*/ 0 h 402"/>
                <a:gd name="T2" fmla="*/ 0 w 443"/>
                <a:gd name="T3" fmla="*/ 0 h 402"/>
                <a:gd name="T4" fmla="*/ 24 w 443"/>
                <a:gd name="T5" fmla="*/ 402 h 402"/>
                <a:gd name="T6" fmla="*/ 443 w 443"/>
                <a:gd name="T7" fmla="*/ 402 h 402"/>
                <a:gd name="T8" fmla="*/ 407 w 443"/>
                <a:gd name="T9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402">
                  <a:moveTo>
                    <a:pt x="407" y="0"/>
                  </a:moveTo>
                  <a:lnTo>
                    <a:pt x="0" y="0"/>
                  </a:lnTo>
                  <a:lnTo>
                    <a:pt x="24" y="402"/>
                  </a:lnTo>
                  <a:lnTo>
                    <a:pt x="443" y="402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F9F3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2" name="Freeform 131"/>
            <p:cNvSpPr/>
            <p:nvPr/>
          </p:nvSpPr>
          <p:spPr bwMode="auto">
            <a:xfrm>
              <a:off x="9186066" y="1983245"/>
              <a:ext cx="725981" cy="331196"/>
            </a:xfrm>
            <a:custGeom>
              <a:avLst/>
              <a:gdLst>
                <a:gd name="T0" fmla="*/ 425 w 548"/>
                <a:gd name="T1" fmla="*/ 0 h 250"/>
                <a:gd name="T2" fmla="*/ 418 w 548"/>
                <a:gd name="T3" fmla="*/ 0 h 250"/>
                <a:gd name="T4" fmla="*/ 21 w 548"/>
                <a:gd name="T5" fmla="*/ 0 h 250"/>
                <a:gd name="T6" fmla="*/ 0 w 548"/>
                <a:gd name="T7" fmla="*/ 250 h 250"/>
                <a:gd name="T8" fmla="*/ 548 w 548"/>
                <a:gd name="T9" fmla="*/ 250 h 250"/>
                <a:gd name="T10" fmla="*/ 534 w 548"/>
                <a:gd name="T11" fmla="*/ 0 h 250"/>
                <a:gd name="T12" fmla="*/ 425 w 548"/>
                <a:gd name="T13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250">
                  <a:moveTo>
                    <a:pt x="425" y="0"/>
                  </a:moveTo>
                  <a:lnTo>
                    <a:pt x="418" y="0"/>
                  </a:lnTo>
                  <a:lnTo>
                    <a:pt x="21" y="0"/>
                  </a:lnTo>
                  <a:lnTo>
                    <a:pt x="0" y="250"/>
                  </a:lnTo>
                  <a:lnTo>
                    <a:pt x="548" y="250"/>
                  </a:lnTo>
                  <a:lnTo>
                    <a:pt x="534" y="0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rgbClr val="FF6C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3" name="Freeform 132"/>
            <p:cNvSpPr/>
            <p:nvPr/>
          </p:nvSpPr>
          <p:spPr bwMode="auto">
            <a:xfrm>
              <a:off x="9893501" y="1983245"/>
              <a:ext cx="410684" cy="331196"/>
            </a:xfrm>
            <a:custGeom>
              <a:avLst/>
              <a:gdLst>
                <a:gd name="T0" fmla="*/ 289 w 310"/>
                <a:gd name="T1" fmla="*/ 0 h 250"/>
                <a:gd name="T2" fmla="*/ 0 w 310"/>
                <a:gd name="T3" fmla="*/ 0 h 250"/>
                <a:gd name="T4" fmla="*/ 14 w 310"/>
                <a:gd name="T5" fmla="*/ 250 h 250"/>
                <a:gd name="T6" fmla="*/ 310 w 310"/>
                <a:gd name="T7" fmla="*/ 250 h 250"/>
                <a:gd name="T8" fmla="*/ 289 w 310"/>
                <a:gd name="T9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0" h="250">
                  <a:moveTo>
                    <a:pt x="289" y="0"/>
                  </a:moveTo>
                  <a:lnTo>
                    <a:pt x="0" y="0"/>
                  </a:lnTo>
                  <a:lnTo>
                    <a:pt x="14" y="250"/>
                  </a:lnTo>
                  <a:lnTo>
                    <a:pt x="310" y="250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rgbClr val="FF8D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4" name="Freeform 133"/>
            <p:cNvSpPr/>
            <p:nvPr/>
          </p:nvSpPr>
          <p:spPr bwMode="auto">
            <a:xfrm>
              <a:off x="9796791" y="1491750"/>
              <a:ext cx="353718" cy="491494"/>
            </a:xfrm>
            <a:custGeom>
              <a:avLst/>
              <a:gdLst>
                <a:gd name="T0" fmla="*/ 267 w 267"/>
                <a:gd name="T1" fmla="*/ 371 h 371"/>
                <a:gd name="T2" fmla="*/ 267 w 267"/>
                <a:gd name="T3" fmla="*/ 0 h 371"/>
                <a:gd name="T4" fmla="*/ 0 w 267"/>
                <a:gd name="T5" fmla="*/ 0 h 371"/>
                <a:gd name="T6" fmla="*/ 165 w 267"/>
                <a:gd name="T7" fmla="*/ 371 h 371"/>
                <a:gd name="T8" fmla="*/ 267 w 267"/>
                <a:gd name="T9" fmla="*/ 371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" h="371">
                  <a:moveTo>
                    <a:pt x="267" y="371"/>
                  </a:moveTo>
                  <a:lnTo>
                    <a:pt x="267" y="0"/>
                  </a:lnTo>
                  <a:lnTo>
                    <a:pt x="0" y="0"/>
                  </a:lnTo>
                  <a:lnTo>
                    <a:pt x="165" y="371"/>
                  </a:lnTo>
                  <a:lnTo>
                    <a:pt x="267" y="371"/>
                  </a:lnTo>
                  <a:close/>
                </a:path>
              </a:pathLst>
            </a:custGeom>
            <a:solidFill>
              <a:srgbClr val="F9F3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5" name="Freeform 134"/>
            <p:cNvSpPr/>
            <p:nvPr/>
          </p:nvSpPr>
          <p:spPr bwMode="auto">
            <a:xfrm>
              <a:off x="9333117" y="1491750"/>
              <a:ext cx="682263" cy="491494"/>
            </a:xfrm>
            <a:custGeom>
              <a:avLst/>
              <a:gdLst>
                <a:gd name="T0" fmla="*/ 350 w 515"/>
                <a:gd name="T1" fmla="*/ 0 h 371"/>
                <a:gd name="T2" fmla="*/ 0 w 515"/>
                <a:gd name="T3" fmla="*/ 0 h 371"/>
                <a:gd name="T4" fmla="*/ 0 w 515"/>
                <a:gd name="T5" fmla="*/ 371 h 371"/>
                <a:gd name="T6" fmla="*/ 515 w 515"/>
                <a:gd name="T7" fmla="*/ 371 h 371"/>
                <a:gd name="T8" fmla="*/ 350 w 515"/>
                <a:gd name="T9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5" h="371">
                  <a:moveTo>
                    <a:pt x="350" y="0"/>
                  </a:moveTo>
                  <a:lnTo>
                    <a:pt x="0" y="0"/>
                  </a:lnTo>
                  <a:lnTo>
                    <a:pt x="0" y="371"/>
                  </a:lnTo>
                  <a:lnTo>
                    <a:pt x="515" y="371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EEE8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6" name="Rectangle 135"/>
            <p:cNvSpPr>
              <a:spLocks noChangeArrowheads="1"/>
            </p:cNvSpPr>
            <p:nvPr/>
          </p:nvSpPr>
          <p:spPr bwMode="auto">
            <a:xfrm>
              <a:off x="9652389" y="881025"/>
              <a:ext cx="178845" cy="153674"/>
            </a:xfrm>
            <a:prstGeom prst="rect">
              <a:avLst/>
            </a:prstGeom>
            <a:solidFill>
              <a:srgbClr val="776F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7" name="Freeform 136"/>
            <p:cNvSpPr/>
            <p:nvPr/>
          </p:nvSpPr>
          <p:spPr bwMode="auto">
            <a:xfrm>
              <a:off x="9633842" y="1024102"/>
              <a:ext cx="629272" cy="467648"/>
            </a:xfrm>
            <a:custGeom>
              <a:avLst/>
              <a:gdLst>
                <a:gd name="T0" fmla="*/ 201 w 201"/>
                <a:gd name="T1" fmla="*/ 149 h 149"/>
                <a:gd name="T2" fmla="*/ 34 w 201"/>
                <a:gd name="T3" fmla="*/ 0 h 149"/>
                <a:gd name="T4" fmla="*/ 0 w 201"/>
                <a:gd name="T5" fmla="*/ 3 h 149"/>
                <a:gd name="T6" fmla="*/ 111 w 201"/>
                <a:gd name="T7" fmla="*/ 149 h 149"/>
                <a:gd name="T8" fmla="*/ 201 w 201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149">
                  <a:moveTo>
                    <a:pt x="201" y="149"/>
                  </a:moveTo>
                  <a:cubicBezTo>
                    <a:pt x="192" y="65"/>
                    <a:pt x="121" y="0"/>
                    <a:pt x="34" y="0"/>
                  </a:cubicBezTo>
                  <a:cubicBezTo>
                    <a:pt x="22" y="0"/>
                    <a:pt x="11" y="1"/>
                    <a:pt x="0" y="3"/>
                  </a:cubicBezTo>
                  <a:cubicBezTo>
                    <a:pt x="111" y="149"/>
                    <a:pt x="111" y="149"/>
                    <a:pt x="111" y="149"/>
                  </a:cubicBezTo>
                  <a:lnTo>
                    <a:pt x="201" y="149"/>
                  </a:lnTo>
                  <a:close/>
                </a:path>
              </a:pathLst>
            </a:custGeom>
            <a:solidFill>
              <a:srgbClr val="776F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8" name="Freeform 137"/>
            <p:cNvSpPr/>
            <p:nvPr/>
          </p:nvSpPr>
          <p:spPr bwMode="auto">
            <a:xfrm>
              <a:off x="9220511" y="1034699"/>
              <a:ext cx="760426" cy="457051"/>
            </a:xfrm>
            <a:custGeom>
              <a:avLst/>
              <a:gdLst>
                <a:gd name="T0" fmla="*/ 132 w 243"/>
                <a:gd name="T1" fmla="*/ 0 h 146"/>
                <a:gd name="T2" fmla="*/ 0 w 243"/>
                <a:gd name="T3" fmla="*/ 146 h 146"/>
                <a:gd name="T4" fmla="*/ 243 w 243"/>
                <a:gd name="T5" fmla="*/ 146 h 146"/>
                <a:gd name="T6" fmla="*/ 132 w 243"/>
                <a:gd name="T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3" h="146">
                  <a:moveTo>
                    <a:pt x="132" y="0"/>
                  </a:moveTo>
                  <a:cubicBezTo>
                    <a:pt x="62" y="15"/>
                    <a:pt x="8" y="74"/>
                    <a:pt x="0" y="146"/>
                  </a:cubicBezTo>
                  <a:cubicBezTo>
                    <a:pt x="243" y="146"/>
                    <a:pt x="243" y="146"/>
                    <a:pt x="243" y="146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635C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9" name="Oval 138"/>
            <p:cNvSpPr>
              <a:spLocks noChangeArrowheads="1"/>
            </p:cNvSpPr>
            <p:nvPr/>
          </p:nvSpPr>
          <p:spPr bwMode="auto">
            <a:xfrm>
              <a:off x="9587475" y="1560639"/>
              <a:ext cx="306026" cy="306026"/>
            </a:xfrm>
            <a:prstGeom prst="ellipse">
              <a:avLst/>
            </a:prstGeom>
            <a:solidFill>
              <a:srgbClr val="635C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14" name="Freeform 143"/>
          <p:cNvSpPr/>
          <p:nvPr/>
        </p:nvSpPr>
        <p:spPr bwMode="auto">
          <a:xfrm>
            <a:off x="784288" y="5095162"/>
            <a:ext cx="4358538" cy="2486619"/>
          </a:xfrm>
          <a:custGeom>
            <a:avLst/>
            <a:gdLst>
              <a:gd name="T0" fmla="*/ 0 w 3290"/>
              <a:gd name="T1" fmla="*/ 0 h 1877"/>
              <a:gd name="T2" fmla="*/ 544 w 3290"/>
              <a:gd name="T3" fmla="*/ 1877 h 1877"/>
              <a:gd name="T4" fmla="*/ 1598 w 3290"/>
              <a:gd name="T5" fmla="*/ 1877 h 1877"/>
              <a:gd name="T6" fmla="*/ 3290 w 3290"/>
              <a:gd name="T7" fmla="*/ 0 h 1877"/>
              <a:gd name="T8" fmla="*/ 0 w 3290"/>
              <a:gd name="T9" fmla="*/ 0 h 1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90" h="1877">
                <a:moveTo>
                  <a:pt x="0" y="0"/>
                </a:moveTo>
                <a:lnTo>
                  <a:pt x="544" y="1877"/>
                </a:lnTo>
                <a:lnTo>
                  <a:pt x="1598" y="1877"/>
                </a:lnTo>
                <a:lnTo>
                  <a:pt x="329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77" name="组合 1176"/>
          <p:cNvGrpSpPr/>
          <p:nvPr/>
        </p:nvGrpSpPr>
        <p:grpSpPr>
          <a:xfrm>
            <a:off x="559076" y="4397001"/>
            <a:ext cx="3009848" cy="3184780"/>
            <a:chOff x="559075" y="1021451"/>
            <a:chExt cx="6199987" cy="6560330"/>
          </a:xfrm>
        </p:grpSpPr>
        <p:sp>
          <p:nvSpPr>
            <p:cNvPr id="413" name="Oval 26"/>
            <p:cNvSpPr>
              <a:spLocks noChangeArrowheads="1"/>
            </p:cNvSpPr>
            <p:nvPr/>
          </p:nvSpPr>
          <p:spPr bwMode="auto">
            <a:xfrm>
              <a:off x="2005739" y="1338076"/>
              <a:ext cx="463674" cy="4597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6" name="Oval 31"/>
            <p:cNvSpPr>
              <a:spLocks noChangeArrowheads="1"/>
            </p:cNvSpPr>
            <p:nvPr/>
          </p:nvSpPr>
          <p:spPr bwMode="auto">
            <a:xfrm>
              <a:off x="1500996" y="1021451"/>
              <a:ext cx="259657" cy="259657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7" name="Oval 32"/>
            <p:cNvSpPr>
              <a:spLocks noChangeArrowheads="1"/>
            </p:cNvSpPr>
            <p:nvPr/>
          </p:nvSpPr>
          <p:spPr bwMode="auto">
            <a:xfrm>
              <a:off x="2265396" y="1669271"/>
              <a:ext cx="259657" cy="260982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8" name="Oval 33"/>
            <p:cNvSpPr>
              <a:spLocks noChangeArrowheads="1"/>
            </p:cNvSpPr>
            <p:nvPr/>
          </p:nvSpPr>
          <p:spPr bwMode="auto">
            <a:xfrm>
              <a:off x="2396550" y="1428161"/>
              <a:ext cx="385512" cy="385512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9" name="Oval 34"/>
            <p:cNvSpPr>
              <a:spLocks noChangeArrowheads="1"/>
            </p:cNvSpPr>
            <p:nvPr/>
          </p:nvSpPr>
          <p:spPr bwMode="auto">
            <a:xfrm>
              <a:off x="2628388" y="1234743"/>
              <a:ext cx="385512" cy="385512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0" name="Freeform 139"/>
            <p:cNvSpPr/>
            <p:nvPr/>
          </p:nvSpPr>
          <p:spPr bwMode="auto">
            <a:xfrm>
              <a:off x="559075" y="4318838"/>
              <a:ext cx="5285886" cy="776323"/>
            </a:xfrm>
            <a:custGeom>
              <a:avLst/>
              <a:gdLst>
                <a:gd name="T0" fmla="*/ 0 w 3990"/>
                <a:gd name="T1" fmla="*/ 0 h 586"/>
                <a:gd name="T2" fmla="*/ 170 w 3990"/>
                <a:gd name="T3" fmla="*/ 586 h 586"/>
                <a:gd name="T4" fmla="*/ 3460 w 3990"/>
                <a:gd name="T5" fmla="*/ 586 h 586"/>
                <a:gd name="T6" fmla="*/ 3990 w 3990"/>
                <a:gd name="T7" fmla="*/ 0 h 586"/>
                <a:gd name="T8" fmla="*/ 0 w 3990"/>
                <a:gd name="T9" fmla="*/ 0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0" h="586">
                  <a:moveTo>
                    <a:pt x="0" y="0"/>
                  </a:moveTo>
                  <a:lnTo>
                    <a:pt x="170" y="586"/>
                  </a:lnTo>
                  <a:lnTo>
                    <a:pt x="3460" y="586"/>
                  </a:lnTo>
                  <a:lnTo>
                    <a:pt x="39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C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1" name="Freeform 140"/>
            <p:cNvSpPr/>
            <p:nvPr/>
          </p:nvSpPr>
          <p:spPr bwMode="auto">
            <a:xfrm>
              <a:off x="559075" y="4318838"/>
              <a:ext cx="5285886" cy="776323"/>
            </a:xfrm>
            <a:custGeom>
              <a:avLst/>
              <a:gdLst>
                <a:gd name="T0" fmla="*/ 0 w 3990"/>
                <a:gd name="T1" fmla="*/ 0 h 586"/>
                <a:gd name="T2" fmla="*/ 170 w 3990"/>
                <a:gd name="T3" fmla="*/ 586 h 586"/>
                <a:gd name="T4" fmla="*/ 3460 w 3990"/>
                <a:gd name="T5" fmla="*/ 586 h 586"/>
                <a:gd name="T6" fmla="*/ 3990 w 3990"/>
                <a:gd name="T7" fmla="*/ 0 h 586"/>
                <a:gd name="T8" fmla="*/ 0 w 3990"/>
                <a:gd name="T9" fmla="*/ 0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0" h="586">
                  <a:moveTo>
                    <a:pt x="0" y="0"/>
                  </a:moveTo>
                  <a:lnTo>
                    <a:pt x="170" y="586"/>
                  </a:lnTo>
                  <a:lnTo>
                    <a:pt x="3460" y="586"/>
                  </a:lnTo>
                  <a:lnTo>
                    <a:pt x="399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2" name="Freeform 141"/>
            <p:cNvSpPr/>
            <p:nvPr/>
          </p:nvSpPr>
          <p:spPr bwMode="auto">
            <a:xfrm>
              <a:off x="5142826" y="4318838"/>
              <a:ext cx="1616236" cy="776323"/>
            </a:xfrm>
            <a:custGeom>
              <a:avLst/>
              <a:gdLst>
                <a:gd name="T0" fmla="*/ 1220 w 1220"/>
                <a:gd name="T1" fmla="*/ 0 h 586"/>
                <a:gd name="T2" fmla="*/ 530 w 1220"/>
                <a:gd name="T3" fmla="*/ 0 h 586"/>
                <a:gd name="T4" fmla="*/ 0 w 1220"/>
                <a:gd name="T5" fmla="*/ 586 h 586"/>
                <a:gd name="T6" fmla="*/ 1012 w 1220"/>
                <a:gd name="T7" fmla="*/ 586 h 586"/>
                <a:gd name="T8" fmla="*/ 1220 w 1220"/>
                <a:gd name="T9" fmla="*/ 0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0" h="586">
                  <a:moveTo>
                    <a:pt x="1220" y="0"/>
                  </a:moveTo>
                  <a:lnTo>
                    <a:pt x="530" y="0"/>
                  </a:lnTo>
                  <a:lnTo>
                    <a:pt x="0" y="586"/>
                  </a:lnTo>
                  <a:lnTo>
                    <a:pt x="1012" y="586"/>
                  </a:lnTo>
                  <a:lnTo>
                    <a:pt x="1220" y="0"/>
                  </a:lnTo>
                  <a:close/>
                </a:path>
              </a:pathLst>
            </a:custGeom>
            <a:solidFill>
              <a:srgbClr val="FF8D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3" name="Freeform 142"/>
            <p:cNvSpPr/>
            <p:nvPr/>
          </p:nvSpPr>
          <p:spPr bwMode="auto">
            <a:xfrm>
              <a:off x="784288" y="5095162"/>
              <a:ext cx="4358538" cy="2486619"/>
            </a:xfrm>
            <a:custGeom>
              <a:avLst/>
              <a:gdLst>
                <a:gd name="T0" fmla="*/ 0 w 3290"/>
                <a:gd name="T1" fmla="*/ 0 h 1877"/>
                <a:gd name="T2" fmla="*/ 544 w 3290"/>
                <a:gd name="T3" fmla="*/ 1877 h 1877"/>
                <a:gd name="T4" fmla="*/ 1598 w 3290"/>
                <a:gd name="T5" fmla="*/ 1877 h 1877"/>
                <a:gd name="T6" fmla="*/ 3290 w 3290"/>
                <a:gd name="T7" fmla="*/ 0 h 1877"/>
                <a:gd name="T8" fmla="*/ 0 w 3290"/>
                <a:gd name="T9" fmla="*/ 0 h 1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0" h="1877">
                  <a:moveTo>
                    <a:pt x="0" y="0"/>
                  </a:moveTo>
                  <a:lnTo>
                    <a:pt x="544" y="1877"/>
                  </a:lnTo>
                  <a:lnTo>
                    <a:pt x="1598" y="1877"/>
                  </a:lnTo>
                  <a:lnTo>
                    <a:pt x="32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E8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5" name="Freeform 144"/>
            <p:cNvSpPr/>
            <p:nvPr/>
          </p:nvSpPr>
          <p:spPr bwMode="auto">
            <a:xfrm>
              <a:off x="2901293" y="5095162"/>
              <a:ext cx="3582215" cy="2486619"/>
            </a:xfrm>
            <a:custGeom>
              <a:avLst/>
              <a:gdLst>
                <a:gd name="T0" fmla="*/ 2704 w 2704"/>
                <a:gd name="T1" fmla="*/ 0 h 1877"/>
                <a:gd name="T2" fmla="*/ 1692 w 2704"/>
                <a:gd name="T3" fmla="*/ 0 h 1877"/>
                <a:gd name="T4" fmla="*/ 0 w 2704"/>
                <a:gd name="T5" fmla="*/ 1877 h 1877"/>
                <a:gd name="T6" fmla="*/ 2035 w 2704"/>
                <a:gd name="T7" fmla="*/ 1877 h 1877"/>
                <a:gd name="T8" fmla="*/ 2704 w 2704"/>
                <a:gd name="T9" fmla="*/ 0 h 1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4" h="1877">
                  <a:moveTo>
                    <a:pt x="2704" y="0"/>
                  </a:moveTo>
                  <a:lnTo>
                    <a:pt x="1692" y="0"/>
                  </a:lnTo>
                  <a:lnTo>
                    <a:pt x="0" y="1877"/>
                  </a:lnTo>
                  <a:lnTo>
                    <a:pt x="2035" y="1877"/>
                  </a:lnTo>
                  <a:lnTo>
                    <a:pt x="2704" y="0"/>
                  </a:lnTo>
                  <a:close/>
                </a:path>
              </a:pathLst>
            </a:custGeom>
            <a:solidFill>
              <a:srgbClr val="F9F3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6" name="Freeform 145"/>
            <p:cNvSpPr/>
            <p:nvPr/>
          </p:nvSpPr>
          <p:spPr bwMode="auto">
            <a:xfrm>
              <a:off x="963135" y="3395464"/>
              <a:ext cx="3610035" cy="923374"/>
            </a:xfrm>
            <a:custGeom>
              <a:avLst/>
              <a:gdLst>
                <a:gd name="T0" fmla="*/ 189 w 2725"/>
                <a:gd name="T1" fmla="*/ 0 h 697"/>
                <a:gd name="T2" fmla="*/ 0 w 2725"/>
                <a:gd name="T3" fmla="*/ 697 h 697"/>
                <a:gd name="T4" fmla="*/ 1829 w 2725"/>
                <a:gd name="T5" fmla="*/ 697 h 697"/>
                <a:gd name="T6" fmla="*/ 2725 w 2725"/>
                <a:gd name="T7" fmla="*/ 0 h 697"/>
                <a:gd name="T8" fmla="*/ 189 w 2725"/>
                <a:gd name="T9" fmla="*/ 0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5" h="697">
                  <a:moveTo>
                    <a:pt x="189" y="0"/>
                  </a:moveTo>
                  <a:lnTo>
                    <a:pt x="0" y="697"/>
                  </a:lnTo>
                  <a:lnTo>
                    <a:pt x="1829" y="697"/>
                  </a:lnTo>
                  <a:lnTo>
                    <a:pt x="2725" y="0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EEE8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7" name="Freeform 146"/>
            <p:cNvSpPr/>
            <p:nvPr/>
          </p:nvSpPr>
          <p:spPr bwMode="auto">
            <a:xfrm>
              <a:off x="3386164" y="3395464"/>
              <a:ext cx="2346191" cy="923374"/>
            </a:xfrm>
            <a:custGeom>
              <a:avLst/>
              <a:gdLst>
                <a:gd name="T0" fmla="*/ 1579 w 1771"/>
                <a:gd name="T1" fmla="*/ 0 h 697"/>
                <a:gd name="T2" fmla="*/ 896 w 1771"/>
                <a:gd name="T3" fmla="*/ 0 h 697"/>
                <a:gd name="T4" fmla="*/ 0 w 1771"/>
                <a:gd name="T5" fmla="*/ 697 h 697"/>
                <a:gd name="T6" fmla="*/ 1771 w 1771"/>
                <a:gd name="T7" fmla="*/ 697 h 697"/>
                <a:gd name="T8" fmla="*/ 1579 w 1771"/>
                <a:gd name="T9" fmla="*/ 0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1" h="697">
                  <a:moveTo>
                    <a:pt x="1579" y="0"/>
                  </a:moveTo>
                  <a:lnTo>
                    <a:pt x="896" y="0"/>
                  </a:lnTo>
                  <a:lnTo>
                    <a:pt x="0" y="697"/>
                  </a:lnTo>
                  <a:lnTo>
                    <a:pt x="1771" y="697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rgbClr val="F9F3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8" name="Freeform 147"/>
            <p:cNvSpPr/>
            <p:nvPr/>
          </p:nvSpPr>
          <p:spPr bwMode="auto">
            <a:xfrm>
              <a:off x="1983217" y="2371407"/>
              <a:ext cx="608076" cy="356367"/>
            </a:xfrm>
            <a:custGeom>
              <a:avLst/>
              <a:gdLst>
                <a:gd name="T0" fmla="*/ 0 w 459"/>
                <a:gd name="T1" fmla="*/ 0 h 269"/>
                <a:gd name="T2" fmla="*/ 0 w 459"/>
                <a:gd name="T3" fmla="*/ 269 h 269"/>
                <a:gd name="T4" fmla="*/ 350 w 459"/>
                <a:gd name="T5" fmla="*/ 269 h 269"/>
                <a:gd name="T6" fmla="*/ 459 w 459"/>
                <a:gd name="T7" fmla="*/ 0 h 269"/>
                <a:gd name="T8" fmla="*/ 0 w 459"/>
                <a:gd name="T9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9" h="269">
                  <a:moveTo>
                    <a:pt x="0" y="0"/>
                  </a:moveTo>
                  <a:lnTo>
                    <a:pt x="0" y="269"/>
                  </a:lnTo>
                  <a:lnTo>
                    <a:pt x="350" y="269"/>
                  </a:lnTo>
                  <a:lnTo>
                    <a:pt x="4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C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9" name="Freeform 148"/>
            <p:cNvSpPr/>
            <p:nvPr/>
          </p:nvSpPr>
          <p:spPr bwMode="auto">
            <a:xfrm>
              <a:off x="2446892" y="2371407"/>
              <a:ext cx="215939" cy="356367"/>
            </a:xfrm>
            <a:custGeom>
              <a:avLst/>
              <a:gdLst>
                <a:gd name="T0" fmla="*/ 163 w 163"/>
                <a:gd name="T1" fmla="*/ 0 h 269"/>
                <a:gd name="T2" fmla="*/ 109 w 163"/>
                <a:gd name="T3" fmla="*/ 0 h 269"/>
                <a:gd name="T4" fmla="*/ 0 w 163"/>
                <a:gd name="T5" fmla="*/ 269 h 269"/>
                <a:gd name="T6" fmla="*/ 163 w 163"/>
                <a:gd name="T7" fmla="*/ 269 h 269"/>
                <a:gd name="T8" fmla="*/ 163 w 163"/>
                <a:gd name="T9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269">
                  <a:moveTo>
                    <a:pt x="163" y="0"/>
                  </a:moveTo>
                  <a:lnTo>
                    <a:pt x="109" y="0"/>
                  </a:lnTo>
                  <a:lnTo>
                    <a:pt x="0" y="269"/>
                  </a:lnTo>
                  <a:lnTo>
                    <a:pt x="163" y="269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FF8D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0" name="Freeform 149"/>
            <p:cNvSpPr/>
            <p:nvPr/>
          </p:nvSpPr>
          <p:spPr bwMode="auto">
            <a:xfrm>
              <a:off x="1983217" y="2727774"/>
              <a:ext cx="463674" cy="667691"/>
            </a:xfrm>
            <a:custGeom>
              <a:avLst/>
              <a:gdLst>
                <a:gd name="T0" fmla="*/ 0 w 350"/>
                <a:gd name="T1" fmla="*/ 0 h 504"/>
                <a:gd name="T2" fmla="*/ 0 w 350"/>
                <a:gd name="T3" fmla="*/ 504 h 504"/>
                <a:gd name="T4" fmla="*/ 144 w 350"/>
                <a:gd name="T5" fmla="*/ 504 h 504"/>
                <a:gd name="T6" fmla="*/ 350 w 350"/>
                <a:gd name="T7" fmla="*/ 0 h 504"/>
                <a:gd name="T8" fmla="*/ 0 w 350"/>
                <a:gd name="T9" fmla="*/ 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0" h="504">
                  <a:moveTo>
                    <a:pt x="0" y="0"/>
                  </a:moveTo>
                  <a:lnTo>
                    <a:pt x="0" y="504"/>
                  </a:lnTo>
                  <a:lnTo>
                    <a:pt x="144" y="504"/>
                  </a:lnTo>
                  <a:lnTo>
                    <a:pt x="3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1" name="Freeform 150"/>
            <p:cNvSpPr/>
            <p:nvPr/>
          </p:nvSpPr>
          <p:spPr bwMode="auto">
            <a:xfrm>
              <a:off x="2173986" y="2727774"/>
              <a:ext cx="488845" cy="667691"/>
            </a:xfrm>
            <a:custGeom>
              <a:avLst/>
              <a:gdLst>
                <a:gd name="T0" fmla="*/ 369 w 369"/>
                <a:gd name="T1" fmla="*/ 0 h 504"/>
                <a:gd name="T2" fmla="*/ 206 w 369"/>
                <a:gd name="T3" fmla="*/ 0 h 504"/>
                <a:gd name="T4" fmla="*/ 0 w 369"/>
                <a:gd name="T5" fmla="*/ 504 h 504"/>
                <a:gd name="T6" fmla="*/ 369 w 369"/>
                <a:gd name="T7" fmla="*/ 504 h 504"/>
                <a:gd name="T8" fmla="*/ 369 w 369"/>
                <a:gd name="T9" fmla="*/ 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9" h="504">
                  <a:moveTo>
                    <a:pt x="369" y="0"/>
                  </a:moveTo>
                  <a:lnTo>
                    <a:pt x="206" y="0"/>
                  </a:lnTo>
                  <a:lnTo>
                    <a:pt x="0" y="504"/>
                  </a:lnTo>
                  <a:lnTo>
                    <a:pt x="369" y="50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635C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2" name="Freeform 151"/>
            <p:cNvSpPr/>
            <p:nvPr/>
          </p:nvSpPr>
          <p:spPr bwMode="auto">
            <a:xfrm>
              <a:off x="1886508" y="2189911"/>
              <a:ext cx="729956" cy="365640"/>
            </a:xfrm>
            <a:custGeom>
              <a:avLst/>
              <a:gdLst>
                <a:gd name="T0" fmla="*/ 0 w 551"/>
                <a:gd name="T1" fmla="*/ 0 h 276"/>
                <a:gd name="T2" fmla="*/ 0 w 551"/>
                <a:gd name="T3" fmla="*/ 276 h 276"/>
                <a:gd name="T4" fmla="*/ 281 w 551"/>
                <a:gd name="T5" fmla="*/ 276 h 276"/>
                <a:gd name="T6" fmla="*/ 551 w 551"/>
                <a:gd name="T7" fmla="*/ 0 h 276"/>
                <a:gd name="T8" fmla="*/ 0 w 551"/>
                <a:gd name="T9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1" h="276">
                  <a:moveTo>
                    <a:pt x="0" y="0"/>
                  </a:moveTo>
                  <a:lnTo>
                    <a:pt x="0" y="276"/>
                  </a:lnTo>
                  <a:lnTo>
                    <a:pt x="281" y="276"/>
                  </a:lnTo>
                  <a:lnTo>
                    <a:pt x="5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E8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3" name="Freeform 152"/>
            <p:cNvSpPr/>
            <p:nvPr/>
          </p:nvSpPr>
          <p:spPr bwMode="auto">
            <a:xfrm>
              <a:off x="2258772" y="2189911"/>
              <a:ext cx="500769" cy="365640"/>
            </a:xfrm>
            <a:custGeom>
              <a:avLst/>
              <a:gdLst>
                <a:gd name="T0" fmla="*/ 0 w 378"/>
                <a:gd name="T1" fmla="*/ 276 h 276"/>
                <a:gd name="T2" fmla="*/ 378 w 378"/>
                <a:gd name="T3" fmla="*/ 276 h 276"/>
                <a:gd name="T4" fmla="*/ 378 w 378"/>
                <a:gd name="T5" fmla="*/ 0 h 276"/>
                <a:gd name="T6" fmla="*/ 270 w 378"/>
                <a:gd name="T7" fmla="*/ 0 h 276"/>
                <a:gd name="T8" fmla="*/ 0 w 378"/>
                <a:gd name="T9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276">
                  <a:moveTo>
                    <a:pt x="0" y="276"/>
                  </a:moveTo>
                  <a:lnTo>
                    <a:pt x="378" y="276"/>
                  </a:lnTo>
                  <a:lnTo>
                    <a:pt x="378" y="0"/>
                  </a:lnTo>
                  <a:lnTo>
                    <a:pt x="270" y="0"/>
                  </a:lnTo>
                  <a:lnTo>
                    <a:pt x="0" y="276"/>
                  </a:lnTo>
                  <a:close/>
                </a:path>
              </a:pathLst>
            </a:custGeom>
            <a:solidFill>
              <a:srgbClr val="F9F3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4" name="Freeform 153"/>
            <p:cNvSpPr/>
            <p:nvPr/>
          </p:nvSpPr>
          <p:spPr bwMode="auto">
            <a:xfrm>
              <a:off x="3714709" y="2371407"/>
              <a:ext cx="608076" cy="351068"/>
            </a:xfrm>
            <a:custGeom>
              <a:avLst/>
              <a:gdLst>
                <a:gd name="T0" fmla="*/ 0 w 459"/>
                <a:gd name="T1" fmla="*/ 0 h 265"/>
                <a:gd name="T2" fmla="*/ 0 w 459"/>
                <a:gd name="T3" fmla="*/ 265 h 265"/>
                <a:gd name="T4" fmla="*/ 360 w 459"/>
                <a:gd name="T5" fmla="*/ 265 h 265"/>
                <a:gd name="T6" fmla="*/ 459 w 459"/>
                <a:gd name="T7" fmla="*/ 0 h 265"/>
                <a:gd name="T8" fmla="*/ 0 w 459"/>
                <a:gd name="T9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9" h="265">
                  <a:moveTo>
                    <a:pt x="0" y="0"/>
                  </a:moveTo>
                  <a:lnTo>
                    <a:pt x="0" y="265"/>
                  </a:lnTo>
                  <a:lnTo>
                    <a:pt x="360" y="265"/>
                  </a:lnTo>
                  <a:lnTo>
                    <a:pt x="4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C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5" name="Freeform 154"/>
            <p:cNvSpPr/>
            <p:nvPr/>
          </p:nvSpPr>
          <p:spPr bwMode="auto">
            <a:xfrm>
              <a:off x="4191632" y="2371407"/>
              <a:ext cx="202692" cy="351068"/>
            </a:xfrm>
            <a:custGeom>
              <a:avLst/>
              <a:gdLst>
                <a:gd name="T0" fmla="*/ 0 w 153"/>
                <a:gd name="T1" fmla="*/ 265 h 265"/>
                <a:gd name="T2" fmla="*/ 153 w 153"/>
                <a:gd name="T3" fmla="*/ 265 h 265"/>
                <a:gd name="T4" fmla="*/ 153 w 153"/>
                <a:gd name="T5" fmla="*/ 0 h 265"/>
                <a:gd name="T6" fmla="*/ 99 w 153"/>
                <a:gd name="T7" fmla="*/ 0 h 265"/>
                <a:gd name="T8" fmla="*/ 0 w 153"/>
                <a:gd name="T9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265">
                  <a:moveTo>
                    <a:pt x="0" y="265"/>
                  </a:moveTo>
                  <a:lnTo>
                    <a:pt x="153" y="265"/>
                  </a:lnTo>
                  <a:lnTo>
                    <a:pt x="153" y="0"/>
                  </a:lnTo>
                  <a:lnTo>
                    <a:pt x="99" y="0"/>
                  </a:lnTo>
                  <a:lnTo>
                    <a:pt x="0" y="265"/>
                  </a:lnTo>
                  <a:close/>
                </a:path>
              </a:pathLst>
            </a:custGeom>
            <a:solidFill>
              <a:srgbClr val="FF8D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6" name="Freeform 155"/>
            <p:cNvSpPr/>
            <p:nvPr/>
          </p:nvSpPr>
          <p:spPr bwMode="auto">
            <a:xfrm>
              <a:off x="3714709" y="2722474"/>
              <a:ext cx="476923" cy="672990"/>
            </a:xfrm>
            <a:custGeom>
              <a:avLst/>
              <a:gdLst>
                <a:gd name="T0" fmla="*/ 0 w 360"/>
                <a:gd name="T1" fmla="*/ 0 h 508"/>
                <a:gd name="T2" fmla="*/ 0 w 360"/>
                <a:gd name="T3" fmla="*/ 508 h 508"/>
                <a:gd name="T4" fmla="*/ 166 w 360"/>
                <a:gd name="T5" fmla="*/ 508 h 508"/>
                <a:gd name="T6" fmla="*/ 360 w 360"/>
                <a:gd name="T7" fmla="*/ 0 h 508"/>
                <a:gd name="T8" fmla="*/ 0 w 360"/>
                <a:gd name="T9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" h="508">
                  <a:moveTo>
                    <a:pt x="0" y="0"/>
                  </a:moveTo>
                  <a:lnTo>
                    <a:pt x="0" y="508"/>
                  </a:lnTo>
                  <a:lnTo>
                    <a:pt x="166" y="508"/>
                  </a:lnTo>
                  <a:lnTo>
                    <a:pt x="3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7" name="Freeform 156"/>
            <p:cNvSpPr/>
            <p:nvPr/>
          </p:nvSpPr>
          <p:spPr bwMode="auto">
            <a:xfrm>
              <a:off x="3934624" y="2722474"/>
              <a:ext cx="459700" cy="672990"/>
            </a:xfrm>
            <a:custGeom>
              <a:avLst/>
              <a:gdLst>
                <a:gd name="T0" fmla="*/ 0 w 347"/>
                <a:gd name="T1" fmla="*/ 508 h 508"/>
                <a:gd name="T2" fmla="*/ 347 w 347"/>
                <a:gd name="T3" fmla="*/ 508 h 508"/>
                <a:gd name="T4" fmla="*/ 347 w 347"/>
                <a:gd name="T5" fmla="*/ 0 h 508"/>
                <a:gd name="T6" fmla="*/ 194 w 347"/>
                <a:gd name="T7" fmla="*/ 0 h 508"/>
                <a:gd name="T8" fmla="*/ 0 w 347"/>
                <a:gd name="T9" fmla="*/ 508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508">
                  <a:moveTo>
                    <a:pt x="0" y="508"/>
                  </a:moveTo>
                  <a:lnTo>
                    <a:pt x="347" y="508"/>
                  </a:lnTo>
                  <a:lnTo>
                    <a:pt x="347" y="0"/>
                  </a:lnTo>
                  <a:lnTo>
                    <a:pt x="194" y="0"/>
                  </a:lnTo>
                  <a:lnTo>
                    <a:pt x="0" y="508"/>
                  </a:lnTo>
                  <a:close/>
                </a:path>
              </a:pathLst>
            </a:custGeom>
            <a:solidFill>
              <a:srgbClr val="635C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8" name="Oval 157"/>
            <p:cNvSpPr>
              <a:spLocks noChangeArrowheads="1"/>
            </p:cNvSpPr>
            <p:nvPr/>
          </p:nvSpPr>
          <p:spPr bwMode="auto">
            <a:xfrm>
              <a:off x="1441381" y="3614054"/>
              <a:ext cx="486195" cy="486196"/>
            </a:xfrm>
            <a:prstGeom prst="ellipse">
              <a:avLst/>
            </a:prstGeom>
            <a:solidFill>
              <a:srgbClr val="4F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9" name="Freeform 158"/>
            <p:cNvSpPr/>
            <p:nvPr/>
          </p:nvSpPr>
          <p:spPr bwMode="auto">
            <a:xfrm>
              <a:off x="1494373" y="3671019"/>
              <a:ext cx="373589" cy="372265"/>
            </a:xfrm>
            <a:custGeom>
              <a:avLst/>
              <a:gdLst>
                <a:gd name="T0" fmla="*/ 51 w 119"/>
                <a:gd name="T1" fmla="*/ 0 h 119"/>
                <a:gd name="T2" fmla="*/ 0 w 119"/>
                <a:gd name="T3" fmla="*/ 59 h 119"/>
                <a:gd name="T4" fmla="*/ 60 w 119"/>
                <a:gd name="T5" fmla="*/ 119 h 119"/>
                <a:gd name="T6" fmla="*/ 119 w 119"/>
                <a:gd name="T7" fmla="*/ 69 h 119"/>
                <a:gd name="T8" fmla="*/ 51 w 119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9">
                  <a:moveTo>
                    <a:pt x="51" y="0"/>
                  </a:moveTo>
                  <a:cubicBezTo>
                    <a:pt x="22" y="5"/>
                    <a:pt x="0" y="30"/>
                    <a:pt x="0" y="59"/>
                  </a:cubicBezTo>
                  <a:cubicBezTo>
                    <a:pt x="0" y="92"/>
                    <a:pt x="27" y="119"/>
                    <a:pt x="60" y="119"/>
                  </a:cubicBezTo>
                  <a:cubicBezTo>
                    <a:pt x="90" y="119"/>
                    <a:pt x="115" y="97"/>
                    <a:pt x="119" y="69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635C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0" name="Freeform 159"/>
            <p:cNvSpPr/>
            <p:nvPr/>
          </p:nvSpPr>
          <p:spPr bwMode="auto">
            <a:xfrm>
              <a:off x="1654671" y="3671019"/>
              <a:ext cx="215939" cy="215939"/>
            </a:xfrm>
            <a:custGeom>
              <a:avLst/>
              <a:gdLst>
                <a:gd name="T0" fmla="*/ 69 w 69"/>
                <a:gd name="T1" fmla="*/ 59 h 69"/>
                <a:gd name="T2" fmla="*/ 9 w 69"/>
                <a:gd name="T3" fmla="*/ 0 h 69"/>
                <a:gd name="T4" fmla="*/ 0 w 69"/>
                <a:gd name="T5" fmla="*/ 0 h 69"/>
                <a:gd name="T6" fmla="*/ 68 w 69"/>
                <a:gd name="T7" fmla="*/ 69 h 69"/>
                <a:gd name="T8" fmla="*/ 69 w 69"/>
                <a:gd name="T9" fmla="*/ 5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69">
                  <a:moveTo>
                    <a:pt x="69" y="59"/>
                  </a:moveTo>
                  <a:cubicBezTo>
                    <a:pt x="69" y="26"/>
                    <a:pt x="42" y="0"/>
                    <a:pt x="9" y="0"/>
                  </a:cubicBezTo>
                  <a:cubicBezTo>
                    <a:pt x="6" y="0"/>
                    <a:pt x="3" y="0"/>
                    <a:pt x="0" y="0"/>
                  </a:cubicBezTo>
                  <a:cubicBezTo>
                    <a:pt x="68" y="69"/>
                    <a:pt x="68" y="69"/>
                    <a:pt x="68" y="69"/>
                  </a:cubicBezTo>
                  <a:cubicBezTo>
                    <a:pt x="69" y="66"/>
                    <a:pt x="69" y="63"/>
                    <a:pt x="69" y="59"/>
                  </a:cubicBezTo>
                  <a:close/>
                </a:path>
              </a:pathLst>
            </a:custGeom>
            <a:solidFill>
              <a:srgbClr val="776F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1" name="Oval 160"/>
            <p:cNvSpPr>
              <a:spLocks noChangeArrowheads="1"/>
            </p:cNvSpPr>
            <p:nvPr/>
          </p:nvSpPr>
          <p:spPr bwMode="auto">
            <a:xfrm>
              <a:off x="2522405" y="3614054"/>
              <a:ext cx="484871" cy="486196"/>
            </a:xfrm>
            <a:prstGeom prst="ellipse">
              <a:avLst/>
            </a:prstGeom>
            <a:solidFill>
              <a:srgbClr val="4F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2" name="Freeform 161"/>
            <p:cNvSpPr/>
            <p:nvPr/>
          </p:nvSpPr>
          <p:spPr bwMode="auto">
            <a:xfrm>
              <a:off x="2578045" y="3671019"/>
              <a:ext cx="373589" cy="372265"/>
            </a:xfrm>
            <a:custGeom>
              <a:avLst/>
              <a:gdLst>
                <a:gd name="T0" fmla="*/ 50 w 119"/>
                <a:gd name="T1" fmla="*/ 0 h 119"/>
                <a:gd name="T2" fmla="*/ 0 w 119"/>
                <a:gd name="T3" fmla="*/ 59 h 119"/>
                <a:gd name="T4" fmla="*/ 60 w 119"/>
                <a:gd name="T5" fmla="*/ 119 h 119"/>
                <a:gd name="T6" fmla="*/ 119 w 119"/>
                <a:gd name="T7" fmla="*/ 69 h 119"/>
                <a:gd name="T8" fmla="*/ 50 w 119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9">
                  <a:moveTo>
                    <a:pt x="50" y="0"/>
                  </a:moveTo>
                  <a:cubicBezTo>
                    <a:pt x="22" y="5"/>
                    <a:pt x="0" y="30"/>
                    <a:pt x="0" y="59"/>
                  </a:cubicBezTo>
                  <a:cubicBezTo>
                    <a:pt x="0" y="92"/>
                    <a:pt x="27" y="119"/>
                    <a:pt x="60" y="119"/>
                  </a:cubicBezTo>
                  <a:cubicBezTo>
                    <a:pt x="90" y="119"/>
                    <a:pt x="114" y="97"/>
                    <a:pt x="119" y="69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635C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3" name="Freeform 162"/>
            <p:cNvSpPr/>
            <p:nvPr/>
          </p:nvSpPr>
          <p:spPr bwMode="auto">
            <a:xfrm>
              <a:off x="2735695" y="3671019"/>
              <a:ext cx="218589" cy="215939"/>
            </a:xfrm>
            <a:custGeom>
              <a:avLst/>
              <a:gdLst>
                <a:gd name="T0" fmla="*/ 70 w 70"/>
                <a:gd name="T1" fmla="*/ 59 h 69"/>
                <a:gd name="T2" fmla="*/ 10 w 70"/>
                <a:gd name="T3" fmla="*/ 0 h 69"/>
                <a:gd name="T4" fmla="*/ 0 w 70"/>
                <a:gd name="T5" fmla="*/ 0 h 69"/>
                <a:gd name="T6" fmla="*/ 69 w 70"/>
                <a:gd name="T7" fmla="*/ 69 h 69"/>
                <a:gd name="T8" fmla="*/ 70 w 70"/>
                <a:gd name="T9" fmla="*/ 5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69">
                  <a:moveTo>
                    <a:pt x="70" y="59"/>
                  </a:moveTo>
                  <a:cubicBezTo>
                    <a:pt x="70" y="26"/>
                    <a:pt x="43" y="0"/>
                    <a:pt x="10" y="0"/>
                  </a:cubicBezTo>
                  <a:cubicBezTo>
                    <a:pt x="7" y="0"/>
                    <a:pt x="3" y="0"/>
                    <a:pt x="0" y="0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69" y="66"/>
                    <a:pt x="70" y="63"/>
                    <a:pt x="70" y="59"/>
                  </a:cubicBezTo>
                  <a:close/>
                </a:path>
              </a:pathLst>
            </a:custGeom>
            <a:solidFill>
              <a:srgbClr val="776F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4" name="Oval 163"/>
            <p:cNvSpPr>
              <a:spLocks noChangeArrowheads="1"/>
            </p:cNvSpPr>
            <p:nvPr/>
          </p:nvSpPr>
          <p:spPr bwMode="auto">
            <a:xfrm>
              <a:off x="3606077" y="3614054"/>
              <a:ext cx="484871" cy="486196"/>
            </a:xfrm>
            <a:prstGeom prst="ellipse">
              <a:avLst/>
            </a:prstGeom>
            <a:solidFill>
              <a:srgbClr val="4F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5" name="Freeform 164"/>
            <p:cNvSpPr/>
            <p:nvPr/>
          </p:nvSpPr>
          <p:spPr bwMode="auto">
            <a:xfrm>
              <a:off x="3661719" y="3671019"/>
              <a:ext cx="369615" cy="372265"/>
            </a:xfrm>
            <a:custGeom>
              <a:avLst/>
              <a:gdLst>
                <a:gd name="T0" fmla="*/ 50 w 118"/>
                <a:gd name="T1" fmla="*/ 0 h 119"/>
                <a:gd name="T2" fmla="*/ 0 w 118"/>
                <a:gd name="T3" fmla="*/ 59 h 119"/>
                <a:gd name="T4" fmla="*/ 59 w 118"/>
                <a:gd name="T5" fmla="*/ 119 h 119"/>
                <a:gd name="T6" fmla="*/ 118 w 118"/>
                <a:gd name="T7" fmla="*/ 69 h 119"/>
                <a:gd name="T8" fmla="*/ 50 w 118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19">
                  <a:moveTo>
                    <a:pt x="50" y="0"/>
                  </a:moveTo>
                  <a:cubicBezTo>
                    <a:pt x="21" y="5"/>
                    <a:pt x="0" y="30"/>
                    <a:pt x="0" y="59"/>
                  </a:cubicBezTo>
                  <a:cubicBezTo>
                    <a:pt x="0" y="92"/>
                    <a:pt x="26" y="119"/>
                    <a:pt x="59" y="119"/>
                  </a:cubicBezTo>
                  <a:cubicBezTo>
                    <a:pt x="89" y="119"/>
                    <a:pt x="114" y="97"/>
                    <a:pt x="118" y="69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635C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6" name="Freeform 165"/>
            <p:cNvSpPr/>
            <p:nvPr/>
          </p:nvSpPr>
          <p:spPr bwMode="auto">
            <a:xfrm>
              <a:off x="3818043" y="3671019"/>
              <a:ext cx="217264" cy="215939"/>
            </a:xfrm>
            <a:custGeom>
              <a:avLst/>
              <a:gdLst>
                <a:gd name="T0" fmla="*/ 69 w 69"/>
                <a:gd name="T1" fmla="*/ 59 h 69"/>
                <a:gd name="T2" fmla="*/ 9 w 69"/>
                <a:gd name="T3" fmla="*/ 0 h 69"/>
                <a:gd name="T4" fmla="*/ 0 w 69"/>
                <a:gd name="T5" fmla="*/ 0 h 69"/>
                <a:gd name="T6" fmla="*/ 68 w 69"/>
                <a:gd name="T7" fmla="*/ 69 h 69"/>
                <a:gd name="T8" fmla="*/ 69 w 69"/>
                <a:gd name="T9" fmla="*/ 5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69">
                  <a:moveTo>
                    <a:pt x="69" y="59"/>
                  </a:moveTo>
                  <a:cubicBezTo>
                    <a:pt x="69" y="26"/>
                    <a:pt x="42" y="0"/>
                    <a:pt x="9" y="0"/>
                  </a:cubicBezTo>
                  <a:cubicBezTo>
                    <a:pt x="6" y="0"/>
                    <a:pt x="3" y="0"/>
                    <a:pt x="0" y="0"/>
                  </a:cubicBezTo>
                  <a:cubicBezTo>
                    <a:pt x="68" y="69"/>
                    <a:pt x="68" y="69"/>
                    <a:pt x="68" y="69"/>
                  </a:cubicBezTo>
                  <a:cubicBezTo>
                    <a:pt x="69" y="66"/>
                    <a:pt x="69" y="63"/>
                    <a:pt x="69" y="59"/>
                  </a:cubicBezTo>
                  <a:close/>
                </a:path>
              </a:pathLst>
            </a:custGeom>
            <a:solidFill>
              <a:srgbClr val="776F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7" name="Oval 166"/>
            <p:cNvSpPr>
              <a:spLocks noChangeArrowheads="1"/>
            </p:cNvSpPr>
            <p:nvPr/>
          </p:nvSpPr>
          <p:spPr bwMode="auto">
            <a:xfrm>
              <a:off x="4685775" y="3614054"/>
              <a:ext cx="488845" cy="486196"/>
            </a:xfrm>
            <a:prstGeom prst="ellipse">
              <a:avLst/>
            </a:prstGeom>
            <a:solidFill>
              <a:srgbClr val="4F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8" name="Freeform 167"/>
            <p:cNvSpPr/>
            <p:nvPr/>
          </p:nvSpPr>
          <p:spPr bwMode="auto">
            <a:xfrm>
              <a:off x="4742742" y="3671019"/>
              <a:ext cx="372265" cy="372265"/>
            </a:xfrm>
            <a:custGeom>
              <a:avLst/>
              <a:gdLst>
                <a:gd name="T0" fmla="*/ 50 w 119"/>
                <a:gd name="T1" fmla="*/ 0 h 119"/>
                <a:gd name="T2" fmla="*/ 0 w 119"/>
                <a:gd name="T3" fmla="*/ 59 h 119"/>
                <a:gd name="T4" fmla="*/ 60 w 119"/>
                <a:gd name="T5" fmla="*/ 119 h 119"/>
                <a:gd name="T6" fmla="*/ 119 w 119"/>
                <a:gd name="T7" fmla="*/ 69 h 119"/>
                <a:gd name="T8" fmla="*/ 50 w 119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9">
                  <a:moveTo>
                    <a:pt x="50" y="0"/>
                  </a:moveTo>
                  <a:cubicBezTo>
                    <a:pt x="22" y="5"/>
                    <a:pt x="0" y="30"/>
                    <a:pt x="0" y="59"/>
                  </a:cubicBezTo>
                  <a:cubicBezTo>
                    <a:pt x="0" y="92"/>
                    <a:pt x="27" y="119"/>
                    <a:pt x="60" y="119"/>
                  </a:cubicBezTo>
                  <a:cubicBezTo>
                    <a:pt x="90" y="119"/>
                    <a:pt x="114" y="97"/>
                    <a:pt x="119" y="69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635C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9" name="Freeform 168"/>
            <p:cNvSpPr/>
            <p:nvPr/>
          </p:nvSpPr>
          <p:spPr bwMode="auto">
            <a:xfrm>
              <a:off x="4899067" y="3671019"/>
              <a:ext cx="218589" cy="215939"/>
            </a:xfrm>
            <a:custGeom>
              <a:avLst/>
              <a:gdLst>
                <a:gd name="T0" fmla="*/ 70 w 70"/>
                <a:gd name="T1" fmla="*/ 59 h 69"/>
                <a:gd name="T2" fmla="*/ 10 w 70"/>
                <a:gd name="T3" fmla="*/ 0 h 69"/>
                <a:gd name="T4" fmla="*/ 0 w 70"/>
                <a:gd name="T5" fmla="*/ 0 h 69"/>
                <a:gd name="T6" fmla="*/ 69 w 70"/>
                <a:gd name="T7" fmla="*/ 69 h 69"/>
                <a:gd name="T8" fmla="*/ 70 w 70"/>
                <a:gd name="T9" fmla="*/ 5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69">
                  <a:moveTo>
                    <a:pt x="70" y="59"/>
                  </a:moveTo>
                  <a:cubicBezTo>
                    <a:pt x="70" y="26"/>
                    <a:pt x="43" y="0"/>
                    <a:pt x="10" y="0"/>
                  </a:cubicBezTo>
                  <a:cubicBezTo>
                    <a:pt x="7" y="0"/>
                    <a:pt x="4" y="0"/>
                    <a:pt x="0" y="0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69" y="66"/>
                    <a:pt x="70" y="63"/>
                    <a:pt x="70" y="59"/>
                  </a:cubicBezTo>
                  <a:close/>
                </a:path>
              </a:pathLst>
            </a:custGeom>
            <a:solidFill>
              <a:srgbClr val="776F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0" name="Oval 169"/>
            <p:cNvSpPr>
              <a:spLocks noChangeArrowheads="1"/>
            </p:cNvSpPr>
            <p:nvPr/>
          </p:nvSpPr>
          <p:spPr bwMode="auto">
            <a:xfrm>
              <a:off x="4748040" y="4816958"/>
              <a:ext cx="849186" cy="849186"/>
            </a:xfrm>
            <a:prstGeom prst="ellipse">
              <a:avLst/>
            </a:prstGeom>
            <a:solidFill>
              <a:srgbClr val="4F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1" name="Freeform 170"/>
            <p:cNvSpPr/>
            <p:nvPr/>
          </p:nvSpPr>
          <p:spPr bwMode="auto">
            <a:xfrm>
              <a:off x="4846075" y="4917641"/>
              <a:ext cx="650469" cy="650469"/>
            </a:xfrm>
            <a:custGeom>
              <a:avLst/>
              <a:gdLst>
                <a:gd name="T0" fmla="*/ 88 w 208"/>
                <a:gd name="T1" fmla="*/ 0 h 208"/>
                <a:gd name="T2" fmla="*/ 0 w 208"/>
                <a:gd name="T3" fmla="*/ 103 h 208"/>
                <a:gd name="T4" fmla="*/ 105 w 208"/>
                <a:gd name="T5" fmla="*/ 208 h 208"/>
                <a:gd name="T6" fmla="*/ 208 w 208"/>
                <a:gd name="T7" fmla="*/ 120 h 208"/>
                <a:gd name="T8" fmla="*/ 88 w 208"/>
                <a:gd name="T9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208">
                  <a:moveTo>
                    <a:pt x="88" y="0"/>
                  </a:moveTo>
                  <a:cubicBezTo>
                    <a:pt x="38" y="8"/>
                    <a:pt x="0" y="51"/>
                    <a:pt x="0" y="103"/>
                  </a:cubicBezTo>
                  <a:cubicBezTo>
                    <a:pt x="0" y="161"/>
                    <a:pt x="47" y="208"/>
                    <a:pt x="105" y="208"/>
                  </a:cubicBezTo>
                  <a:cubicBezTo>
                    <a:pt x="157" y="208"/>
                    <a:pt x="200" y="170"/>
                    <a:pt x="208" y="120"/>
                  </a:cubicBezTo>
                  <a:lnTo>
                    <a:pt x="88" y="0"/>
                  </a:lnTo>
                  <a:close/>
                </a:path>
              </a:pathLst>
            </a:custGeom>
            <a:solidFill>
              <a:srgbClr val="635C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2" name="Freeform 171"/>
            <p:cNvSpPr/>
            <p:nvPr/>
          </p:nvSpPr>
          <p:spPr bwMode="auto">
            <a:xfrm>
              <a:off x="5121630" y="4913666"/>
              <a:ext cx="378888" cy="378888"/>
            </a:xfrm>
            <a:custGeom>
              <a:avLst/>
              <a:gdLst>
                <a:gd name="T0" fmla="*/ 121 w 121"/>
                <a:gd name="T1" fmla="*/ 104 h 121"/>
                <a:gd name="T2" fmla="*/ 17 w 121"/>
                <a:gd name="T3" fmla="*/ 0 h 121"/>
                <a:gd name="T4" fmla="*/ 0 w 121"/>
                <a:gd name="T5" fmla="*/ 1 h 121"/>
                <a:gd name="T6" fmla="*/ 120 w 121"/>
                <a:gd name="T7" fmla="*/ 121 h 121"/>
                <a:gd name="T8" fmla="*/ 121 w 121"/>
                <a:gd name="T9" fmla="*/ 10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1">
                  <a:moveTo>
                    <a:pt x="121" y="104"/>
                  </a:moveTo>
                  <a:cubicBezTo>
                    <a:pt x="121" y="47"/>
                    <a:pt x="74" y="0"/>
                    <a:pt x="17" y="0"/>
                  </a:cubicBezTo>
                  <a:cubicBezTo>
                    <a:pt x="11" y="0"/>
                    <a:pt x="5" y="0"/>
                    <a:pt x="0" y="1"/>
                  </a:cubicBezTo>
                  <a:cubicBezTo>
                    <a:pt x="120" y="121"/>
                    <a:pt x="120" y="121"/>
                    <a:pt x="120" y="121"/>
                  </a:cubicBezTo>
                  <a:cubicBezTo>
                    <a:pt x="121" y="116"/>
                    <a:pt x="121" y="110"/>
                    <a:pt x="121" y="104"/>
                  </a:cubicBezTo>
                  <a:close/>
                </a:path>
              </a:pathLst>
            </a:custGeom>
            <a:solidFill>
              <a:srgbClr val="776F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3" name="Freeform 172"/>
            <p:cNvSpPr/>
            <p:nvPr/>
          </p:nvSpPr>
          <p:spPr bwMode="auto">
            <a:xfrm>
              <a:off x="3618001" y="2189911"/>
              <a:ext cx="695511" cy="365640"/>
            </a:xfrm>
            <a:custGeom>
              <a:avLst/>
              <a:gdLst>
                <a:gd name="T0" fmla="*/ 0 w 525"/>
                <a:gd name="T1" fmla="*/ 0 h 276"/>
                <a:gd name="T2" fmla="*/ 0 w 525"/>
                <a:gd name="T3" fmla="*/ 276 h 276"/>
                <a:gd name="T4" fmla="*/ 319 w 525"/>
                <a:gd name="T5" fmla="*/ 276 h 276"/>
                <a:gd name="T6" fmla="*/ 525 w 525"/>
                <a:gd name="T7" fmla="*/ 0 h 276"/>
                <a:gd name="T8" fmla="*/ 0 w 525"/>
                <a:gd name="T9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5" h="276">
                  <a:moveTo>
                    <a:pt x="0" y="0"/>
                  </a:moveTo>
                  <a:lnTo>
                    <a:pt x="0" y="276"/>
                  </a:lnTo>
                  <a:lnTo>
                    <a:pt x="319" y="276"/>
                  </a:lnTo>
                  <a:lnTo>
                    <a:pt x="5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E8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4" name="Freeform 173"/>
            <p:cNvSpPr/>
            <p:nvPr/>
          </p:nvSpPr>
          <p:spPr bwMode="auto">
            <a:xfrm>
              <a:off x="1275782" y="4961359"/>
              <a:ext cx="68888" cy="133803"/>
            </a:xfrm>
            <a:custGeom>
              <a:avLst/>
              <a:gdLst>
                <a:gd name="T0" fmla="*/ 24 w 52"/>
                <a:gd name="T1" fmla="*/ 0 h 101"/>
                <a:gd name="T2" fmla="*/ 0 w 52"/>
                <a:gd name="T3" fmla="*/ 7 h 101"/>
                <a:gd name="T4" fmla="*/ 28 w 52"/>
                <a:gd name="T5" fmla="*/ 101 h 101"/>
                <a:gd name="T6" fmla="*/ 52 w 52"/>
                <a:gd name="T7" fmla="*/ 101 h 101"/>
                <a:gd name="T8" fmla="*/ 24 w 52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01">
                  <a:moveTo>
                    <a:pt x="24" y="0"/>
                  </a:moveTo>
                  <a:lnTo>
                    <a:pt x="0" y="7"/>
                  </a:lnTo>
                  <a:lnTo>
                    <a:pt x="28" y="101"/>
                  </a:lnTo>
                  <a:lnTo>
                    <a:pt x="52" y="101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CC5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5" name="Freeform 174"/>
            <p:cNvSpPr/>
            <p:nvPr/>
          </p:nvSpPr>
          <p:spPr bwMode="auto">
            <a:xfrm>
              <a:off x="1275782" y="4961359"/>
              <a:ext cx="68888" cy="133803"/>
            </a:xfrm>
            <a:custGeom>
              <a:avLst/>
              <a:gdLst>
                <a:gd name="T0" fmla="*/ 24 w 52"/>
                <a:gd name="T1" fmla="*/ 0 h 101"/>
                <a:gd name="T2" fmla="*/ 0 w 52"/>
                <a:gd name="T3" fmla="*/ 7 h 101"/>
                <a:gd name="T4" fmla="*/ 28 w 52"/>
                <a:gd name="T5" fmla="*/ 101 h 101"/>
                <a:gd name="T6" fmla="*/ 52 w 52"/>
                <a:gd name="T7" fmla="*/ 101 h 101"/>
                <a:gd name="T8" fmla="*/ 24 w 52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01">
                  <a:moveTo>
                    <a:pt x="24" y="0"/>
                  </a:moveTo>
                  <a:lnTo>
                    <a:pt x="0" y="7"/>
                  </a:lnTo>
                  <a:lnTo>
                    <a:pt x="28" y="101"/>
                  </a:lnTo>
                  <a:lnTo>
                    <a:pt x="52" y="101"/>
                  </a:lnTo>
                  <a:lnTo>
                    <a:pt x="2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6" name="Freeform 175"/>
            <p:cNvSpPr/>
            <p:nvPr/>
          </p:nvSpPr>
          <p:spPr bwMode="auto">
            <a:xfrm>
              <a:off x="1312877" y="5095162"/>
              <a:ext cx="1618886" cy="839913"/>
            </a:xfrm>
            <a:custGeom>
              <a:avLst/>
              <a:gdLst>
                <a:gd name="T0" fmla="*/ 24 w 1222"/>
                <a:gd name="T1" fmla="*/ 0 h 634"/>
                <a:gd name="T2" fmla="*/ 0 w 1222"/>
                <a:gd name="T3" fmla="*/ 0 h 634"/>
                <a:gd name="T4" fmla="*/ 182 w 1222"/>
                <a:gd name="T5" fmla="*/ 634 h 634"/>
                <a:gd name="T6" fmla="*/ 1222 w 1222"/>
                <a:gd name="T7" fmla="*/ 334 h 634"/>
                <a:gd name="T8" fmla="*/ 1215 w 1222"/>
                <a:gd name="T9" fmla="*/ 308 h 634"/>
                <a:gd name="T10" fmla="*/ 199 w 1222"/>
                <a:gd name="T11" fmla="*/ 601 h 634"/>
                <a:gd name="T12" fmla="*/ 24 w 1222"/>
                <a:gd name="T13" fmla="*/ 0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2" h="634">
                  <a:moveTo>
                    <a:pt x="24" y="0"/>
                  </a:moveTo>
                  <a:lnTo>
                    <a:pt x="0" y="0"/>
                  </a:lnTo>
                  <a:lnTo>
                    <a:pt x="182" y="634"/>
                  </a:lnTo>
                  <a:lnTo>
                    <a:pt x="1222" y="334"/>
                  </a:lnTo>
                  <a:lnTo>
                    <a:pt x="1215" y="308"/>
                  </a:lnTo>
                  <a:lnTo>
                    <a:pt x="199" y="601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BEB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7" name="Freeform 176"/>
            <p:cNvSpPr/>
            <p:nvPr/>
          </p:nvSpPr>
          <p:spPr bwMode="auto">
            <a:xfrm>
              <a:off x="1312877" y="5095162"/>
              <a:ext cx="1618886" cy="839913"/>
            </a:xfrm>
            <a:custGeom>
              <a:avLst/>
              <a:gdLst>
                <a:gd name="T0" fmla="*/ 24 w 1222"/>
                <a:gd name="T1" fmla="*/ 0 h 634"/>
                <a:gd name="T2" fmla="*/ 0 w 1222"/>
                <a:gd name="T3" fmla="*/ 0 h 634"/>
                <a:gd name="T4" fmla="*/ 182 w 1222"/>
                <a:gd name="T5" fmla="*/ 634 h 634"/>
                <a:gd name="T6" fmla="*/ 1222 w 1222"/>
                <a:gd name="T7" fmla="*/ 334 h 634"/>
                <a:gd name="T8" fmla="*/ 1215 w 1222"/>
                <a:gd name="T9" fmla="*/ 308 h 634"/>
                <a:gd name="T10" fmla="*/ 199 w 1222"/>
                <a:gd name="T11" fmla="*/ 601 h 634"/>
                <a:gd name="T12" fmla="*/ 24 w 1222"/>
                <a:gd name="T13" fmla="*/ 0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2" h="634">
                  <a:moveTo>
                    <a:pt x="24" y="0"/>
                  </a:moveTo>
                  <a:lnTo>
                    <a:pt x="0" y="0"/>
                  </a:lnTo>
                  <a:lnTo>
                    <a:pt x="182" y="634"/>
                  </a:lnTo>
                  <a:lnTo>
                    <a:pt x="1222" y="334"/>
                  </a:lnTo>
                  <a:lnTo>
                    <a:pt x="1215" y="308"/>
                  </a:lnTo>
                  <a:lnTo>
                    <a:pt x="199" y="601"/>
                  </a:lnTo>
                  <a:lnTo>
                    <a:pt x="2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8" name="Freeform 177"/>
            <p:cNvSpPr/>
            <p:nvPr/>
          </p:nvSpPr>
          <p:spPr bwMode="auto">
            <a:xfrm>
              <a:off x="4040607" y="2189911"/>
              <a:ext cx="454401" cy="365640"/>
            </a:xfrm>
            <a:custGeom>
              <a:avLst/>
              <a:gdLst>
                <a:gd name="T0" fmla="*/ 343 w 343"/>
                <a:gd name="T1" fmla="*/ 0 h 276"/>
                <a:gd name="T2" fmla="*/ 206 w 343"/>
                <a:gd name="T3" fmla="*/ 0 h 276"/>
                <a:gd name="T4" fmla="*/ 0 w 343"/>
                <a:gd name="T5" fmla="*/ 276 h 276"/>
                <a:gd name="T6" fmla="*/ 343 w 343"/>
                <a:gd name="T7" fmla="*/ 276 h 276"/>
                <a:gd name="T8" fmla="*/ 343 w 343"/>
                <a:gd name="T9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3" h="276">
                  <a:moveTo>
                    <a:pt x="343" y="0"/>
                  </a:moveTo>
                  <a:lnTo>
                    <a:pt x="206" y="0"/>
                  </a:lnTo>
                  <a:lnTo>
                    <a:pt x="0" y="276"/>
                  </a:lnTo>
                  <a:lnTo>
                    <a:pt x="343" y="276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rgbClr val="F9F3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9" name="Freeform 178"/>
            <p:cNvSpPr/>
            <p:nvPr/>
          </p:nvSpPr>
          <p:spPr bwMode="auto">
            <a:xfrm>
              <a:off x="1298305" y="4573197"/>
              <a:ext cx="1653331" cy="1318160"/>
            </a:xfrm>
            <a:custGeom>
              <a:avLst/>
              <a:gdLst>
                <a:gd name="T0" fmla="*/ 919 w 1248"/>
                <a:gd name="T1" fmla="*/ 0 h 995"/>
                <a:gd name="T2" fmla="*/ 0 w 1248"/>
                <a:gd name="T3" fmla="*/ 267 h 995"/>
                <a:gd name="T4" fmla="*/ 210 w 1248"/>
                <a:gd name="T5" fmla="*/ 995 h 995"/>
                <a:gd name="T6" fmla="*/ 1248 w 1248"/>
                <a:gd name="T7" fmla="*/ 695 h 995"/>
                <a:gd name="T8" fmla="*/ 1073 w 1248"/>
                <a:gd name="T9" fmla="*/ 85 h 995"/>
                <a:gd name="T10" fmla="*/ 919 w 1248"/>
                <a:gd name="T11" fmla="*/ 0 h 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8" h="995">
                  <a:moveTo>
                    <a:pt x="919" y="0"/>
                  </a:moveTo>
                  <a:lnTo>
                    <a:pt x="0" y="267"/>
                  </a:lnTo>
                  <a:lnTo>
                    <a:pt x="210" y="995"/>
                  </a:lnTo>
                  <a:lnTo>
                    <a:pt x="1248" y="695"/>
                  </a:lnTo>
                  <a:lnTo>
                    <a:pt x="1073" y="85"/>
                  </a:lnTo>
                  <a:lnTo>
                    <a:pt x="919" y="0"/>
                  </a:lnTo>
                  <a:close/>
                </a:path>
              </a:pathLst>
            </a:custGeom>
            <a:solidFill>
              <a:srgbClr val="FFE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0" name="Freeform 179"/>
            <p:cNvSpPr/>
            <p:nvPr/>
          </p:nvSpPr>
          <p:spPr bwMode="auto">
            <a:xfrm>
              <a:off x="1298305" y="4573197"/>
              <a:ext cx="1653331" cy="1318160"/>
            </a:xfrm>
            <a:custGeom>
              <a:avLst/>
              <a:gdLst>
                <a:gd name="T0" fmla="*/ 919 w 1248"/>
                <a:gd name="T1" fmla="*/ 0 h 995"/>
                <a:gd name="T2" fmla="*/ 0 w 1248"/>
                <a:gd name="T3" fmla="*/ 267 h 995"/>
                <a:gd name="T4" fmla="*/ 210 w 1248"/>
                <a:gd name="T5" fmla="*/ 995 h 995"/>
                <a:gd name="T6" fmla="*/ 1248 w 1248"/>
                <a:gd name="T7" fmla="*/ 695 h 995"/>
                <a:gd name="T8" fmla="*/ 1073 w 1248"/>
                <a:gd name="T9" fmla="*/ 85 h 995"/>
                <a:gd name="T10" fmla="*/ 919 w 1248"/>
                <a:gd name="T11" fmla="*/ 0 h 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8" h="995">
                  <a:moveTo>
                    <a:pt x="919" y="0"/>
                  </a:moveTo>
                  <a:lnTo>
                    <a:pt x="0" y="267"/>
                  </a:lnTo>
                  <a:lnTo>
                    <a:pt x="210" y="995"/>
                  </a:lnTo>
                  <a:lnTo>
                    <a:pt x="1248" y="695"/>
                  </a:lnTo>
                  <a:lnTo>
                    <a:pt x="1073" y="85"/>
                  </a:lnTo>
                  <a:lnTo>
                    <a:pt x="9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1" name="Freeform 180"/>
            <p:cNvSpPr/>
            <p:nvPr/>
          </p:nvSpPr>
          <p:spPr bwMode="auto">
            <a:xfrm>
              <a:off x="2515780" y="4573197"/>
              <a:ext cx="204017" cy="196068"/>
            </a:xfrm>
            <a:custGeom>
              <a:avLst/>
              <a:gdLst>
                <a:gd name="T0" fmla="*/ 0 w 154"/>
                <a:gd name="T1" fmla="*/ 0 h 148"/>
                <a:gd name="T2" fmla="*/ 26 w 154"/>
                <a:gd name="T3" fmla="*/ 148 h 148"/>
                <a:gd name="T4" fmla="*/ 154 w 154"/>
                <a:gd name="T5" fmla="*/ 85 h 148"/>
                <a:gd name="T6" fmla="*/ 0 w 154"/>
                <a:gd name="T7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4" h="148">
                  <a:moveTo>
                    <a:pt x="0" y="0"/>
                  </a:moveTo>
                  <a:lnTo>
                    <a:pt x="26" y="148"/>
                  </a:lnTo>
                  <a:lnTo>
                    <a:pt x="154" y="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BE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2" name="Freeform 181"/>
            <p:cNvSpPr/>
            <p:nvPr/>
          </p:nvSpPr>
          <p:spPr bwMode="auto">
            <a:xfrm>
              <a:off x="2515780" y="4573197"/>
              <a:ext cx="204017" cy="196068"/>
            </a:xfrm>
            <a:custGeom>
              <a:avLst/>
              <a:gdLst>
                <a:gd name="T0" fmla="*/ 0 w 154"/>
                <a:gd name="T1" fmla="*/ 0 h 148"/>
                <a:gd name="T2" fmla="*/ 26 w 154"/>
                <a:gd name="T3" fmla="*/ 148 h 148"/>
                <a:gd name="T4" fmla="*/ 154 w 154"/>
                <a:gd name="T5" fmla="*/ 85 h 148"/>
                <a:gd name="T6" fmla="*/ 0 w 154"/>
                <a:gd name="T7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4" h="148">
                  <a:moveTo>
                    <a:pt x="0" y="0"/>
                  </a:moveTo>
                  <a:lnTo>
                    <a:pt x="26" y="148"/>
                  </a:lnTo>
                  <a:lnTo>
                    <a:pt x="154" y="8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3" name="Freeform 182"/>
            <p:cNvSpPr/>
            <p:nvPr/>
          </p:nvSpPr>
          <p:spPr bwMode="auto">
            <a:xfrm>
              <a:off x="2515780" y="4573197"/>
              <a:ext cx="204017" cy="158975"/>
            </a:xfrm>
            <a:custGeom>
              <a:avLst/>
              <a:gdLst>
                <a:gd name="T0" fmla="*/ 33 w 154"/>
                <a:gd name="T1" fmla="*/ 120 h 120"/>
                <a:gd name="T2" fmla="*/ 154 w 154"/>
                <a:gd name="T3" fmla="*/ 85 h 120"/>
                <a:gd name="T4" fmla="*/ 0 w 154"/>
                <a:gd name="T5" fmla="*/ 0 h 120"/>
                <a:gd name="T6" fmla="*/ 33 w 154"/>
                <a:gd name="T7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4" h="120">
                  <a:moveTo>
                    <a:pt x="33" y="120"/>
                  </a:moveTo>
                  <a:lnTo>
                    <a:pt x="154" y="85"/>
                  </a:lnTo>
                  <a:lnTo>
                    <a:pt x="0" y="0"/>
                  </a:lnTo>
                  <a:lnTo>
                    <a:pt x="33" y="120"/>
                  </a:lnTo>
                  <a:close/>
                </a:path>
              </a:pathLst>
            </a:custGeom>
            <a:solidFill>
              <a:srgbClr val="FFE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4" name="Freeform 183"/>
            <p:cNvSpPr/>
            <p:nvPr/>
          </p:nvSpPr>
          <p:spPr bwMode="auto">
            <a:xfrm>
              <a:off x="1667919" y="5311101"/>
              <a:ext cx="117906" cy="201368"/>
            </a:xfrm>
            <a:custGeom>
              <a:avLst/>
              <a:gdLst>
                <a:gd name="T0" fmla="*/ 0 w 89"/>
                <a:gd name="T1" fmla="*/ 22 h 152"/>
                <a:gd name="T2" fmla="*/ 75 w 89"/>
                <a:gd name="T3" fmla="*/ 0 h 152"/>
                <a:gd name="T4" fmla="*/ 82 w 89"/>
                <a:gd name="T5" fmla="*/ 26 h 152"/>
                <a:gd name="T6" fmla="*/ 59 w 89"/>
                <a:gd name="T7" fmla="*/ 34 h 152"/>
                <a:gd name="T8" fmla="*/ 89 w 89"/>
                <a:gd name="T9" fmla="*/ 145 h 152"/>
                <a:gd name="T10" fmla="*/ 63 w 89"/>
                <a:gd name="T11" fmla="*/ 152 h 152"/>
                <a:gd name="T12" fmla="*/ 33 w 89"/>
                <a:gd name="T13" fmla="*/ 41 h 152"/>
                <a:gd name="T14" fmla="*/ 7 w 89"/>
                <a:gd name="T15" fmla="*/ 48 h 152"/>
                <a:gd name="T16" fmla="*/ 0 w 89"/>
                <a:gd name="T17" fmla="*/ 2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152">
                  <a:moveTo>
                    <a:pt x="0" y="22"/>
                  </a:moveTo>
                  <a:lnTo>
                    <a:pt x="75" y="0"/>
                  </a:lnTo>
                  <a:lnTo>
                    <a:pt x="82" y="26"/>
                  </a:lnTo>
                  <a:lnTo>
                    <a:pt x="59" y="34"/>
                  </a:lnTo>
                  <a:lnTo>
                    <a:pt x="89" y="145"/>
                  </a:lnTo>
                  <a:lnTo>
                    <a:pt x="63" y="152"/>
                  </a:lnTo>
                  <a:lnTo>
                    <a:pt x="33" y="41"/>
                  </a:lnTo>
                  <a:lnTo>
                    <a:pt x="7" y="48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F6C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5" name="Freeform 184"/>
            <p:cNvSpPr>
              <a:spLocks noEditPoints="1"/>
            </p:cNvSpPr>
            <p:nvPr/>
          </p:nvSpPr>
          <p:spPr bwMode="auto">
            <a:xfrm>
              <a:off x="1792449" y="5285931"/>
              <a:ext cx="169572" cy="197392"/>
            </a:xfrm>
            <a:custGeom>
              <a:avLst/>
              <a:gdLst>
                <a:gd name="T0" fmla="*/ 0 w 54"/>
                <a:gd name="T1" fmla="*/ 6 h 63"/>
                <a:gd name="T2" fmla="*/ 12 w 54"/>
                <a:gd name="T3" fmla="*/ 2 h 63"/>
                <a:gd name="T4" fmla="*/ 26 w 54"/>
                <a:gd name="T5" fmla="*/ 0 h 63"/>
                <a:gd name="T6" fmla="*/ 34 w 54"/>
                <a:gd name="T7" fmla="*/ 4 h 63"/>
                <a:gd name="T8" fmla="*/ 39 w 54"/>
                <a:gd name="T9" fmla="*/ 12 h 63"/>
                <a:gd name="T10" fmla="*/ 39 w 54"/>
                <a:gd name="T11" fmla="*/ 23 h 63"/>
                <a:gd name="T12" fmla="*/ 33 w 54"/>
                <a:gd name="T13" fmla="*/ 31 h 63"/>
                <a:gd name="T14" fmla="*/ 54 w 54"/>
                <a:gd name="T15" fmla="*/ 52 h 63"/>
                <a:gd name="T16" fmla="*/ 42 w 54"/>
                <a:gd name="T17" fmla="*/ 56 h 63"/>
                <a:gd name="T18" fmla="*/ 22 w 54"/>
                <a:gd name="T19" fmla="*/ 35 h 63"/>
                <a:gd name="T20" fmla="*/ 21 w 54"/>
                <a:gd name="T21" fmla="*/ 36 h 63"/>
                <a:gd name="T22" fmla="*/ 28 w 54"/>
                <a:gd name="T23" fmla="*/ 60 h 63"/>
                <a:gd name="T24" fmla="*/ 17 w 54"/>
                <a:gd name="T25" fmla="*/ 63 h 63"/>
                <a:gd name="T26" fmla="*/ 0 w 54"/>
                <a:gd name="T27" fmla="*/ 6 h 63"/>
                <a:gd name="T28" fmla="*/ 18 w 54"/>
                <a:gd name="T29" fmla="*/ 25 h 63"/>
                <a:gd name="T30" fmla="*/ 21 w 54"/>
                <a:gd name="T31" fmla="*/ 24 h 63"/>
                <a:gd name="T32" fmla="*/ 28 w 54"/>
                <a:gd name="T33" fmla="*/ 20 h 63"/>
                <a:gd name="T34" fmla="*/ 29 w 54"/>
                <a:gd name="T35" fmla="*/ 15 h 63"/>
                <a:gd name="T36" fmla="*/ 27 w 54"/>
                <a:gd name="T37" fmla="*/ 12 h 63"/>
                <a:gd name="T38" fmla="*/ 24 w 54"/>
                <a:gd name="T39" fmla="*/ 11 h 63"/>
                <a:gd name="T40" fmla="*/ 17 w 54"/>
                <a:gd name="T41" fmla="*/ 12 h 63"/>
                <a:gd name="T42" fmla="*/ 14 w 54"/>
                <a:gd name="T43" fmla="*/ 13 h 63"/>
                <a:gd name="T44" fmla="*/ 18 w 54"/>
                <a:gd name="T45" fmla="*/ 2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4" h="63">
                  <a:moveTo>
                    <a:pt x="0" y="6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8" y="0"/>
                    <a:pt x="23" y="0"/>
                    <a:pt x="26" y="0"/>
                  </a:cubicBezTo>
                  <a:cubicBezTo>
                    <a:pt x="29" y="0"/>
                    <a:pt x="32" y="2"/>
                    <a:pt x="34" y="4"/>
                  </a:cubicBezTo>
                  <a:cubicBezTo>
                    <a:pt x="37" y="6"/>
                    <a:pt x="38" y="9"/>
                    <a:pt x="39" y="12"/>
                  </a:cubicBezTo>
                  <a:cubicBezTo>
                    <a:pt x="40" y="16"/>
                    <a:pt x="41" y="20"/>
                    <a:pt x="39" y="23"/>
                  </a:cubicBezTo>
                  <a:cubicBezTo>
                    <a:pt x="38" y="26"/>
                    <a:pt x="36" y="28"/>
                    <a:pt x="33" y="31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17" y="63"/>
                    <a:pt x="17" y="63"/>
                    <a:pt x="17" y="63"/>
                  </a:cubicBezTo>
                  <a:lnTo>
                    <a:pt x="0" y="6"/>
                  </a:lnTo>
                  <a:close/>
                  <a:moveTo>
                    <a:pt x="18" y="25"/>
                  </a:moveTo>
                  <a:cubicBezTo>
                    <a:pt x="21" y="24"/>
                    <a:pt x="21" y="24"/>
                    <a:pt x="21" y="24"/>
                  </a:cubicBezTo>
                  <a:cubicBezTo>
                    <a:pt x="25" y="23"/>
                    <a:pt x="27" y="22"/>
                    <a:pt x="28" y="20"/>
                  </a:cubicBezTo>
                  <a:cubicBezTo>
                    <a:pt x="29" y="19"/>
                    <a:pt x="29" y="17"/>
                    <a:pt x="29" y="15"/>
                  </a:cubicBezTo>
                  <a:cubicBezTo>
                    <a:pt x="28" y="14"/>
                    <a:pt x="28" y="13"/>
                    <a:pt x="27" y="12"/>
                  </a:cubicBezTo>
                  <a:cubicBezTo>
                    <a:pt x="26" y="12"/>
                    <a:pt x="25" y="11"/>
                    <a:pt x="24" y="11"/>
                  </a:cubicBezTo>
                  <a:cubicBezTo>
                    <a:pt x="22" y="11"/>
                    <a:pt x="20" y="11"/>
                    <a:pt x="17" y="12"/>
                  </a:cubicBezTo>
                  <a:cubicBezTo>
                    <a:pt x="14" y="13"/>
                    <a:pt x="14" y="13"/>
                    <a:pt x="14" y="13"/>
                  </a:cubicBezTo>
                  <a:lnTo>
                    <a:pt x="18" y="25"/>
                  </a:lnTo>
                  <a:close/>
                </a:path>
              </a:pathLst>
            </a:custGeom>
            <a:solidFill>
              <a:srgbClr val="FF6C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6" name="Freeform 185"/>
            <p:cNvSpPr>
              <a:spLocks noEditPoints="1"/>
            </p:cNvSpPr>
            <p:nvPr/>
          </p:nvSpPr>
          <p:spPr bwMode="auto">
            <a:xfrm>
              <a:off x="1973945" y="5236914"/>
              <a:ext cx="176196" cy="209316"/>
            </a:xfrm>
            <a:custGeom>
              <a:avLst/>
              <a:gdLst>
                <a:gd name="T0" fmla="*/ 14 w 133"/>
                <a:gd name="T1" fmla="*/ 7 h 158"/>
                <a:gd name="T2" fmla="*/ 40 w 133"/>
                <a:gd name="T3" fmla="*/ 0 h 158"/>
                <a:gd name="T4" fmla="*/ 133 w 133"/>
                <a:gd name="T5" fmla="*/ 120 h 158"/>
                <a:gd name="T6" fmla="*/ 104 w 133"/>
                <a:gd name="T7" fmla="*/ 127 h 158"/>
                <a:gd name="T8" fmla="*/ 85 w 133"/>
                <a:gd name="T9" fmla="*/ 104 h 158"/>
                <a:gd name="T10" fmla="*/ 31 w 133"/>
                <a:gd name="T11" fmla="*/ 120 h 158"/>
                <a:gd name="T12" fmla="*/ 29 w 133"/>
                <a:gd name="T13" fmla="*/ 151 h 158"/>
                <a:gd name="T14" fmla="*/ 0 w 133"/>
                <a:gd name="T15" fmla="*/ 158 h 158"/>
                <a:gd name="T16" fmla="*/ 14 w 133"/>
                <a:gd name="T17" fmla="*/ 7 h 158"/>
                <a:gd name="T18" fmla="*/ 38 w 133"/>
                <a:gd name="T19" fmla="*/ 40 h 158"/>
                <a:gd name="T20" fmla="*/ 33 w 133"/>
                <a:gd name="T21" fmla="*/ 92 h 158"/>
                <a:gd name="T22" fmla="*/ 69 w 133"/>
                <a:gd name="T23" fmla="*/ 80 h 158"/>
                <a:gd name="T24" fmla="*/ 38 w 133"/>
                <a:gd name="T25" fmla="*/ 4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158">
                  <a:moveTo>
                    <a:pt x="14" y="7"/>
                  </a:moveTo>
                  <a:lnTo>
                    <a:pt x="40" y="0"/>
                  </a:lnTo>
                  <a:lnTo>
                    <a:pt x="133" y="120"/>
                  </a:lnTo>
                  <a:lnTo>
                    <a:pt x="104" y="127"/>
                  </a:lnTo>
                  <a:lnTo>
                    <a:pt x="85" y="104"/>
                  </a:lnTo>
                  <a:lnTo>
                    <a:pt x="31" y="120"/>
                  </a:lnTo>
                  <a:lnTo>
                    <a:pt x="29" y="151"/>
                  </a:lnTo>
                  <a:lnTo>
                    <a:pt x="0" y="158"/>
                  </a:lnTo>
                  <a:lnTo>
                    <a:pt x="14" y="7"/>
                  </a:lnTo>
                  <a:close/>
                  <a:moveTo>
                    <a:pt x="38" y="40"/>
                  </a:moveTo>
                  <a:lnTo>
                    <a:pt x="33" y="92"/>
                  </a:lnTo>
                  <a:lnTo>
                    <a:pt x="69" y="8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6C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7" name="Freeform 186"/>
            <p:cNvSpPr/>
            <p:nvPr/>
          </p:nvSpPr>
          <p:spPr bwMode="auto">
            <a:xfrm>
              <a:off x="2109072" y="5168026"/>
              <a:ext cx="162949" cy="206667"/>
            </a:xfrm>
            <a:custGeom>
              <a:avLst/>
              <a:gdLst>
                <a:gd name="T0" fmla="*/ 0 w 123"/>
                <a:gd name="T1" fmla="*/ 33 h 156"/>
                <a:gd name="T2" fmla="*/ 26 w 123"/>
                <a:gd name="T3" fmla="*/ 26 h 156"/>
                <a:gd name="T4" fmla="*/ 90 w 123"/>
                <a:gd name="T5" fmla="*/ 113 h 156"/>
                <a:gd name="T6" fmla="*/ 94 w 123"/>
                <a:gd name="T7" fmla="*/ 7 h 156"/>
                <a:gd name="T8" fmla="*/ 123 w 123"/>
                <a:gd name="T9" fmla="*/ 0 h 156"/>
                <a:gd name="T10" fmla="*/ 113 w 123"/>
                <a:gd name="T11" fmla="*/ 149 h 156"/>
                <a:gd name="T12" fmla="*/ 87 w 123"/>
                <a:gd name="T13" fmla="*/ 156 h 156"/>
                <a:gd name="T14" fmla="*/ 0 w 123"/>
                <a:gd name="T15" fmla="*/ 33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56">
                  <a:moveTo>
                    <a:pt x="0" y="33"/>
                  </a:moveTo>
                  <a:lnTo>
                    <a:pt x="26" y="26"/>
                  </a:lnTo>
                  <a:lnTo>
                    <a:pt x="90" y="113"/>
                  </a:lnTo>
                  <a:lnTo>
                    <a:pt x="94" y="7"/>
                  </a:lnTo>
                  <a:lnTo>
                    <a:pt x="123" y="0"/>
                  </a:lnTo>
                  <a:lnTo>
                    <a:pt x="113" y="149"/>
                  </a:lnTo>
                  <a:lnTo>
                    <a:pt x="87" y="156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6C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8" name="Freeform 187"/>
            <p:cNvSpPr/>
            <p:nvPr/>
          </p:nvSpPr>
          <p:spPr bwMode="auto">
            <a:xfrm>
              <a:off x="2299841" y="5129607"/>
              <a:ext cx="149700" cy="210641"/>
            </a:xfrm>
            <a:custGeom>
              <a:avLst/>
              <a:gdLst>
                <a:gd name="T0" fmla="*/ 0 w 113"/>
                <a:gd name="T1" fmla="*/ 22 h 159"/>
                <a:gd name="T2" fmla="*/ 73 w 113"/>
                <a:gd name="T3" fmla="*/ 0 h 159"/>
                <a:gd name="T4" fmla="*/ 80 w 113"/>
                <a:gd name="T5" fmla="*/ 26 h 159"/>
                <a:gd name="T6" fmla="*/ 33 w 113"/>
                <a:gd name="T7" fmla="*/ 40 h 159"/>
                <a:gd name="T8" fmla="*/ 40 w 113"/>
                <a:gd name="T9" fmla="*/ 64 h 159"/>
                <a:gd name="T10" fmla="*/ 87 w 113"/>
                <a:gd name="T11" fmla="*/ 50 h 159"/>
                <a:gd name="T12" fmla="*/ 95 w 113"/>
                <a:gd name="T13" fmla="*/ 76 h 159"/>
                <a:gd name="T14" fmla="*/ 47 w 113"/>
                <a:gd name="T15" fmla="*/ 88 h 159"/>
                <a:gd name="T16" fmla="*/ 57 w 113"/>
                <a:gd name="T17" fmla="*/ 126 h 159"/>
                <a:gd name="T18" fmla="*/ 104 w 113"/>
                <a:gd name="T19" fmla="*/ 111 h 159"/>
                <a:gd name="T20" fmla="*/ 113 w 113"/>
                <a:gd name="T21" fmla="*/ 135 h 159"/>
                <a:gd name="T22" fmla="*/ 38 w 113"/>
                <a:gd name="T23" fmla="*/ 159 h 159"/>
                <a:gd name="T24" fmla="*/ 0 w 113"/>
                <a:gd name="T25" fmla="*/ 22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3" h="159">
                  <a:moveTo>
                    <a:pt x="0" y="22"/>
                  </a:moveTo>
                  <a:lnTo>
                    <a:pt x="73" y="0"/>
                  </a:lnTo>
                  <a:lnTo>
                    <a:pt x="80" y="26"/>
                  </a:lnTo>
                  <a:lnTo>
                    <a:pt x="33" y="40"/>
                  </a:lnTo>
                  <a:lnTo>
                    <a:pt x="40" y="64"/>
                  </a:lnTo>
                  <a:lnTo>
                    <a:pt x="87" y="50"/>
                  </a:lnTo>
                  <a:lnTo>
                    <a:pt x="95" y="76"/>
                  </a:lnTo>
                  <a:lnTo>
                    <a:pt x="47" y="88"/>
                  </a:lnTo>
                  <a:lnTo>
                    <a:pt x="57" y="126"/>
                  </a:lnTo>
                  <a:lnTo>
                    <a:pt x="104" y="111"/>
                  </a:lnTo>
                  <a:lnTo>
                    <a:pt x="113" y="135"/>
                  </a:lnTo>
                  <a:lnTo>
                    <a:pt x="38" y="159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F6C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9" name="Freeform 188"/>
            <p:cNvSpPr/>
            <p:nvPr/>
          </p:nvSpPr>
          <p:spPr bwMode="auto">
            <a:xfrm>
              <a:off x="2428345" y="5111060"/>
              <a:ext cx="137778" cy="190769"/>
            </a:xfrm>
            <a:custGeom>
              <a:avLst/>
              <a:gdLst>
                <a:gd name="T0" fmla="*/ 0 w 104"/>
                <a:gd name="T1" fmla="*/ 7 h 144"/>
                <a:gd name="T2" fmla="*/ 26 w 104"/>
                <a:gd name="T3" fmla="*/ 0 h 144"/>
                <a:gd name="T4" fmla="*/ 59 w 104"/>
                <a:gd name="T5" fmla="*/ 111 h 144"/>
                <a:gd name="T6" fmla="*/ 97 w 104"/>
                <a:gd name="T7" fmla="*/ 99 h 144"/>
                <a:gd name="T8" fmla="*/ 104 w 104"/>
                <a:gd name="T9" fmla="*/ 125 h 144"/>
                <a:gd name="T10" fmla="*/ 40 w 104"/>
                <a:gd name="T11" fmla="*/ 144 h 144"/>
                <a:gd name="T12" fmla="*/ 0 w 104"/>
                <a:gd name="T13" fmla="*/ 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144">
                  <a:moveTo>
                    <a:pt x="0" y="7"/>
                  </a:moveTo>
                  <a:lnTo>
                    <a:pt x="26" y="0"/>
                  </a:lnTo>
                  <a:lnTo>
                    <a:pt x="59" y="111"/>
                  </a:lnTo>
                  <a:lnTo>
                    <a:pt x="97" y="99"/>
                  </a:lnTo>
                  <a:lnTo>
                    <a:pt x="104" y="125"/>
                  </a:lnTo>
                  <a:lnTo>
                    <a:pt x="40" y="144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6C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0" name="Freeform 189"/>
            <p:cNvSpPr/>
            <p:nvPr/>
          </p:nvSpPr>
          <p:spPr bwMode="auto">
            <a:xfrm>
              <a:off x="1489074" y="5202469"/>
              <a:ext cx="87435" cy="121880"/>
            </a:xfrm>
            <a:custGeom>
              <a:avLst/>
              <a:gdLst>
                <a:gd name="T0" fmla="*/ 0 w 66"/>
                <a:gd name="T1" fmla="*/ 4 h 92"/>
                <a:gd name="T2" fmla="*/ 16 w 66"/>
                <a:gd name="T3" fmla="*/ 0 h 92"/>
                <a:gd name="T4" fmla="*/ 35 w 66"/>
                <a:gd name="T5" fmla="*/ 73 h 92"/>
                <a:gd name="T6" fmla="*/ 61 w 66"/>
                <a:gd name="T7" fmla="*/ 66 h 92"/>
                <a:gd name="T8" fmla="*/ 66 w 66"/>
                <a:gd name="T9" fmla="*/ 80 h 92"/>
                <a:gd name="T10" fmla="*/ 23 w 66"/>
                <a:gd name="T11" fmla="*/ 92 h 92"/>
                <a:gd name="T12" fmla="*/ 0 w 66"/>
                <a:gd name="T13" fmla="*/ 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92">
                  <a:moveTo>
                    <a:pt x="0" y="4"/>
                  </a:moveTo>
                  <a:lnTo>
                    <a:pt x="16" y="0"/>
                  </a:lnTo>
                  <a:lnTo>
                    <a:pt x="35" y="73"/>
                  </a:lnTo>
                  <a:lnTo>
                    <a:pt x="61" y="66"/>
                  </a:lnTo>
                  <a:lnTo>
                    <a:pt x="66" y="80"/>
                  </a:lnTo>
                  <a:lnTo>
                    <a:pt x="23" y="9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FA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1" name="Freeform 190"/>
            <p:cNvSpPr>
              <a:spLocks noEditPoints="1"/>
            </p:cNvSpPr>
            <p:nvPr/>
          </p:nvSpPr>
          <p:spPr bwMode="auto">
            <a:xfrm>
              <a:off x="1567235" y="5164050"/>
              <a:ext cx="128504" cy="132478"/>
            </a:xfrm>
            <a:custGeom>
              <a:avLst/>
              <a:gdLst>
                <a:gd name="T0" fmla="*/ 14 w 41"/>
                <a:gd name="T1" fmla="*/ 2 h 42"/>
                <a:gd name="T2" fmla="*/ 30 w 41"/>
                <a:gd name="T3" fmla="*/ 4 h 42"/>
                <a:gd name="T4" fmla="*/ 39 w 41"/>
                <a:gd name="T5" fmla="*/ 16 h 42"/>
                <a:gd name="T6" fmla="*/ 38 w 41"/>
                <a:gd name="T7" fmla="*/ 31 h 42"/>
                <a:gd name="T8" fmla="*/ 26 w 41"/>
                <a:gd name="T9" fmla="*/ 41 h 42"/>
                <a:gd name="T10" fmla="*/ 10 w 41"/>
                <a:gd name="T11" fmla="*/ 39 h 42"/>
                <a:gd name="T12" fmla="*/ 1 w 41"/>
                <a:gd name="T13" fmla="*/ 27 h 42"/>
                <a:gd name="T14" fmla="*/ 1 w 41"/>
                <a:gd name="T15" fmla="*/ 16 h 42"/>
                <a:gd name="T16" fmla="*/ 6 w 41"/>
                <a:gd name="T17" fmla="*/ 7 h 42"/>
                <a:gd name="T18" fmla="*/ 14 w 41"/>
                <a:gd name="T19" fmla="*/ 2 h 42"/>
                <a:gd name="T20" fmla="*/ 16 w 41"/>
                <a:gd name="T21" fmla="*/ 9 h 42"/>
                <a:gd name="T22" fmla="*/ 9 w 41"/>
                <a:gd name="T23" fmla="*/ 15 h 42"/>
                <a:gd name="T24" fmla="*/ 8 w 41"/>
                <a:gd name="T25" fmla="*/ 25 h 42"/>
                <a:gd name="T26" fmla="*/ 15 w 41"/>
                <a:gd name="T27" fmla="*/ 33 h 42"/>
                <a:gd name="T28" fmla="*/ 24 w 41"/>
                <a:gd name="T29" fmla="*/ 34 h 42"/>
                <a:gd name="T30" fmla="*/ 31 w 41"/>
                <a:gd name="T31" fmla="*/ 28 h 42"/>
                <a:gd name="T32" fmla="*/ 32 w 41"/>
                <a:gd name="T33" fmla="*/ 18 h 42"/>
                <a:gd name="T34" fmla="*/ 26 w 41"/>
                <a:gd name="T35" fmla="*/ 10 h 42"/>
                <a:gd name="T36" fmla="*/ 16 w 41"/>
                <a:gd name="T37" fmla="*/ 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" h="42">
                  <a:moveTo>
                    <a:pt x="14" y="2"/>
                  </a:moveTo>
                  <a:cubicBezTo>
                    <a:pt x="20" y="0"/>
                    <a:pt x="25" y="1"/>
                    <a:pt x="30" y="4"/>
                  </a:cubicBezTo>
                  <a:cubicBezTo>
                    <a:pt x="34" y="6"/>
                    <a:pt x="38" y="10"/>
                    <a:pt x="39" y="16"/>
                  </a:cubicBezTo>
                  <a:cubicBezTo>
                    <a:pt x="41" y="21"/>
                    <a:pt x="40" y="26"/>
                    <a:pt x="38" y="31"/>
                  </a:cubicBezTo>
                  <a:cubicBezTo>
                    <a:pt x="35" y="36"/>
                    <a:pt x="31" y="39"/>
                    <a:pt x="26" y="41"/>
                  </a:cubicBezTo>
                  <a:cubicBezTo>
                    <a:pt x="20" y="42"/>
                    <a:pt x="15" y="42"/>
                    <a:pt x="10" y="39"/>
                  </a:cubicBezTo>
                  <a:cubicBezTo>
                    <a:pt x="5" y="36"/>
                    <a:pt x="2" y="32"/>
                    <a:pt x="1" y="27"/>
                  </a:cubicBezTo>
                  <a:cubicBezTo>
                    <a:pt x="0" y="23"/>
                    <a:pt x="0" y="20"/>
                    <a:pt x="1" y="16"/>
                  </a:cubicBezTo>
                  <a:cubicBezTo>
                    <a:pt x="1" y="13"/>
                    <a:pt x="3" y="10"/>
                    <a:pt x="6" y="7"/>
                  </a:cubicBezTo>
                  <a:cubicBezTo>
                    <a:pt x="8" y="5"/>
                    <a:pt x="11" y="3"/>
                    <a:pt x="14" y="2"/>
                  </a:cubicBezTo>
                  <a:close/>
                  <a:moveTo>
                    <a:pt x="16" y="9"/>
                  </a:moveTo>
                  <a:cubicBezTo>
                    <a:pt x="13" y="10"/>
                    <a:pt x="10" y="12"/>
                    <a:pt x="9" y="15"/>
                  </a:cubicBezTo>
                  <a:cubicBezTo>
                    <a:pt x="7" y="18"/>
                    <a:pt x="7" y="21"/>
                    <a:pt x="8" y="25"/>
                  </a:cubicBezTo>
                  <a:cubicBezTo>
                    <a:pt x="9" y="29"/>
                    <a:pt x="11" y="32"/>
                    <a:pt x="15" y="33"/>
                  </a:cubicBezTo>
                  <a:cubicBezTo>
                    <a:pt x="18" y="35"/>
                    <a:pt x="21" y="35"/>
                    <a:pt x="24" y="34"/>
                  </a:cubicBezTo>
                  <a:cubicBezTo>
                    <a:pt x="27" y="33"/>
                    <a:pt x="30" y="31"/>
                    <a:pt x="31" y="28"/>
                  </a:cubicBezTo>
                  <a:cubicBezTo>
                    <a:pt x="33" y="25"/>
                    <a:pt x="33" y="21"/>
                    <a:pt x="32" y="18"/>
                  </a:cubicBezTo>
                  <a:cubicBezTo>
                    <a:pt x="31" y="14"/>
                    <a:pt x="29" y="12"/>
                    <a:pt x="26" y="10"/>
                  </a:cubicBezTo>
                  <a:cubicBezTo>
                    <a:pt x="23" y="8"/>
                    <a:pt x="20" y="8"/>
                    <a:pt x="16" y="9"/>
                  </a:cubicBezTo>
                  <a:close/>
                </a:path>
              </a:pathLst>
            </a:custGeom>
            <a:solidFill>
              <a:srgbClr val="9FA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2" name="Freeform 191"/>
            <p:cNvSpPr>
              <a:spLocks noEditPoints="1"/>
            </p:cNvSpPr>
            <p:nvPr/>
          </p:nvSpPr>
          <p:spPr bwMode="auto">
            <a:xfrm>
              <a:off x="1695739" y="5136230"/>
              <a:ext cx="105983" cy="128504"/>
            </a:xfrm>
            <a:custGeom>
              <a:avLst/>
              <a:gdLst>
                <a:gd name="T0" fmla="*/ 0 w 34"/>
                <a:gd name="T1" fmla="*/ 4 h 41"/>
                <a:gd name="T2" fmla="*/ 7 w 34"/>
                <a:gd name="T3" fmla="*/ 2 h 41"/>
                <a:gd name="T4" fmla="*/ 16 w 34"/>
                <a:gd name="T5" fmla="*/ 1 h 41"/>
                <a:gd name="T6" fmla="*/ 22 w 34"/>
                <a:gd name="T7" fmla="*/ 3 h 41"/>
                <a:gd name="T8" fmla="*/ 25 w 34"/>
                <a:gd name="T9" fmla="*/ 9 h 41"/>
                <a:gd name="T10" fmla="*/ 25 w 34"/>
                <a:gd name="T11" fmla="*/ 15 h 41"/>
                <a:gd name="T12" fmla="*/ 21 w 34"/>
                <a:gd name="T13" fmla="*/ 20 h 41"/>
                <a:gd name="T14" fmla="*/ 34 w 34"/>
                <a:gd name="T15" fmla="*/ 34 h 41"/>
                <a:gd name="T16" fmla="*/ 27 w 34"/>
                <a:gd name="T17" fmla="*/ 37 h 41"/>
                <a:gd name="T18" fmla="*/ 14 w 34"/>
                <a:gd name="T19" fmla="*/ 23 h 41"/>
                <a:gd name="T20" fmla="*/ 13 w 34"/>
                <a:gd name="T21" fmla="*/ 23 h 41"/>
                <a:gd name="T22" fmla="*/ 18 w 34"/>
                <a:gd name="T23" fmla="*/ 39 h 41"/>
                <a:gd name="T24" fmla="*/ 11 w 34"/>
                <a:gd name="T25" fmla="*/ 41 h 41"/>
                <a:gd name="T26" fmla="*/ 0 w 34"/>
                <a:gd name="T27" fmla="*/ 4 h 41"/>
                <a:gd name="T28" fmla="*/ 11 w 34"/>
                <a:gd name="T29" fmla="*/ 17 h 41"/>
                <a:gd name="T30" fmla="*/ 13 w 34"/>
                <a:gd name="T31" fmla="*/ 16 h 41"/>
                <a:gd name="T32" fmla="*/ 18 w 34"/>
                <a:gd name="T33" fmla="*/ 14 h 41"/>
                <a:gd name="T34" fmla="*/ 18 w 34"/>
                <a:gd name="T35" fmla="*/ 10 h 41"/>
                <a:gd name="T36" fmla="*/ 17 w 34"/>
                <a:gd name="T37" fmla="*/ 9 h 41"/>
                <a:gd name="T38" fmla="*/ 15 w 34"/>
                <a:gd name="T39" fmla="*/ 8 h 41"/>
                <a:gd name="T40" fmla="*/ 11 w 34"/>
                <a:gd name="T41" fmla="*/ 8 h 41"/>
                <a:gd name="T42" fmla="*/ 9 w 34"/>
                <a:gd name="T43" fmla="*/ 9 h 41"/>
                <a:gd name="T44" fmla="*/ 11 w 34"/>
                <a:gd name="T45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" h="41">
                  <a:moveTo>
                    <a:pt x="0" y="4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11" y="1"/>
                    <a:pt x="14" y="0"/>
                    <a:pt x="16" y="1"/>
                  </a:cubicBezTo>
                  <a:cubicBezTo>
                    <a:pt x="18" y="1"/>
                    <a:pt x="20" y="2"/>
                    <a:pt x="22" y="3"/>
                  </a:cubicBezTo>
                  <a:cubicBezTo>
                    <a:pt x="23" y="4"/>
                    <a:pt x="24" y="6"/>
                    <a:pt x="25" y="9"/>
                  </a:cubicBezTo>
                  <a:cubicBezTo>
                    <a:pt x="26" y="11"/>
                    <a:pt x="26" y="13"/>
                    <a:pt x="25" y="15"/>
                  </a:cubicBezTo>
                  <a:cubicBezTo>
                    <a:pt x="24" y="17"/>
                    <a:pt x="23" y="19"/>
                    <a:pt x="21" y="20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1" y="41"/>
                    <a:pt x="11" y="41"/>
                    <a:pt x="11" y="41"/>
                  </a:cubicBezTo>
                  <a:lnTo>
                    <a:pt x="0" y="4"/>
                  </a:lnTo>
                  <a:close/>
                  <a:moveTo>
                    <a:pt x="11" y="17"/>
                  </a:moveTo>
                  <a:cubicBezTo>
                    <a:pt x="13" y="16"/>
                    <a:pt x="13" y="16"/>
                    <a:pt x="13" y="16"/>
                  </a:cubicBezTo>
                  <a:cubicBezTo>
                    <a:pt x="16" y="15"/>
                    <a:pt x="17" y="15"/>
                    <a:pt x="18" y="14"/>
                  </a:cubicBezTo>
                  <a:cubicBezTo>
                    <a:pt x="18" y="13"/>
                    <a:pt x="18" y="12"/>
                    <a:pt x="18" y="10"/>
                  </a:cubicBezTo>
                  <a:cubicBezTo>
                    <a:pt x="18" y="10"/>
                    <a:pt x="17" y="9"/>
                    <a:pt x="17" y="9"/>
                  </a:cubicBezTo>
                  <a:cubicBezTo>
                    <a:pt x="16" y="8"/>
                    <a:pt x="16" y="8"/>
                    <a:pt x="15" y="8"/>
                  </a:cubicBezTo>
                  <a:cubicBezTo>
                    <a:pt x="14" y="8"/>
                    <a:pt x="13" y="8"/>
                    <a:pt x="11" y="8"/>
                  </a:cubicBezTo>
                  <a:cubicBezTo>
                    <a:pt x="9" y="9"/>
                    <a:pt x="9" y="9"/>
                    <a:pt x="9" y="9"/>
                  </a:cubicBezTo>
                  <a:lnTo>
                    <a:pt x="11" y="17"/>
                  </a:lnTo>
                  <a:close/>
                </a:path>
              </a:pathLst>
            </a:custGeom>
            <a:solidFill>
              <a:srgbClr val="9FA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3" name="Freeform 192"/>
            <p:cNvSpPr/>
            <p:nvPr/>
          </p:nvSpPr>
          <p:spPr bwMode="auto">
            <a:xfrm>
              <a:off x="1785825" y="5104436"/>
              <a:ext cx="98034" cy="135127"/>
            </a:xfrm>
            <a:custGeom>
              <a:avLst/>
              <a:gdLst>
                <a:gd name="T0" fmla="*/ 0 w 74"/>
                <a:gd name="T1" fmla="*/ 15 h 102"/>
                <a:gd name="T2" fmla="*/ 48 w 74"/>
                <a:gd name="T3" fmla="*/ 0 h 102"/>
                <a:gd name="T4" fmla="*/ 52 w 74"/>
                <a:gd name="T5" fmla="*/ 17 h 102"/>
                <a:gd name="T6" fmla="*/ 22 w 74"/>
                <a:gd name="T7" fmla="*/ 26 h 102"/>
                <a:gd name="T8" fmla="*/ 26 w 74"/>
                <a:gd name="T9" fmla="*/ 41 h 102"/>
                <a:gd name="T10" fmla="*/ 57 w 74"/>
                <a:gd name="T11" fmla="*/ 31 h 102"/>
                <a:gd name="T12" fmla="*/ 62 w 74"/>
                <a:gd name="T13" fmla="*/ 48 h 102"/>
                <a:gd name="T14" fmla="*/ 31 w 74"/>
                <a:gd name="T15" fmla="*/ 57 h 102"/>
                <a:gd name="T16" fmla="*/ 38 w 74"/>
                <a:gd name="T17" fmla="*/ 81 h 102"/>
                <a:gd name="T18" fmla="*/ 69 w 74"/>
                <a:gd name="T19" fmla="*/ 71 h 102"/>
                <a:gd name="T20" fmla="*/ 74 w 74"/>
                <a:gd name="T21" fmla="*/ 88 h 102"/>
                <a:gd name="T22" fmla="*/ 26 w 74"/>
                <a:gd name="T23" fmla="*/ 102 h 102"/>
                <a:gd name="T24" fmla="*/ 0 w 74"/>
                <a:gd name="T25" fmla="*/ 1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" h="102">
                  <a:moveTo>
                    <a:pt x="0" y="15"/>
                  </a:moveTo>
                  <a:lnTo>
                    <a:pt x="48" y="0"/>
                  </a:lnTo>
                  <a:lnTo>
                    <a:pt x="52" y="17"/>
                  </a:lnTo>
                  <a:lnTo>
                    <a:pt x="22" y="26"/>
                  </a:lnTo>
                  <a:lnTo>
                    <a:pt x="26" y="41"/>
                  </a:lnTo>
                  <a:lnTo>
                    <a:pt x="57" y="31"/>
                  </a:lnTo>
                  <a:lnTo>
                    <a:pt x="62" y="48"/>
                  </a:lnTo>
                  <a:lnTo>
                    <a:pt x="31" y="57"/>
                  </a:lnTo>
                  <a:lnTo>
                    <a:pt x="38" y="81"/>
                  </a:lnTo>
                  <a:lnTo>
                    <a:pt x="69" y="71"/>
                  </a:lnTo>
                  <a:lnTo>
                    <a:pt x="74" y="88"/>
                  </a:lnTo>
                  <a:lnTo>
                    <a:pt x="26" y="102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9FA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4" name="Freeform 193"/>
            <p:cNvSpPr/>
            <p:nvPr/>
          </p:nvSpPr>
          <p:spPr bwMode="auto">
            <a:xfrm>
              <a:off x="1883858" y="5067342"/>
              <a:ext cx="147051" cy="149700"/>
            </a:xfrm>
            <a:custGeom>
              <a:avLst/>
              <a:gdLst>
                <a:gd name="T0" fmla="*/ 0 w 111"/>
                <a:gd name="T1" fmla="*/ 21 h 113"/>
                <a:gd name="T2" fmla="*/ 14 w 111"/>
                <a:gd name="T3" fmla="*/ 17 h 113"/>
                <a:gd name="T4" fmla="*/ 52 w 111"/>
                <a:gd name="T5" fmla="*/ 71 h 113"/>
                <a:gd name="T6" fmla="*/ 56 w 111"/>
                <a:gd name="T7" fmla="*/ 5 h 113"/>
                <a:gd name="T8" fmla="*/ 71 w 111"/>
                <a:gd name="T9" fmla="*/ 0 h 113"/>
                <a:gd name="T10" fmla="*/ 111 w 111"/>
                <a:gd name="T11" fmla="*/ 83 h 113"/>
                <a:gd name="T12" fmla="*/ 97 w 111"/>
                <a:gd name="T13" fmla="*/ 87 h 113"/>
                <a:gd name="T14" fmla="*/ 71 w 111"/>
                <a:gd name="T15" fmla="*/ 35 h 113"/>
                <a:gd name="T16" fmla="*/ 68 w 111"/>
                <a:gd name="T17" fmla="*/ 97 h 113"/>
                <a:gd name="T18" fmla="*/ 54 w 111"/>
                <a:gd name="T19" fmla="*/ 99 h 113"/>
                <a:gd name="T20" fmla="*/ 19 w 111"/>
                <a:gd name="T21" fmla="*/ 50 h 113"/>
                <a:gd name="T22" fmla="*/ 26 w 111"/>
                <a:gd name="T23" fmla="*/ 109 h 113"/>
                <a:gd name="T24" fmla="*/ 9 w 111"/>
                <a:gd name="T25" fmla="*/ 113 h 113"/>
                <a:gd name="T26" fmla="*/ 0 w 111"/>
                <a:gd name="T27" fmla="*/ 2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1" h="113">
                  <a:moveTo>
                    <a:pt x="0" y="21"/>
                  </a:moveTo>
                  <a:lnTo>
                    <a:pt x="14" y="17"/>
                  </a:lnTo>
                  <a:lnTo>
                    <a:pt x="52" y="71"/>
                  </a:lnTo>
                  <a:lnTo>
                    <a:pt x="56" y="5"/>
                  </a:lnTo>
                  <a:lnTo>
                    <a:pt x="71" y="0"/>
                  </a:lnTo>
                  <a:lnTo>
                    <a:pt x="111" y="83"/>
                  </a:lnTo>
                  <a:lnTo>
                    <a:pt x="97" y="87"/>
                  </a:lnTo>
                  <a:lnTo>
                    <a:pt x="71" y="35"/>
                  </a:lnTo>
                  <a:lnTo>
                    <a:pt x="68" y="97"/>
                  </a:lnTo>
                  <a:lnTo>
                    <a:pt x="54" y="99"/>
                  </a:lnTo>
                  <a:lnTo>
                    <a:pt x="19" y="50"/>
                  </a:lnTo>
                  <a:lnTo>
                    <a:pt x="26" y="109"/>
                  </a:lnTo>
                  <a:lnTo>
                    <a:pt x="9" y="11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9FA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5" name="Freeform 194"/>
            <p:cNvSpPr/>
            <p:nvPr/>
          </p:nvSpPr>
          <p:spPr bwMode="auto">
            <a:xfrm>
              <a:off x="2058731" y="5039520"/>
              <a:ext cx="56966" cy="121880"/>
            </a:xfrm>
            <a:custGeom>
              <a:avLst/>
              <a:gdLst>
                <a:gd name="T0" fmla="*/ 0 w 43"/>
                <a:gd name="T1" fmla="*/ 4 h 92"/>
                <a:gd name="T2" fmla="*/ 17 w 43"/>
                <a:gd name="T3" fmla="*/ 0 h 92"/>
                <a:gd name="T4" fmla="*/ 43 w 43"/>
                <a:gd name="T5" fmla="*/ 87 h 92"/>
                <a:gd name="T6" fmla="*/ 26 w 43"/>
                <a:gd name="T7" fmla="*/ 92 h 92"/>
                <a:gd name="T8" fmla="*/ 0 w 43"/>
                <a:gd name="T9" fmla="*/ 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92">
                  <a:moveTo>
                    <a:pt x="0" y="4"/>
                  </a:moveTo>
                  <a:lnTo>
                    <a:pt x="17" y="0"/>
                  </a:lnTo>
                  <a:lnTo>
                    <a:pt x="43" y="87"/>
                  </a:lnTo>
                  <a:lnTo>
                    <a:pt x="26" y="9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FA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6" name="Freeform 195"/>
            <p:cNvSpPr>
              <a:spLocks noEditPoints="1"/>
            </p:cNvSpPr>
            <p:nvPr/>
          </p:nvSpPr>
          <p:spPr bwMode="auto">
            <a:xfrm>
              <a:off x="2105098" y="5020975"/>
              <a:ext cx="82137" cy="124530"/>
            </a:xfrm>
            <a:custGeom>
              <a:avLst/>
              <a:gdLst>
                <a:gd name="T0" fmla="*/ 0 w 26"/>
                <a:gd name="T1" fmla="*/ 3 h 40"/>
                <a:gd name="T2" fmla="*/ 7 w 26"/>
                <a:gd name="T3" fmla="*/ 1 h 40"/>
                <a:gd name="T4" fmla="*/ 16 w 26"/>
                <a:gd name="T5" fmla="*/ 0 h 40"/>
                <a:gd name="T6" fmla="*/ 22 w 26"/>
                <a:gd name="T7" fmla="*/ 2 h 40"/>
                <a:gd name="T8" fmla="*/ 25 w 26"/>
                <a:gd name="T9" fmla="*/ 8 h 40"/>
                <a:gd name="T10" fmla="*/ 25 w 26"/>
                <a:gd name="T11" fmla="*/ 15 h 40"/>
                <a:gd name="T12" fmla="*/ 20 w 26"/>
                <a:gd name="T13" fmla="*/ 20 h 40"/>
                <a:gd name="T14" fmla="*/ 13 w 26"/>
                <a:gd name="T15" fmla="*/ 23 h 40"/>
                <a:gd name="T16" fmla="*/ 18 w 26"/>
                <a:gd name="T17" fmla="*/ 38 h 40"/>
                <a:gd name="T18" fmla="*/ 11 w 26"/>
                <a:gd name="T19" fmla="*/ 40 h 40"/>
                <a:gd name="T20" fmla="*/ 0 w 26"/>
                <a:gd name="T21" fmla="*/ 3 h 40"/>
                <a:gd name="T22" fmla="*/ 11 w 26"/>
                <a:gd name="T23" fmla="*/ 16 h 40"/>
                <a:gd name="T24" fmla="*/ 13 w 26"/>
                <a:gd name="T25" fmla="*/ 15 h 40"/>
                <a:gd name="T26" fmla="*/ 17 w 26"/>
                <a:gd name="T27" fmla="*/ 14 h 40"/>
                <a:gd name="T28" fmla="*/ 18 w 26"/>
                <a:gd name="T29" fmla="*/ 12 h 40"/>
                <a:gd name="T30" fmla="*/ 18 w 26"/>
                <a:gd name="T31" fmla="*/ 10 h 40"/>
                <a:gd name="T32" fmla="*/ 16 w 26"/>
                <a:gd name="T33" fmla="*/ 7 h 40"/>
                <a:gd name="T34" fmla="*/ 11 w 26"/>
                <a:gd name="T35" fmla="*/ 8 h 40"/>
                <a:gd name="T36" fmla="*/ 9 w 26"/>
                <a:gd name="T37" fmla="*/ 8 h 40"/>
                <a:gd name="T38" fmla="*/ 11 w 26"/>
                <a:gd name="T39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" h="40">
                  <a:moveTo>
                    <a:pt x="0" y="3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11" y="0"/>
                    <a:pt x="14" y="0"/>
                    <a:pt x="16" y="0"/>
                  </a:cubicBezTo>
                  <a:cubicBezTo>
                    <a:pt x="18" y="0"/>
                    <a:pt x="20" y="1"/>
                    <a:pt x="22" y="2"/>
                  </a:cubicBezTo>
                  <a:cubicBezTo>
                    <a:pt x="23" y="4"/>
                    <a:pt x="24" y="5"/>
                    <a:pt x="25" y="8"/>
                  </a:cubicBezTo>
                  <a:cubicBezTo>
                    <a:pt x="26" y="10"/>
                    <a:pt x="26" y="13"/>
                    <a:pt x="25" y="15"/>
                  </a:cubicBezTo>
                  <a:cubicBezTo>
                    <a:pt x="24" y="17"/>
                    <a:pt x="23" y="19"/>
                    <a:pt x="20" y="20"/>
                  </a:cubicBezTo>
                  <a:cubicBezTo>
                    <a:pt x="19" y="21"/>
                    <a:pt x="17" y="22"/>
                    <a:pt x="13" y="23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1" y="40"/>
                    <a:pt x="11" y="40"/>
                    <a:pt x="11" y="40"/>
                  </a:cubicBezTo>
                  <a:lnTo>
                    <a:pt x="0" y="3"/>
                  </a:lnTo>
                  <a:close/>
                  <a:moveTo>
                    <a:pt x="11" y="16"/>
                  </a:moveTo>
                  <a:cubicBezTo>
                    <a:pt x="13" y="15"/>
                    <a:pt x="13" y="15"/>
                    <a:pt x="13" y="15"/>
                  </a:cubicBezTo>
                  <a:cubicBezTo>
                    <a:pt x="15" y="15"/>
                    <a:pt x="16" y="14"/>
                    <a:pt x="17" y="14"/>
                  </a:cubicBezTo>
                  <a:cubicBezTo>
                    <a:pt x="18" y="13"/>
                    <a:pt x="18" y="13"/>
                    <a:pt x="18" y="12"/>
                  </a:cubicBezTo>
                  <a:cubicBezTo>
                    <a:pt x="18" y="11"/>
                    <a:pt x="18" y="10"/>
                    <a:pt x="18" y="10"/>
                  </a:cubicBezTo>
                  <a:cubicBezTo>
                    <a:pt x="18" y="8"/>
                    <a:pt x="17" y="7"/>
                    <a:pt x="16" y="7"/>
                  </a:cubicBezTo>
                  <a:cubicBezTo>
                    <a:pt x="15" y="7"/>
                    <a:pt x="13" y="7"/>
                    <a:pt x="11" y="8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11" y="16"/>
                  </a:lnTo>
                  <a:close/>
                </a:path>
              </a:pathLst>
            </a:custGeom>
            <a:solidFill>
              <a:srgbClr val="9FA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7" name="Freeform 196"/>
            <p:cNvSpPr/>
            <p:nvPr/>
          </p:nvSpPr>
          <p:spPr bwMode="auto">
            <a:xfrm>
              <a:off x="2196507" y="4991829"/>
              <a:ext cx="91410" cy="125854"/>
            </a:xfrm>
            <a:custGeom>
              <a:avLst/>
              <a:gdLst>
                <a:gd name="T0" fmla="*/ 21 w 29"/>
                <a:gd name="T1" fmla="*/ 3 h 40"/>
                <a:gd name="T2" fmla="*/ 17 w 29"/>
                <a:gd name="T3" fmla="*/ 10 h 40"/>
                <a:gd name="T4" fmla="*/ 10 w 29"/>
                <a:gd name="T5" fmla="*/ 7 h 40"/>
                <a:gd name="T6" fmla="*/ 8 w 29"/>
                <a:gd name="T7" fmla="*/ 9 h 40"/>
                <a:gd name="T8" fmla="*/ 8 w 29"/>
                <a:gd name="T9" fmla="*/ 11 h 40"/>
                <a:gd name="T10" fmla="*/ 9 w 29"/>
                <a:gd name="T11" fmla="*/ 12 h 40"/>
                <a:gd name="T12" fmla="*/ 15 w 29"/>
                <a:gd name="T13" fmla="*/ 15 h 40"/>
                <a:gd name="T14" fmla="*/ 21 w 29"/>
                <a:gd name="T15" fmla="*/ 18 h 40"/>
                <a:gd name="T16" fmla="*/ 26 w 29"/>
                <a:gd name="T17" fmla="*/ 22 h 40"/>
                <a:gd name="T18" fmla="*/ 28 w 29"/>
                <a:gd name="T19" fmla="*/ 26 h 40"/>
                <a:gd name="T20" fmla="*/ 27 w 29"/>
                <a:gd name="T21" fmla="*/ 34 h 40"/>
                <a:gd name="T22" fmla="*/ 19 w 29"/>
                <a:gd name="T23" fmla="*/ 39 h 40"/>
                <a:gd name="T24" fmla="*/ 12 w 29"/>
                <a:gd name="T25" fmla="*/ 39 h 40"/>
                <a:gd name="T26" fmla="*/ 5 w 29"/>
                <a:gd name="T27" fmla="*/ 35 h 40"/>
                <a:gd name="T28" fmla="*/ 10 w 29"/>
                <a:gd name="T29" fmla="*/ 30 h 40"/>
                <a:gd name="T30" fmla="*/ 18 w 29"/>
                <a:gd name="T31" fmla="*/ 33 h 40"/>
                <a:gd name="T32" fmla="*/ 20 w 29"/>
                <a:gd name="T33" fmla="*/ 31 h 40"/>
                <a:gd name="T34" fmla="*/ 21 w 29"/>
                <a:gd name="T35" fmla="*/ 28 h 40"/>
                <a:gd name="T36" fmla="*/ 19 w 29"/>
                <a:gd name="T37" fmla="*/ 26 h 40"/>
                <a:gd name="T38" fmla="*/ 14 w 29"/>
                <a:gd name="T39" fmla="*/ 23 h 40"/>
                <a:gd name="T40" fmla="*/ 4 w 29"/>
                <a:gd name="T41" fmla="*/ 18 h 40"/>
                <a:gd name="T42" fmla="*/ 1 w 29"/>
                <a:gd name="T43" fmla="*/ 13 h 40"/>
                <a:gd name="T44" fmla="*/ 2 w 29"/>
                <a:gd name="T45" fmla="*/ 5 h 40"/>
                <a:gd name="T46" fmla="*/ 8 w 29"/>
                <a:gd name="T47" fmla="*/ 1 h 40"/>
                <a:gd name="T48" fmla="*/ 14 w 29"/>
                <a:gd name="T49" fmla="*/ 0 h 40"/>
                <a:gd name="T50" fmla="*/ 21 w 29"/>
                <a:gd name="T51" fmla="*/ 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9" h="40">
                  <a:moveTo>
                    <a:pt x="21" y="3"/>
                  </a:moveTo>
                  <a:cubicBezTo>
                    <a:pt x="17" y="10"/>
                    <a:pt x="17" y="10"/>
                    <a:pt x="17" y="10"/>
                  </a:cubicBezTo>
                  <a:cubicBezTo>
                    <a:pt x="14" y="8"/>
                    <a:pt x="12" y="7"/>
                    <a:pt x="10" y="7"/>
                  </a:cubicBezTo>
                  <a:cubicBezTo>
                    <a:pt x="9" y="8"/>
                    <a:pt x="8" y="8"/>
                    <a:pt x="8" y="9"/>
                  </a:cubicBezTo>
                  <a:cubicBezTo>
                    <a:pt x="8" y="9"/>
                    <a:pt x="7" y="10"/>
                    <a:pt x="8" y="11"/>
                  </a:cubicBezTo>
                  <a:cubicBezTo>
                    <a:pt x="8" y="11"/>
                    <a:pt x="8" y="12"/>
                    <a:pt x="9" y="12"/>
                  </a:cubicBezTo>
                  <a:cubicBezTo>
                    <a:pt x="10" y="13"/>
                    <a:pt x="12" y="14"/>
                    <a:pt x="15" y="15"/>
                  </a:cubicBezTo>
                  <a:cubicBezTo>
                    <a:pt x="19" y="17"/>
                    <a:pt x="21" y="18"/>
                    <a:pt x="21" y="18"/>
                  </a:cubicBezTo>
                  <a:cubicBezTo>
                    <a:pt x="23" y="19"/>
                    <a:pt x="25" y="20"/>
                    <a:pt x="26" y="22"/>
                  </a:cubicBezTo>
                  <a:cubicBezTo>
                    <a:pt x="27" y="23"/>
                    <a:pt x="27" y="24"/>
                    <a:pt x="28" y="26"/>
                  </a:cubicBezTo>
                  <a:cubicBezTo>
                    <a:pt x="29" y="29"/>
                    <a:pt x="28" y="31"/>
                    <a:pt x="27" y="34"/>
                  </a:cubicBezTo>
                  <a:cubicBezTo>
                    <a:pt x="25" y="37"/>
                    <a:pt x="23" y="38"/>
                    <a:pt x="19" y="39"/>
                  </a:cubicBezTo>
                  <a:cubicBezTo>
                    <a:pt x="17" y="40"/>
                    <a:pt x="14" y="40"/>
                    <a:pt x="12" y="39"/>
                  </a:cubicBezTo>
                  <a:cubicBezTo>
                    <a:pt x="10" y="39"/>
                    <a:pt x="7" y="37"/>
                    <a:pt x="5" y="35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3" y="32"/>
                    <a:pt x="15" y="33"/>
                    <a:pt x="18" y="33"/>
                  </a:cubicBezTo>
                  <a:cubicBezTo>
                    <a:pt x="19" y="32"/>
                    <a:pt x="20" y="32"/>
                    <a:pt x="20" y="31"/>
                  </a:cubicBezTo>
                  <a:cubicBezTo>
                    <a:pt x="21" y="30"/>
                    <a:pt x="21" y="29"/>
                    <a:pt x="21" y="28"/>
                  </a:cubicBezTo>
                  <a:cubicBezTo>
                    <a:pt x="21" y="27"/>
                    <a:pt x="20" y="26"/>
                    <a:pt x="19" y="26"/>
                  </a:cubicBezTo>
                  <a:cubicBezTo>
                    <a:pt x="18" y="25"/>
                    <a:pt x="17" y="24"/>
                    <a:pt x="14" y="23"/>
                  </a:cubicBezTo>
                  <a:cubicBezTo>
                    <a:pt x="9" y="21"/>
                    <a:pt x="6" y="19"/>
                    <a:pt x="4" y="18"/>
                  </a:cubicBezTo>
                  <a:cubicBezTo>
                    <a:pt x="2" y="16"/>
                    <a:pt x="1" y="15"/>
                    <a:pt x="1" y="13"/>
                  </a:cubicBezTo>
                  <a:cubicBezTo>
                    <a:pt x="0" y="10"/>
                    <a:pt x="0" y="8"/>
                    <a:pt x="2" y="5"/>
                  </a:cubicBezTo>
                  <a:cubicBezTo>
                    <a:pt x="3" y="3"/>
                    <a:pt x="5" y="1"/>
                    <a:pt x="8" y="1"/>
                  </a:cubicBezTo>
                  <a:cubicBezTo>
                    <a:pt x="10" y="0"/>
                    <a:pt x="12" y="0"/>
                    <a:pt x="14" y="0"/>
                  </a:cubicBezTo>
                  <a:cubicBezTo>
                    <a:pt x="16" y="1"/>
                    <a:pt x="18" y="2"/>
                    <a:pt x="21" y="3"/>
                  </a:cubicBezTo>
                  <a:close/>
                </a:path>
              </a:pathLst>
            </a:custGeom>
            <a:solidFill>
              <a:srgbClr val="9FA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8" name="Freeform 197"/>
            <p:cNvSpPr/>
            <p:nvPr/>
          </p:nvSpPr>
          <p:spPr bwMode="auto">
            <a:xfrm>
              <a:off x="2277319" y="4957385"/>
              <a:ext cx="103333" cy="132478"/>
            </a:xfrm>
            <a:custGeom>
              <a:avLst/>
              <a:gdLst>
                <a:gd name="T0" fmla="*/ 0 w 33"/>
                <a:gd name="T1" fmla="*/ 7 h 42"/>
                <a:gd name="T2" fmla="*/ 7 w 33"/>
                <a:gd name="T3" fmla="*/ 5 h 42"/>
                <a:gd name="T4" fmla="*/ 14 w 33"/>
                <a:gd name="T5" fmla="*/ 29 h 42"/>
                <a:gd name="T6" fmla="*/ 16 w 33"/>
                <a:gd name="T7" fmla="*/ 33 h 42"/>
                <a:gd name="T8" fmla="*/ 18 w 33"/>
                <a:gd name="T9" fmla="*/ 35 h 42"/>
                <a:gd name="T10" fmla="*/ 22 w 33"/>
                <a:gd name="T11" fmla="*/ 35 h 42"/>
                <a:gd name="T12" fmla="*/ 25 w 33"/>
                <a:gd name="T13" fmla="*/ 33 h 42"/>
                <a:gd name="T14" fmla="*/ 26 w 33"/>
                <a:gd name="T15" fmla="*/ 30 h 42"/>
                <a:gd name="T16" fmla="*/ 25 w 33"/>
                <a:gd name="T17" fmla="*/ 25 h 42"/>
                <a:gd name="T18" fmla="*/ 18 w 33"/>
                <a:gd name="T19" fmla="*/ 2 h 42"/>
                <a:gd name="T20" fmla="*/ 25 w 33"/>
                <a:gd name="T21" fmla="*/ 0 h 42"/>
                <a:gd name="T22" fmla="*/ 32 w 33"/>
                <a:gd name="T23" fmla="*/ 22 h 42"/>
                <a:gd name="T24" fmla="*/ 33 w 33"/>
                <a:gd name="T25" fmla="*/ 30 h 42"/>
                <a:gd name="T26" fmla="*/ 32 w 33"/>
                <a:gd name="T27" fmla="*/ 35 h 42"/>
                <a:gd name="T28" fmla="*/ 29 w 33"/>
                <a:gd name="T29" fmla="*/ 39 h 42"/>
                <a:gd name="T30" fmla="*/ 24 w 33"/>
                <a:gd name="T31" fmla="*/ 42 h 42"/>
                <a:gd name="T32" fmla="*/ 16 w 33"/>
                <a:gd name="T33" fmla="*/ 42 h 42"/>
                <a:gd name="T34" fmla="*/ 11 w 33"/>
                <a:gd name="T35" fmla="*/ 38 h 42"/>
                <a:gd name="T36" fmla="*/ 7 w 33"/>
                <a:gd name="T37" fmla="*/ 29 h 42"/>
                <a:gd name="T38" fmla="*/ 0 w 33"/>
                <a:gd name="T39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" h="42">
                  <a:moveTo>
                    <a:pt x="0" y="7"/>
                  </a:moveTo>
                  <a:cubicBezTo>
                    <a:pt x="7" y="5"/>
                    <a:pt x="7" y="5"/>
                    <a:pt x="7" y="5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5" y="31"/>
                    <a:pt x="15" y="33"/>
                    <a:pt x="16" y="33"/>
                  </a:cubicBezTo>
                  <a:cubicBezTo>
                    <a:pt x="17" y="34"/>
                    <a:pt x="17" y="35"/>
                    <a:pt x="18" y="35"/>
                  </a:cubicBezTo>
                  <a:cubicBezTo>
                    <a:pt x="19" y="35"/>
                    <a:pt x="20" y="35"/>
                    <a:pt x="22" y="35"/>
                  </a:cubicBezTo>
                  <a:cubicBezTo>
                    <a:pt x="23" y="34"/>
                    <a:pt x="24" y="34"/>
                    <a:pt x="25" y="33"/>
                  </a:cubicBezTo>
                  <a:cubicBezTo>
                    <a:pt x="25" y="32"/>
                    <a:pt x="26" y="31"/>
                    <a:pt x="26" y="30"/>
                  </a:cubicBezTo>
                  <a:cubicBezTo>
                    <a:pt x="26" y="29"/>
                    <a:pt x="26" y="28"/>
                    <a:pt x="25" y="25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3" y="26"/>
                    <a:pt x="33" y="28"/>
                    <a:pt x="33" y="30"/>
                  </a:cubicBezTo>
                  <a:cubicBezTo>
                    <a:pt x="33" y="32"/>
                    <a:pt x="33" y="33"/>
                    <a:pt x="32" y="35"/>
                  </a:cubicBezTo>
                  <a:cubicBezTo>
                    <a:pt x="31" y="37"/>
                    <a:pt x="30" y="38"/>
                    <a:pt x="29" y="39"/>
                  </a:cubicBezTo>
                  <a:cubicBezTo>
                    <a:pt x="27" y="40"/>
                    <a:pt x="26" y="41"/>
                    <a:pt x="24" y="42"/>
                  </a:cubicBezTo>
                  <a:cubicBezTo>
                    <a:pt x="21" y="42"/>
                    <a:pt x="19" y="42"/>
                    <a:pt x="16" y="42"/>
                  </a:cubicBezTo>
                  <a:cubicBezTo>
                    <a:pt x="14" y="41"/>
                    <a:pt x="12" y="40"/>
                    <a:pt x="11" y="38"/>
                  </a:cubicBezTo>
                  <a:cubicBezTo>
                    <a:pt x="9" y="37"/>
                    <a:pt x="8" y="34"/>
                    <a:pt x="7" y="29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9FA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9" name="Freeform 198"/>
            <p:cNvSpPr/>
            <p:nvPr/>
          </p:nvSpPr>
          <p:spPr bwMode="auto">
            <a:xfrm>
              <a:off x="2393901" y="4920291"/>
              <a:ext cx="149700" cy="149700"/>
            </a:xfrm>
            <a:custGeom>
              <a:avLst/>
              <a:gdLst>
                <a:gd name="T0" fmla="*/ 0 w 113"/>
                <a:gd name="T1" fmla="*/ 21 h 113"/>
                <a:gd name="T2" fmla="*/ 16 w 113"/>
                <a:gd name="T3" fmla="*/ 16 h 113"/>
                <a:gd name="T4" fmla="*/ 54 w 113"/>
                <a:gd name="T5" fmla="*/ 71 h 113"/>
                <a:gd name="T6" fmla="*/ 57 w 113"/>
                <a:gd name="T7" fmla="*/ 5 h 113"/>
                <a:gd name="T8" fmla="*/ 73 w 113"/>
                <a:gd name="T9" fmla="*/ 0 h 113"/>
                <a:gd name="T10" fmla="*/ 113 w 113"/>
                <a:gd name="T11" fmla="*/ 83 h 113"/>
                <a:gd name="T12" fmla="*/ 97 w 113"/>
                <a:gd name="T13" fmla="*/ 87 h 113"/>
                <a:gd name="T14" fmla="*/ 71 w 113"/>
                <a:gd name="T15" fmla="*/ 35 h 113"/>
                <a:gd name="T16" fmla="*/ 68 w 113"/>
                <a:gd name="T17" fmla="*/ 94 h 113"/>
                <a:gd name="T18" fmla="*/ 54 w 113"/>
                <a:gd name="T19" fmla="*/ 99 h 113"/>
                <a:gd name="T20" fmla="*/ 19 w 113"/>
                <a:gd name="T21" fmla="*/ 50 h 113"/>
                <a:gd name="T22" fmla="*/ 26 w 113"/>
                <a:gd name="T23" fmla="*/ 109 h 113"/>
                <a:gd name="T24" fmla="*/ 9 w 113"/>
                <a:gd name="T25" fmla="*/ 113 h 113"/>
                <a:gd name="T26" fmla="*/ 0 w 113"/>
                <a:gd name="T27" fmla="*/ 2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3" h="113">
                  <a:moveTo>
                    <a:pt x="0" y="21"/>
                  </a:moveTo>
                  <a:lnTo>
                    <a:pt x="16" y="16"/>
                  </a:lnTo>
                  <a:lnTo>
                    <a:pt x="54" y="71"/>
                  </a:lnTo>
                  <a:lnTo>
                    <a:pt x="57" y="5"/>
                  </a:lnTo>
                  <a:lnTo>
                    <a:pt x="73" y="0"/>
                  </a:lnTo>
                  <a:lnTo>
                    <a:pt x="113" y="83"/>
                  </a:lnTo>
                  <a:lnTo>
                    <a:pt x="97" y="87"/>
                  </a:lnTo>
                  <a:lnTo>
                    <a:pt x="71" y="35"/>
                  </a:lnTo>
                  <a:lnTo>
                    <a:pt x="68" y="94"/>
                  </a:lnTo>
                  <a:lnTo>
                    <a:pt x="54" y="99"/>
                  </a:lnTo>
                  <a:lnTo>
                    <a:pt x="19" y="50"/>
                  </a:lnTo>
                  <a:lnTo>
                    <a:pt x="26" y="109"/>
                  </a:lnTo>
                  <a:lnTo>
                    <a:pt x="9" y="11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9FA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70" name="Freeform 199"/>
          <p:cNvSpPr/>
          <p:nvPr/>
        </p:nvSpPr>
        <p:spPr bwMode="auto">
          <a:xfrm>
            <a:off x="12186701" y="7299602"/>
            <a:ext cx="5299" cy="6623"/>
          </a:xfrm>
          <a:custGeom>
            <a:avLst/>
            <a:gdLst>
              <a:gd name="T0" fmla="*/ 2 w 2"/>
              <a:gd name="T1" fmla="*/ 1 h 2"/>
              <a:gd name="T2" fmla="*/ 0 w 2"/>
              <a:gd name="T3" fmla="*/ 0 h 2"/>
              <a:gd name="T4" fmla="*/ 0 w 2"/>
              <a:gd name="T5" fmla="*/ 2 h 2"/>
              <a:gd name="T6" fmla="*/ 2 w 2"/>
              <a:gd name="T7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2">
                <a:moveTo>
                  <a:pt x="2" y="1"/>
                </a:moveTo>
                <a:cubicBezTo>
                  <a:pt x="2" y="1"/>
                  <a:pt x="1" y="0"/>
                  <a:pt x="0" y="0"/>
                </a:cubicBezTo>
                <a:cubicBezTo>
                  <a:pt x="0" y="2"/>
                  <a:pt x="0" y="2"/>
                  <a:pt x="0" y="2"/>
                </a:cubicBezTo>
                <a:lnTo>
                  <a:pt x="2" y="1"/>
                </a:lnTo>
                <a:close/>
              </a:path>
            </a:pathLst>
          </a:custGeom>
          <a:solidFill>
            <a:srgbClr val="83C4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1" name="Freeform 200"/>
          <p:cNvSpPr/>
          <p:nvPr/>
        </p:nvSpPr>
        <p:spPr bwMode="auto">
          <a:xfrm>
            <a:off x="12186701" y="7609602"/>
            <a:ext cx="5299" cy="6623"/>
          </a:xfrm>
          <a:custGeom>
            <a:avLst/>
            <a:gdLst>
              <a:gd name="T0" fmla="*/ 0 w 2"/>
              <a:gd name="T1" fmla="*/ 0 h 2"/>
              <a:gd name="T2" fmla="*/ 0 w 2"/>
              <a:gd name="T3" fmla="*/ 2 h 2"/>
              <a:gd name="T4" fmla="*/ 2 w 2"/>
              <a:gd name="T5" fmla="*/ 1 h 2"/>
              <a:gd name="T6" fmla="*/ 0 w 2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0" y="2"/>
                  <a:pt x="0" y="2"/>
                  <a:pt x="0" y="2"/>
                </a:cubicBezTo>
                <a:cubicBezTo>
                  <a:pt x="2" y="1"/>
                  <a:pt x="2" y="1"/>
                  <a:pt x="2" y="1"/>
                </a:cubicBezTo>
                <a:cubicBezTo>
                  <a:pt x="2" y="1"/>
                  <a:pt x="1" y="0"/>
                  <a:pt x="0" y="0"/>
                </a:cubicBezTo>
                <a:close/>
              </a:path>
            </a:pathLst>
          </a:custGeom>
          <a:solidFill>
            <a:srgbClr val="83C4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2" name="Freeform 203"/>
          <p:cNvSpPr/>
          <p:nvPr/>
        </p:nvSpPr>
        <p:spPr bwMode="auto">
          <a:xfrm>
            <a:off x="-333829" y="7175073"/>
            <a:ext cx="12520530" cy="572306"/>
          </a:xfrm>
          <a:custGeom>
            <a:avLst/>
            <a:gdLst>
              <a:gd name="T0" fmla="*/ 254 w 3998"/>
              <a:gd name="T1" fmla="*/ 140 h 183"/>
              <a:gd name="T2" fmla="*/ 504 w 3998"/>
              <a:gd name="T3" fmla="*/ 140 h 183"/>
              <a:gd name="T4" fmla="*/ 754 w 3998"/>
              <a:gd name="T5" fmla="*/ 140 h 183"/>
              <a:gd name="T6" fmla="*/ 1003 w 3998"/>
              <a:gd name="T7" fmla="*/ 140 h 183"/>
              <a:gd name="T8" fmla="*/ 1253 w 3998"/>
              <a:gd name="T9" fmla="*/ 140 h 183"/>
              <a:gd name="T10" fmla="*/ 1503 w 3998"/>
              <a:gd name="T11" fmla="*/ 140 h 183"/>
              <a:gd name="T12" fmla="*/ 1752 w 3998"/>
              <a:gd name="T13" fmla="*/ 140 h 183"/>
              <a:gd name="T14" fmla="*/ 2002 w 3998"/>
              <a:gd name="T15" fmla="*/ 140 h 183"/>
              <a:gd name="T16" fmla="*/ 2252 w 3998"/>
              <a:gd name="T17" fmla="*/ 140 h 183"/>
              <a:gd name="T18" fmla="*/ 2502 w 3998"/>
              <a:gd name="T19" fmla="*/ 140 h 183"/>
              <a:gd name="T20" fmla="*/ 2751 w 3998"/>
              <a:gd name="T21" fmla="*/ 140 h 183"/>
              <a:gd name="T22" fmla="*/ 3001 w 3998"/>
              <a:gd name="T23" fmla="*/ 140 h 183"/>
              <a:gd name="T24" fmla="*/ 3251 w 3998"/>
              <a:gd name="T25" fmla="*/ 140 h 183"/>
              <a:gd name="T26" fmla="*/ 3500 w 3998"/>
              <a:gd name="T27" fmla="*/ 140 h 183"/>
              <a:gd name="T28" fmla="*/ 3750 w 3998"/>
              <a:gd name="T29" fmla="*/ 140 h 183"/>
              <a:gd name="T30" fmla="*/ 3998 w 3998"/>
              <a:gd name="T31" fmla="*/ 139 h 183"/>
              <a:gd name="T32" fmla="*/ 3997 w 3998"/>
              <a:gd name="T33" fmla="*/ 43 h 183"/>
              <a:gd name="T34" fmla="*/ 3813 w 3998"/>
              <a:gd name="T35" fmla="*/ 63 h 183"/>
              <a:gd name="T36" fmla="*/ 3625 w 3998"/>
              <a:gd name="T37" fmla="*/ 43 h 183"/>
              <a:gd name="T38" fmla="*/ 3497 w 3998"/>
              <a:gd name="T39" fmla="*/ 43 h 183"/>
              <a:gd name="T40" fmla="*/ 3314 w 3998"/>
              <a:gd name="T41" fmla="*/ 63 h 183"/>
              <a:gd name="T42" fmla="*/ 3126 w 3998"/>
              <a:gd name="T43" fmla="*/ 43 h 183"/>
              <a:gd name="T44" fmla="*/ 2998 w 3998"/>
              <a:gd name="T45" fmla="*/ 43 h 183"/>
              <a:gd name="T46" fmla="*/ 2815 w 3998"/>
              <a:gd name="T47" fmla="*/ 63 h 183"/>
              <a:gd name="T48" fmla="*/ 2626 w 3998"/>
              <a:gd name="T49" fmla="*/ 43 h 183"/>
              <a:gd name="T50" fmla="*/ 2498 w 3998"/>
              <a:gd name="T51" fmla="*/ 43 h 183"/>
              <a:gd name="T52" fmla="*/ 2315 w 3998"/>
              <a:gd name="T53" fmla="*/ 63 h 183"/>
              <a:gd name="T54" fmla="*/ 2127 w 3998"/>
              <a:gd name="T55" fmla="*/ 43 h 183"/>
              <a:gd name="T56" fmla="*/ 1999 w 3998"/>
              <a:gd name="T57" fmla="*/ 43 h 183"/>
              <a:gd name="T58" fmla="*/ 1816 w 3998"/>
              <a:gd name="T59" fmla="*/ 63 h 183"/>
              <a:gd name="T60" fmla="*/ 1628 w 3998"/>
              <a:gd name="T61" fmla="*/ 43 h 183"/>
              <a:gd name="T62" fmla="*/ 1500 w 3998"/>
              <a:gd name="T63" fmla="*/ 43 h 183"/>
              <a:gd name="T64" fmla="*/ 1316 w 3998"/>
              <a:gd name="T65" fmla="*/ 63 h 183"/>
              <a:gd name="T66" fmla="*/ 1128 w 3998"/>
              <a:gd name="T67" fmla="*/ 43 h 183"/>
              <a:gd name="T68" fmla="*/ 1000 w 3998"/>
              <a:gd name="T69" fmla="*/ 43 h 183"/>
              <a:gd name="T70" fmla="*/ 817 w 3998"/>
              <a:gd name="T71" fmla="*/ 63 h 183"/>
              <a:gd name="T72" fmla="*/ 629 w 3998"/>
              <a:gd name="T73" fmla="*/ 43 h 183"/>
              <a:gd name="T74" fmla="*/ 501 w 3998"/>
              <a:gd name="T75" fmla="*/ 43 h 183"/>
              <a:gd name="T76" fmla="*/ 318 w 3998"/>
              <a:gd name="T77" fmla="*/ 63 h 183"/>
              <a:gd name="T78" fmla="*/ 129 w 3998"/>
              <a:gd name="T79" fmla="*/ 43 h 183"/>
              <a:gd name="T80" fmla="*/ 2 w 3998"/>
              <a:gd name="T81" fmla="*/ 43 h 183"/>
              <a:gd name="T82" fmla="*/ 0 w 3998"/>
              <a:gd name="T83" fmla="*/ 39 h 183"/>
              <a:gd name="T84" fmla="*/ 3 w 3998"/>
              <a:gd name="T85" fmla="*/ 141 h 183"/>
              <a:gd name="T86" fmla="*/ 126 w 3998"/>
              <a:gd name="T87" fmla="*/ 140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998" h="183">
                <a:moveTo>
                  <a:pt x="126" y="140"/>
                </a:moveTo>
                <a:cubicBezTo>
                  <a:pt x="190" y="94"/>
                  <a:pt x="254" y="139"/>
                  <a:pt x="254" y="140"/>
                </a:cubicBezTo>
                <a:cubicBezTo>
                  <a:pt x="257" y="141"/>
                  <a:pt x="316" y="183"/>
                  <a:pt x="376" y="140"/>
                </a:cubicBezTo>
                <a:cubicBezTo>
                  <a:pt x="439" y="94"/>
                  <a:pt x="503" y="139"/>
                  <a:pt x="504" y="140"/>
                </a:cubicBezTo>
                <a:cubicBezTo>
                  <a:pt x="506" y="141"/>
                  <a:pt x="566" y="183"/>
                  <a:pt x="626" y="140"/>
                </a:cubicBezTo>
                <a:cubicBezTo>
                  <a:pt x="689" y="94"/>
                  <a:pt x="753" y="139"/>
                  <a:pt x="754" y="140"/>
                </a:cubicBezTo>
                <a:cubicBezTo>
                  <a:pt x="756" y="141"/>
                  <a:pt x="815" y="183"/>
                  <a:pt x="875" y="140"/>
                </a:cubicBezTo>
                <a:cubicBezTo>
                  <a:pt x="939" y="94"/>
                  <a:pt x="1003" y="139"/>
                  <a:pt x="1003" y="140"/>
                </a:cubicBezTo>
                <a:cubicBezTo>
                  <a:pt x="1006" y="141"/>
                  <a:pt x="1065" y="183"/>
                  <a:pt x="1125" y="140"/>
                </a:cubicBezTo>
                <a:cubicBezTo>
                  <a:pt x="1188" y="94"/>
                  <a:pt x="1252" y="139"/>
                  <a:pt x="1253" y="140"/>
                </a:cubicBezTo>
                <a:cubicBezTo>
                  <a:pt x="1256" y="141"/>
                  <a:pt x="1315" y="183"/>
                  <a:pt x="1375" y="140"/>
                </a:cubicBezTo>
                <a:cubicBezTo>
                  <a:pt x="1438" y="94"/>
                  <a:pt x="1502" y="139"/>
                  <a:pt x="1503" y="140"/>
                </a:cubicBezTo>
                <a:cubicBezTo>
                  <a:pt x="1505" y="141"/>
                  <a:pt x="1564" y="183"/>
                  <a:pt x="1625" y="140"/>
                </a:cubicBezTo>
                <a:cubicBezTo>
                  <a:pt x="1688" y="94"/>
                  <a:pt x="1752" y="139"/>
                  <a:pt x="1752" y="140"/>
                </a:cubicBezTo>
                <a:cubicBezTo>
                  <a:pt x="1755" y="141"/>
                  <a:pt x="1814" y="183"/>
                  <a:pt x="1874" y="140"/>
                </a:cubicBezTo>
                <a:cubicBezTo>
                  <a:pt x="1937" y="94"/>
                  <a:pt x="2001" y="139"/>
                  <a:pt x="2002" y="140"/>
                </a:cubicBezTo>
                <a:cubicBezTo>
                  <a:pt x="2005" y="141"/>
                  <a:pt x="2064" y="183"/>
                  <a:pt x="2124" y="140"/>
                </a:cubicBezTo>
                <a:cubicBezTo>
                  <a:pt x="2187" y="94"/>
                  <a:pt x="2251" y="139"/>
                  <a:pt x="2252" y="140"/>
                </a:cubicBezTo>
                <a:cubicBezTo>
                  <a:pt x="2254" y="141"/>
                  <a:pt x="2313" y="183"/>
                  <a:pt x="2374" y="140"/>
                </a:cubicBezTo>
                <a:cubicBezTo>
                  <a:pt x="2437" y="94"/>
                  <a:pt x="2501" y="139"/>
                  <a:pt x="2502" y="140"/>
                </a:cubicBezTo>
                <a:cubicBezTo>
                  <a:pt x="2504" y="141"/>
                  <a:pt x="2563" y="183"/>
                  <a:pt x="2623" y="140"/>
                </a:cubicBezTo>
                <a:cubicBezTo>
                  <a:pt x="2687" y="94"/>
                  <a:pt x="2751" y="139"/>
                  <a:pt x="2751" y="140"/>
                </a:cubicBezTo>
                <a:cubicBezTo>
                  <a:pt x="2754" y="141"/>
                  <a:pt x="2813" y="183"/>
                  <a:pt x="2873" y="140"/>
                </a:cubicBezTo>
                <a:cubicBezTo>
                  <a:pt x="2936" y="94"/>
                  <a:pt x="3000" y="139"/>
                  <a:pt x="3001" y="140"/>
                </a:cubicBezTo>
                <a:cubicBezTo>
                  <a:pt x="3003" y="141"/>
                  <a:pt x="3063" y="183"/>
                  <a:pt x="3123" y="140"/>
                </a:cubicBezTo>
                <a:cubicBezTo>
                  <a:pt x="3186" y="94"/>
                  <a:pt x="3250" y="139"/>
                  <a:pt x="3251" y="140"/>
                </a:cubicBezTo>
                <a:cubicBezTo>
                  <a:pt x="3253" y="141"/>
                  <a:pt x="3312" y="183"/>
                  <a:pt x="3372" y="140"/>
                </a:cubicBezTo>
                <a:cubicBezTo>
                  <a:pt x="3436" y="94"/>
                  <a:pt x="3500" y="139"/>
                  <a:pt x="3500" y="140"/>
                </a:cubicBezTo>
                <a:cubicBezTo>
                  <a:pt x="3503" y="141"/>
                  <a:pt x="3562" y="183"/>
                  <a:pt x="3622" y="140"/>
                </a:cubicBezTo>
                <a:cubicBezTo>
                  <a:pt x="3685" y="94"/>
                  <a:pt x="3749" y="139"/>
                  <a:pt x="3750" y="140"/>
                </a:cubicBezTo>
                <a:cubicBezTo>
                  <a:pt x="3752" y="141"/>
                  <a:pt x="3812" y="183"/>
                  <a:pt x="3872" y="140"/>
                </a:cubicBezTo>
                <a:cubicBezTo>
                  <a:pt x="3930" y="98"/>
                  <a:pt x="3988" y="132"/>
                  <a:pt x="3998" y="139"/>
                </a:cubicBezTo>
                <a:cubicBezTo>
                  <a:pt x="3998" y="42"/>
                  <a:pt x="3998" y="42"/>
                  <a:pt x="3998" y="42"/>
                </a:cubicBezTo>
                <a:cubicBezTo>
                  <a:pt x="3997" y="43"/>
                  <a:pt x="3997" y="43"/>
                  <a:pt x="3997" y="43"/>
                </a:cubicBezTo>
                <a:cubicBezTo>
                  <a:pt x="3994" y="41"/>
                  <a:pt x="3935" y="0"/>
                  <a:pt x="3875" y="43"/>
                </a:cubicBezTo>
                <a:cubicBezTo>
                  <a:pt x="3854" y="58"/>
                  <a:pt x="3832" y="63"/>
                  <a:pt x="3813" y="63"/>
                </a:cubicBezTo>
                <a:cubicBezTo>
                  <a:pt x="3776" y="63"/>
                  <a:pt x="3747" y="43"/>
                  <a:pt x="3747" y="43"/>
                </a:cubicBezTo>
                <a:cubicBezTo>
                  <a:pt x="3744" y="41"/>
                  <a:pt x="3685" y="0"/>
                  <a:pt x="3625" y="43"/>
                </a:cubicBezTo>
                <a:cubicBezTo>
                  <a:pt x="3604" y="58"/>
                  <a:pt x="3583" y="63"/>
                  <a:pt x="3564" y="63"/>
                </a:cubicBezTo>
                <a:cubicBezTo>
                  <a:pt x="3526" y="63"/>
                  <a:pt x="3498" y="43"/>
                  <a:pt x="3497" y="43"/>
                </a:cubicBezTo>
                <a:cubicBezTo>
                  <a:pt x="3495" y="41"/>
                  <a:pt x="3436" y="0"/>
                  <a:pt x="3375" y="43"/>
                </a:cubicBezTo>
                <a:cubicBezTo>
                  <a:pt x="3354" y="58"/>
                  <a:pt x="3333" y="63"/>
                  <a:pt x="3314" y="63"/>
                </a:cubicBezTo>
                <a:cubicBezTo>
                  <a:pt x="3276" y="63"/>
                  <a:pt x="3248" y="43"/>
                  <a:pt x="3248" y="43"/>
                </a:cubicBezTo>
                <a:cubicBezTo>
                  <a:pt x="3245" y="41"/>
                  <a:pt x="3186" y="0"/>
                  <a:pt x="3126" y="43"/>
                </a:cubicBezTo>
                <a:cubicBezTo>
                  <a:pt x="3105" y="58"/>
                  <a:pt x="3083" y="63"/>
                  <a:pt x="3064" y="63"/>
                </a:cubicBezTo>
                <a:cubicBezTo>
                  <a:pt x="3027" y="63"/>
                  <a:pt x="2998" y="43"/>
                  <a:pt x="2998" y="43"/>
                </a:cubicBezTo>
                <a:cubicBezTo>
                  <a:pt x="2995" y="41"/>
                  <a:pt x="2936" y="0"/>
                  <a:pt x="2876" y="43"/>
                </a:cubicBezTo>
                <a:cubicBezTo>
                  <a:pt x="2855" y="58"/>
                  <a:pt x="2834" y="63"/>
                  <a:pt x="2815" y="63"/>
                </a:cubicBezTo>
                <a:cubicBezTo>
                  <a:pt x="2777" y="63"/>
                  <a:pt x="2749" y="43"/>
                  <a:pt x="2748" y="43"/>
                </a:cubicBezTo>
                <a:cubicBezTo>
                  <a:pt x="2746" y="41"/>
                  <a:pt x="2687" y="0"/>
                  <a:pt x="2626" y="43"/>
                </a:cubicBezTo>
                <a:cubicBezTo>
                  <a:pt x="2605" y="58"/>
                  <a:pt x="2584" y="63"/>
                  <a:pt x="2565" y="63"/>
                </a:cubicBezTo>
                <a:cubicBezTo>
                  <a:pt x="2527" y="63"/>
                  <a:pt x="2499" y="43"/>
                  <a:pt x="2498" y="43"/>
                </a:cubicBezTo>
                <a:cubicBezTo>
                  <a:pt x="2496" y="41"/>
                  <a:pt x="2437" y="0"/>
                  <a:pt x="2377" y="43"/>
                </a:cubicBezTo>
                <a:cubicBezTo>
                  <a:pt x="2355" y="58"/>
                  <a:pt x="2334" y="63"/>
                  <a:pt x="2315" y="63"/>
                </a:cubicBezTo>
                <a:cubicBezTo>
                  <a:pt x="2278" y="63"/>
                  <a:pt x="2249" y="43"/>
                  <a:pt x="2249" y="43"/>
                </a:cubicBezTo>
                <a:cubicBezTo>
                  <a:pt x="2246" y="41"/>
                  <a:pt x="2187" y="0"/>
                  <a:pt x="2127" y="43"/>
                </a:cubicBezTo>
                <a:cubicBezTo>
                  <a:pt x="2106" y="58"/>
                  <a:pt x="2085" y="63"/>
                  <a:pt x="2066" y="63"/>
                </a:cubicBezTo>
                <a:cubicBezTo>
                  <a:pt x="2028" y="63"/>
                  <a:pt x="1999" y="43"/>
                  <a:pt x="1999" y="43"/>
                </a:cubicBezTo>
                <a:cubicBezTo>
                  <a:pt x="1997" y="41"/>
                  <a:pt x="1937" y="0"/>
                  <a:pt x="1877" y="43"/>
                </a:cubicBezTo>
                <a:cubicBezTo>
                  <a:pt x="1856" y="58"/>
                  <a:pt x="1835" y="63"/>
                  <a:pt x="1816" y="63"/>
                </a:cubicBezTo>
                <a:cubicBezTo>
                  <a:pt x="1778" y="63"/>
                  <a:pt x="1750" y="43"/>
                  <a:pt x="1749" y="43"/>
                </a:cubicBezTo>
                <a:cubicBezTo>
                  <a:pt x="1747" y="41"/>
                  <a:pt x="1688" y="0"/>
                  <a:pt x="1628" y="43"/>
                </a:cubicBezTo>
                <a:cubicBezTo>
                  <a:pt x="1606" y="58"/>
                  <a:pt x="1585" y="63"/>
                  <a:pt x="1566" y="63"/>
                </a:cubicBezTo>
                <a:cubicBezTo>
                  <a:pt x="1529" y="63"/>
                  <a:pt x="1500" y="43"/>
                  <a:pt x="1500" y="43"/>
                </a:cubicBezTo>
                <a:cubicBezTo>
                  <a:pt x="1497" y="41"/>
                  <a:pt x="1438" y="0"/>
                  <a:pt x="1378" y="43"/>
                </a:cubicBezTo>
                <a:cubicBezTo>
                  <a:pt x="1357" y="58"/>
                  <a:pt x="1335" y="63"/>
                  <a:pt x="1316" y="63"/>
                </a:cubicBezTo>
                <a:cubicBezTo>
                  <a:pt x="1279" y="63"/>
                  <a:pt x="1250" y="43"/>
                  <a:pt x="1250" y="43"/>
                </a:cubicBezTo>
                <a:cubicBezTo>
                  <a:pt x="1248" y="41"/>
                  <a:pt x="1188" y="0"/>
                  <a:pt x="1128" y="43"/>
                </a:cubicBezTo>
                <a:cubicBezTo>
                  <a:pt x="1107" y="58"/>
                  <a:pt x="1086" y="63"/>
                  <a:pt x="1067" y="63"/>
                </a:cubicBezTo>
                <a:cubicBezTo>
                  <a:pt x="1029" y="63"/>
                  <a:pt x="1001" y="43"/>
                  <a:pt x="1000" y="43"/>
                </a:cubicBezTo>
                <a:cubicBezTo>
                  <a:pt x="998" y="41"/>
                  <a:pt x="939" y="0"/>
                  <a:pt x="879" y="43"/>
                </a:cubicBezTo>
                <a:cubicBezTo>
                  <a:pt x="857" y="58"/>
                  <a:pt x="836" y="63"/>
                  <a:pt x="817" y="63"/>
                </a:cubicBezTo>
                <a:cubicBezTo>
                  <a:pt x="779" y="63"/>
                  <a:pt x="751" y="43"/>
                  <a:pt x="751" y="43"/>
                </a:cubicBezTo>
                <a:cubicBezTo>
                  <a:pt x="748" y="41"/>
                  <a:pt x="689" y="0"/>
                  <a:pt x="629" y="43"/>
                </a:cubicBezTo>
                <a:cubicBezTo>
                  <a:pt x="608" y="58"/>
                  <a:pt x="586" y="63"/>
                  <a:pt x="567" y="63"/>
                </a:cubicBezTo>
                <a:cubicBezTo>
                  <a:pt x="530" y="63"/>
                  <a:pt x="501" y="43"/>
                  <a:pt x="501" y="43"/>
                </a:cubicBezTo>
                <a:cubicBezTo>
                  <a:pt x="498" y="41"/>
                  <a:pt x="439" y="0"/>
                  <a:pt x="379" y="43"/>
                </a:cubicBezTo>
                <a:cubicBezTo>
                  <a:pt x="358" y="58"/>
                  <a:pt x="337" y="63"/>
                  <a:pt x="318" y="63"/>
                </a:cubicBezTo>
                <a:cubicBezTo>
                  <a:pt x="280" y="63"/>
                  <a:pt x="252" y="43"/>
                  <a:pt x="251" y="43"/>
                </a:cubicBezTo>
                <a:cubicBezTo>
                  <a:pt x="249" y="41"/>
                  <a:pt x="190" y="0"/>
                  <a:pt x="129" y="43"/>
                </a:cubicBezTo>
                <a:cubicBezTo>
                  <a:pt x="108" y="58"/>
                  <a:pt x="87" y="63"/>
                  <a:pt x="68" y="63"/>
                </a:cubicBezTo>
                <a:cubicBezTo>
                  <a:pt x="30" y="63"/>
                  <a:pt x="2" y="43"/>
                  <a:pt x="2" y="43"/>
                </a:cubicBezTo>
                <a:cubicBezTo>
                  <a:pt x="4" y="41"/>
                  <a:pt x="4" y="41"/>
                  <a:pt x="4" y="4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139"/>
                  <a:pt x="0" y="139"/>
                  <a:pt x="0" y="139"/>
                </a:cubicBezTo>
                <a:cubicBezTo>
                  <a:pt x="3" y="141"/>
                  <a:pt x="3" y="141"/>
                  <a:pt x="3" y="141"/>
                </a:cubicBezTo>
                <a:cubicBezTo>
                  <a:pt x="5" y="140"/>
                  <a:pt x="5" y="140"/>
                  <a:pt x="5" y="140"/>
                </a:cubicBezTo>
                <a:cubicBezTo>
                  <a:pt x="7" y="141"/>
                  <a:pt x="66" y="183"/>
                  <a:pt x="126" y="140"/>
                </a:cubicBezTo>
                <a:close/>
              </a:path>
            </a:pathLst>
          </a:custGeom>
          <a:solidFill>
            <a:srgbClr val="4A9B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3" name="Freeform 204"/>
          <p:cNvSpPr/>
          <p:nvPr/>
        </p:nvSpPr>
        <p:spPr bwMode="auto">
          <a:xfrm>
            <a:off x="-333829" y="6463664"/>
            <a:ext cx="12520530" cy="973716"/>
          </a:xfrm>
          <a:custGeom>
            <a:avLst/>
            <a:gdLst>
              <a:gd name="T0" fmla="*/ 254 w 3998"/>
              <a:gd name="T1" fmla="*/ 268 h 311"/>
              <a:gd name="T2" fmla="*/ 504 w 3998"/>
              <a:gd name="T3" fmla="*/ 268 h 311"/>
              <a:gd name="T4" fmla="*/ 754 w 3998"/>
              <a:gd name="T5" fmla="*/ 268 h 311"/>
              <a:gd name="T6" fmla="*/ 1003 w 3998"/>
              <a:gd name="T7" fmla="*/ 268 h 311"/>
              <a:gd name="T8" fmla="*/ 1253 w 3998"/>
              <a:gd name="T9" fmla="*/ 268 h 311"/>
              <a:gd name="T10" fmla="*/ 1503 w 3998"/>
              <a:gd name="T11" fmla="*/ 268 h 311"/>
              <a:gd name="T12" fmla="*/ 1752 w 3998"/>
              <a:gd name="T13" fmla="*/ 268 h 311"/>
              <a:gd name="T14" fmla="*/ 2002 w 3998"/>
              <a:gd name="T15" fmla="*/ 268 h 311"/>
              <a:gd name="T16" fmla="*/ 2252 w 3998"/>
              <a:gd name="T17" fmla="*/ 268 h 311"/>
              <a:gd name="T18" fmla="*/ 2502 w 3998"/>
              <a:gd name="T19" fmla="*/ 268 h 311"/>
              <a:gd name="T20" fmla="*/ 2751 w 3998"/>
              <a:gd name="T21" fmla="*/ 268 h 311"/>
              <a:gd name="T22" fmla="*/ 3001 w 3998"/>
              <a:gd name="T23" fmla="*/ 268 h 311"/>
              <a:gd name="T24" fmla="*/ 3251 w 3998"/>
              <a:gd name="T25" fmla="*/ 268 h 311"/>
              <a:gd name="T26" fmla="*/ 3500 w 3998"/>
              <a:gd name="T27" fmla="*/ 268 h 311"/>
              <a:gd name="T28" fmla="*/ 3750 w 3998"/>
              <a:gd name="T29" fmla="*/ 268 h 311"/>
              <a:gd name="T30" fmla="*/ 3998 w 3998"/>
              <a:gd name="T31" fmla="*/ 267 h 311"/>
              <a:gd name="T32" fmla="*/ 3995 w 3998"/>
              <a:gd name="T33" fmla="*/ 43 h 311"/>
              <a:gd name="T34" fmla="*/ 3812 w 3998"/>
              <a:gd name="T35" fmla="*/ 63 h 311"/>
              <a:gd name="T36" fmla="*/ 3624 w 3998"/>
              <a:gd name="T37" fmla="*/ 43 h 311"/>
              <a:gd name="T38" fmla="*/ 3496 w 3998"/>
              <a:gd name="T39" fmla="*/ 43 h 311"/>
              <a:gd name="T40" fmla="*/ 3313 w 3998"/>
              <a:gd name="T41" fmla="*/ 63 h 311"/>
              <a:gd name="T42" fmla="*/ 3124 w 3998"/>
              <a:gd name="T43" fmla="*/ 43 h 311"/>
              <a:gd name="T44" fmla="*/ 2996 w 3998"/>
              <a:gd name="T45" fmla="*/ 43 h 311"/>
              <a:gd name="T46" fmla="*/ 2813 w 3998"/>
              <a:gd name="T47" fmla="*/ 63 h 311"/>
              <a:gd name="T48" fmla="*/ 2625 w 3998"/>
              <a:gd name="T49" fmla="*/ 43 h 311"/>
              <a:gd name="T50" fmla="*/ 2497 w 3998"/>
              <a:gd name="T51" fmla="*/ 43 h 311"/>
              <a:gd name="T52" fmla="*/ 2314 w 3998"/>
              <a:gd name="T53" fmla="*/ 63 h 311"/>
              <a:gd name="T54" fmla="*/ 2125 w 3998"/>
              <a:gd name="T55" fmla="*/ 43 h 311"/>
              <a:gd name="T56" fmla="*/ 1998 w 3998"/>
              <a:gd name="T57" fmla="*/ 43 h 311"/>
              <a:gd name="T58" fmla="*/ 1814 w 3998"/>
              <a:gd name="T59" fmla="*/ 63 h 311"/>
              <a:gd name="T60" fmla="*/ 1626 w 3998"/>
              <a:gd name="T61" fmla="*/ 43 h 311"/>
              <a:gd name="T62" fmla="*/ 1498 w 3998"/>
              <a:gd name="T63" fmla="*/ 43 h 311"/>
              <a:gd name="T64" fmla="*/ 1315 w 3998"/>
              <a:gd name="T65" fmla="*/ 63 h 311"/>
              <a:gd name="T66" fmla="*/ 1127 w 3998"/>
              <a:gd name="T67" fmla="*/ 43 h 311"/>
              <a:gd name="T68" fmla="*/ 999 w 3998"/>
              <a:gd name="T69" fmla="*/ 43 h 311"/>
              <a:gd name="T70" fmla="*/ 816 w 3998"/>
              <a:gd name="T71" fmla="*/ 63 h 311"/>
              <a:gd name="T72" fmla="*/ 627 w 3998"/>
              <a:gd name="T73" fmla="*/ 43 h 311"/>
              <a:gd name="T74" fmla="*/ 499 w 3998"/>
              <a:gd name="T75" fmla="*/ 43 h 311"/>
              <a:gd name="T76" fmla="*/ 316 w 3998"/>
              <a:gd name="T77" fmla="*/ 63 h 311"/>
              <a:gd name="T78" fmla="*/ 128 w 3998"/>
              <a:gd name="T79" fmla="*/ 43 h 311"/>
              <a:gd name="T80" fmla="*/ 0 w 3998"/>
              <a:gd name="T81" fmla="*/ 43 h 311"/>
              <a:gd name="T82" fmla="*/ 4 w 3998"/>
              <a:gd name="T83" fmla="*/ 268 h 311"/>
              <a:gd name="T84" fmla="*/ 126 w 3998"/>
              <a:gd name="T85" fmla="*/ 268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998" h="311">
                <a:moveTo>
                  <a:pt x="126" y="268"/>
                </a:moveTo>
                <a:cubicBezTo>
                  <a:pt x="190" y="222"/>
                  <a:pt x="254" y="267"/>
                  <a:pt x="254" y="268"/>
                </a:cubicBezTo>
                <a:cubicBezTo>
                  <a:pt x="257" y="270"/>
                  <a:pt x="316" y="311"/>
                  <a:pt x="376" y="268"/>
                </a:cubicBezTo>
                <a:cubicBezTo>
                  <a:pt x="439" y="222"/>
                  <a:pt x="503" y="267"/>
                  <a:pt x="504" y="268"/>
                </a:cubicBezTo>
                <a:cubicBezTo>
                  <a:pt x="506" y="270"/>
                  <a:pt x="566" y="311"/>
                  <a:pt x="626" y="268"/>
                </a:cubicBezTo>
                <a:cubicBezTo>
                  <a:pt x="689" y="222"/>
                  <a:pt x="753" y="267"/>
                  <a:pt x="754" y="268"/>
                </a:cubicBezTo>
                <a:cubicBezTo>
                  <a:pt x="756" y="270"/>
                  <a:pt x="815" y="311"/>
                  <a:pt x="875" y="268"/>
                </a:cubicBezTo>
                <a:cubicBezTo>
                  <a:pt x="939" y="222"/>
                  <a:pt x="1003" y="267"/>
                  <a:pt x="1003" y="268"/>
                </a:cubicBezTo>
                <a:cubicBezTo>
                  <a:pt x="1006" y="270"/>
                  <a:pt x="1065" y="311"/>
                  <a:pt x="1125" y="268"/>
                </a:cubicBezTo>
                <a:cubicBezTo>
                  <a:pt x="1188" y="222"/>
                  <a:pt x="1252" y="267"/>
                  <a:pt x="1253" y="268"/>
                </a:cubicBezTo>
                <a:cubicBezTo>
                  <a:pt x="1256" y="270"/>
                  <a:pt x="1315" y="311"/>
                  <a:pt x="1375" y="268"/>
                </a:cubicBezTo>
                <a:cubicBezTo>
                  <a:pt x="1438" y="222"/>
                  <a:pt x="1502" y="267"/>
                  <a:pt x="1503" y="268"/>
                </a:cubicBezTo>
                <a:cubicBezTo>
                  <a:pt x="1505" y="270"/>
                  <a:pt x="1564" y="311"/>
                  <a:pt x="1625" y="268"/>
                </a:cubicBezTo>
                <a:cubicBezTo>
                  <a:pt x="1688" y="222"/>
                  <a:pt x="1752" y="267"/>
                  <a:pt x="1752" y="268"/>
                </a:cubicBezTo>
                <a:cubicBezTo>
                  <a:pt x="1755" y="270"/>
                  <a:pt x="1814" y="311"/>
                  <a:pt x="1874" y="268"/>
                </a:cubicBezTo>
                <a:cubicBezTo>
                  <a:pt x="1937" y="222"/>
                  <a:pt x="2001" y="267"/>
                  <a:pt x="2002" y="268"/>
                </a:cubicBezTo>
                <a:cubicBezTo>
                  <a:pt x="2005" y="270"/>
                  <a:pt x="2064" y="311"/>
                  <a:pt x="2124" y="268"/>
                </a:cubicBezTo>
                <a:cubicBezTo>
                  <a:pt x="2187" y="222"/>
                  <a:pt x="2251" y="267"/>
                  <a:pt x="2252" y="268"/>
                </a:cubicBezTo>
                <a:cubicBezTo>
                  <a:pt x="2254" y="270"/>
                  <a:pt x="2313" y="311"/>
                  <a:pt x="2374" y="268"/>
                </a:cubicBezTo>
                <a:cubicBezTo>
                  <a:pt x="2437" y="222"/>
                  <a:pt x="2501" y="267"/>
                  <a:pt x="2502" y="268"/>
                </a:cubicBezTo>
                <a:cubicBezTo>
                  <a:pt x="2504" y="270"/>
                  <a:pt x="2563" y="311"/>
                  <a:pt x="2623" y="268"/>
                </a:cubicBezTo>
                <a:cubicBezTo>
                  <a:pt x="2687" y="222"/>
                  <a:pt x="2751" y="267"/>
                  <a:pt x="2751" y="268"/>
                </a:cubicBezTo>
                <a:cubicBezTo>
                  <a:pt x="2754" y="270"/>
                  <a:pt x="2813" y="311"/>
                  <a:pt x="2873" y="268"/>
                </a:cubicBezTo>
                <a:cubicBezTo>
                  <a:pt x="2936" y="222"/>
                  <a:pt x="3000" y="267"/>
                  <a:pt x="3001" y="268"/>
                </a:cubicBezTo>
                <a:cubicBezTo>
                  <a:pt x="3003" y="270"/>
                  <a:pt x="3063" y="311"/>
                  <a:pt x="3123" y="268"/>
                </a:cubicBezTo>
                <a:cubicBezTo>
                  <a:pt x="3186" y="222"/>
                  <a:pt x="3250" y="267"/>
                  <a:pt x="3251" y="268"/>
                </a:cubicBezTo>
                <a:cubicBezTo>
                  <a:pt x="3253" y="270"/>
                  <a:pt x="3312" y="311"/>
                  <a:pt x="3372" y="268"/>
                </a:cubicBezTo>
                <a:cubicBezTo>
                  <a:pt x="3436" y="222"/>
                  <a:pt x="3500" y="267"/>
                  <a:pt x="3500" y="268"/>
                </a:cubicBezTo>
                <a:cubicBezTo>
                  <a:pt x="3503" y="270"/>
                  <a:pt x="3562" y="311"/>
                  <a:pt x="3622" y="268"/>
                </a:cubicBezTo>
                <a:cubicBezTo>
                  <a:pt x="3685" y="222"/>
                  <a:pt x="3749" y="267"/>
                  <a:pt x="3750" y="268"/>
                </a:cubicBezTo>
                <a:cubicBezTo>
                  <a:pt x="3752" y="270"/>
                  <a:pt x="3812" y="311"/>
                  <a:pt x="3872" y="268"/>
                </a:cubicBezTo>
                <a:cubicBezTo>
                  <a:pt x="3930" y="226"/>
                  <a:pt x="3988" y="260"/>
                  <a:pt x="3998" y="267"/>
                </a:cubicBezTo>
                <a:cubicBezTo>
                  <a:pt x="3998" y="41"/>
                  <a:pt x="3998" y="41"/>
                  <a:pt x="3998" y="41"/>
                </a:cubicBezTo>
                <a:cubicBezTo>
                  <a:pt x="3995" y="43"/>
                  <a:pt x="3995" y="43"/>
                  <a:pt x="3995" y="43"/>
                </a:cubicBezTo>
                <a:cubicBezTo>
                  <a:pt x="3993" y="41"/>
                  <a:pt x="3933" y="0"/>
                  <a:pt x="3873" y="43"/>
                </a:cubicBezTo>
                <a:cubicBezTo>
                  <a:pt x="3852" y="58"/>
                  <a:pt x="3831" y="63"/>
                  <a:pt x="3812" y="63"/>
                </a:cubicBezTo>
                <a:cubicBezTo>
                  <a:pt x="3774" y="63"/>
                  <a:pt x="3746" y="43"/>
                  <a:pt x="3745" y="43"/>
                </a:cubicBezTo>
                <a:cubicBezTo>
                  <a:pt x="3743" y="41"/>
                  <a:pt x="3684" y="0"/>
                  <a:pt x="3624" y="43"/>
                </a:cubicBezTo>
                <a:cubicBezTo>
                  <a:pt x="3602" y="58"/>
                  <a:pt x="3581" y="63"/>
                  <a:pt x="3562" y="63"/>
                </a:cubicBezTo>
                <a:cubicBezTo>
                  <a:pt x="3525" y="63"/>
                  <a:pt x="3496" y="43"/>
                  <a:pt x="3496" y="43"/>
                </a:cubicBezTo>
                <a:cubicBezTo>
                  <a:pt x="3493" y="41"/>
                  <a:pt x="3434" y="0"/>
                  <a:pt x="3374" y="43"/>
                </a:cubicBezTo>
                <a:cubicBezTo>
                  <a:pt x="3353" y="58"/>
                  <a:pt x="3331" y="63"/>
                  <a:pt x="3313" y="63"/>
                </a:cubicBezTo>
                <a:cubicBezTo>
                  <a:pt x="3275" y="63"/>
                  <a:pt x="3246" y="43"/>
                  <a:pt x="3246" y="43"/>
                </a:cubicBezTo>
                <a:cubicBezTo>
                  <a:pt x="3244" y="41"/>
                  <a:pt x="3184" y="0"/>
                  <a:pt x="3124" y="43"/>
                </a:cubicBezTo>
                <a:cubicBezTo>
                  <a:pt x="3103" y="58"/>
                  <a:pt x="3082" y="63"/>
                  <a:pt x="3063" y="63"/>
                </a:cubicBezTo>
                <a:cubicBezTo>
                  <a:pt x="3025" y="63"/>
                  <a:pt x="2997" y="43"/>
                  <a:pt x="2996" y="43"/>
                </a:cubicBezTo>
                <a:cubicBezTo>
                  <a:pt x="2994" y="41"/>
                  <a:pt x="2935" y="0"/>
                  <a:pt x="2875" y="43"/>
                </a:cubicBezTo>
                <a:cubicBezTo>
                  <a:pt x="2853" y="58"/>
                  <a:pt x="2832" y="63"/>
                  <a:pt x="2813" y="63"/>
                </a:cubicBezTo>
                <a:cubicBezTo>
                  <a:pt x="2776" y="63"/>
                  <a:pt x="2747" y="43"/>
                  <a:pt x="2747" y="43"/>
                </a:cubicBezTo>
                <a:cubicBezTo>
                  <a:pt x="2744" y="41"/>
                  <a:pt x="2685" y="0"/>
                  <a:pt x="2625" y="43"/>
                </a:cubicBezTo>
                <a:cubicBezTo>
                  <a:pt x="2604" y="58"/>
                  <a:pt x="2582" y="63"/>
                  <a:pt x="2563" y="63"/>
                </a:cubicBezTo>
                <a:cubicBezTo>
                  <a:pt x="2526" y="63"/>
                  <a:pt x="2497" y="43"/>
                  <a:pt x="2497" y="43"/>
                </a:cubicBezTo>
                <a:cubicBezTo>
                  <a:pt x="2494" y="41"/>
                  <a:pt x="2435" y="0"/>
                  <a:pt x="2375" y="43"/>
                </a:cubicBezTo>
                <a:cubicBezTo>
                  <a:pt x="2354" y="58"/>
                  <a:pt x="2333" y="63"/>
                  <a:pt x="2314" y="63"/>
                </a:cubicBezTo>
                <a:cubicBezTo>
                  <a:pt x="2276" y="63"/>
                  <a:pt x="2248" y="43"/>
                  <a:pt x="2247" y="43"/>
                </a:cubicBezTo>
                <a:cubicBezTo>
                  <a:pt x="2245" y="41"/>
                  <a:pt x="2186" y="0"/>
                  <a:pt x="2125" y="43"/>
                </a:cubicBezTo>
                <a:cubicBezTo>
                  <a:pt x="2104" y="58"/>
                  <a:pt x="2083" y="63"/>
                  <a:pt x="2064" y="63"/>
                </a:cubicBezTo>
                <a:cubicBezTo>
                  <a:pt x="2026" y="63"/>
                  <a:pt x="1998" y="43"/>
                  <a:pt x="1998" y="43"/>
                </a:cubicBezTo>
                <a:cubicBezTo>
                  <a:pt x="1995" y="41"/>
                  <a:pt x="1936" y="0"/>
                  <a:pt x="1876" y="43"/>
                </a:cubicBezTo>
                <a:cubicBezTo>
                  <a:pt x="1855" y="58"/>
                  <a:pt x="1833" y="63"/>
                  <a:pt x="1814" y="63"/>
                </a:cubicBezTo>
                <a:cubicBezTo>
                  <a:pt x="1777" y="63"/>
                  <a:pt x="1748" y="43"/>
                  <a:pt x="1748" y="43"/>
                </a:cubicBezTo>
                <a:cubicBezTo>
                  <a:pt x="1745" y="41"/>
                  <a:pt x="1686" y="0"/>
                  <a:pt x="1626" y="43"/>
                </a:cubicBezTo>
                <a:cubicBezTo>
                  <a:pt x="1605" y="58"/>
                  <a:pt x="1584" y="63"/>
                  <a:pt x="1565" y="63"/>
                </a:cubicBezTo>
                <a:cubicBezTo>
                  <a:pt x="1527" y="63"/>
                  <a:pt x="1499" y="43"/>
                  <a:pt x="1498" y="43"/>
                </a:cubicBezTo>
                <a:cubicBezTo>
                  <a:pt x="1496" y="41"/>
                  <a:pt x="1437" y="0"/>
                  <a:pt x="1376" y="43"/>
                </a:cubicBezTo>
                <a:cubicBezTo>
                  <a:pt x="1355" y="58"/>
                  <a:pt x="1334" y="63"/>
                  <a:pt x="1315" y="63"/>
                </a:cubicBezTo>
                <a:cubicBezTo>
                  <a:pt x="1277" y="63"/>
                  <a:pt x="1249" y="43"/>
                  <a:pt x="1248" y="43"/>
                </a:cubicBezTo>
                <a:cubicBezTo>
                  <a:pt x="1246" y="41"/>
                  <a:pt x="1187" y="0"/>
                  <a:pt x="1127" y="43"/>
                </a:cubicBezTo>
                <a:cubicBezTo>
                  <a:pt x="1105" y="58"/>
                  <a:pt x="1084" y="63"/>
                  <a:pt x="1065" y="63"/>
                </a:cubicBezTo>
                <a:cubicBezTo>
                  <a:pt x="1028" y="63"/>
                  <a:pt x="999" y="43"/>
                  <a:pt x="999" y="43"/>
                </a:cubicBezTo>
                <a:cubicBezTo>
                  <a:pt x="996" y="41"/>
                  <a:pt x="937" y="0"/>
                  <a:pt x="877" y="43"/>
                </a:cubicBezTo>
                <a:cubicBezTo>
                  <a:pt x="856" y="58"/>
                  <a:pt x="835" y="63"/>
                  <a:pt x="816" y="63"/>
                </a:cubicBezTo>
                <a:cubicBezTo>
                  <a:pt x="778" y="63"/>
                  <a:pt x="750" y="43"/>
                  <a:pt x="749" y="43"/>
                </a:cubicBezTo>
                <a:cubicBezTo>
                  <a:pt x="747" y="41"/>
                  <a:pt x="687" y="0"/>
                  <a:pt x="627" y="43"/>
                </a:cubicBezTo>
                <a:cubicBezTo>
                  <a:pt x="606" y="58"/>
                  <a:pt x="585" y="63"/>
                  <a:pt x="566" y="63"/>
                </a:cubicBezTo>
                <a:cubicBezTo>
                  <a:pt x="528" y="63"/>
                  <a:pt x="500" y="43"/>
                  <a:pt x="499" y="43"/>
                </a:cubicBezTo>
                <a:cubicBezTo>
                  <a:pt x="497" y="41"/>
                  <a:pt x="438" y="0"/>
                  <a:pt x="378" y="43"/>
                </a:cubicBezTo>
                <a:cubicBezTo>
                  <a:pt x="356" y="58"/>
                  <a:pt x="335" y="63"/>
                  <a:pt x="316" y="63"/>
                </a:cubicBezTo>
                <a:cubicBezTo>
                  <a:pt x="279" y="63"/>
                  <a:pt x="250" y="43"/>
                  <a:pt x="250" y="43"/>
                </a:cubicBezTo>
                <a:cubicBezTo>
                  <a:pt x="247" y="41"/>
                  <a:pt x="188" y="0"/>
                  <a:pt x="128" y="43"/>
                </a:cubicBezTo>
                <a:cubicBezTo>
                  <a:pt x="107" y="58"/>
                  <a:pt x="85" y="63"/>
                  <a:pt x="67" y="63"/>
                </a:cubicBezTo>
                <a:cubicBezTo>
                  <a:pt x="29" y="63"/>
                  <a:pt x="0" y="43"/>
                  <a:pt x="0" y="43"/>
                </a:cubicBezTo>
                <a:cubicBezTo>
                  <a:pt x="0" y="266"/>
                  <a:pt x="0" y="266"/>
                  <a:pt x="0" y="266"/>
                </a:cubicBezTo>
                <a:cubicBezTo>
                  <a:pt x="4" y="268"/>
                  <a:pt x="4" y="268"/>
                  <a:pt x="4" y="268"/>
                </a:cubicBezTo>
                <a:cubicBezTo>
                  <a:pt x="5" y="268"/>
                  <a:pt x="5" y="268"/>
                  <a:pt x="5" y="268"/>
                </a:cubicBezTo>
                <a:cubicBezTo>
                  <a:pt x="7" y="270"/>
                  <a:pt x="66" y="311"/>
                  <a:pt x="126" y="268"/>
                </a:cubicBezTo>
                <a:close/>
              </a:path>
            </a:pathLst>
          </a:custGeom>
          <a:solidFill>
            <a:srgbClr val="83C4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9" name="Freeform 1522"/>
          <p:cNvSpPr/>
          <p:nvPr/>
        </p:nvSpPr>
        <p:spPr bwMode="auto">
          <a:xfrm>
            <a:off x="1292448" y="2440166"/>
            <a:ext cx="774693" cy="473832"/>
          </a:xfrm>
          <a:custGeom>
            <a:avLst/>
            <a:gdLst>
              <a:gd name="T0" fmla="*/ 184 w 356"/>
              <a:gd name="T1" fmla="*/ 218 h 218"/>
              <a:gd name="T2" fmla="*/ 0 w 356"/>
              <a:gd name="T3" fmla="*/ 66 h 218"/>
              <a:gd name="T4" fmla="*/ 178 w 356"/>
              <a:gd name="T5" fmla="*/ 92 h 218"/>
              <a:gd name="T6" fmla="*/ 356 w 356"/>
              <a:gd name="T7" fmla="*/ 66 h 218"/>
              <a:gd name="T8" fmla="*/ 184 w 356"/>
              <a:gd name="T9" fmla="*/ 218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6" h="218">
                <a:moveTo>
                  <a:pt x="184" y="218"/>
                </a:moveTo>
                <a:cubicBezTo>
                  <a:pt x="184" y="218"/>
                  <a:pt x="148" y="60"/>
                  <a:pt x="0" y="66"/>
                </a:cubicBezTo>
                <a:cubicBezTo>
                  <a:pt x="0" y="65"/>
                  <a:pt x="103" y="9"/>
                  <a:pt x="178" y="92"/>
                </a:cubicBezTo>
                <a:cubicBezTo>
                  <a:pt x="183" y="96"/>
                  <a:pt x="241" y="0"/>
                  <a:pt x="356" y="66"/>
                </a:cubicBezTo>
                <a:cubicBezTo>
                  <a:pt x="354" y="67"/>
                  <a:pt x="179" y="80"/>
                  <a:pt x="184" y="2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0" name="Freeform 1523"/>
          <p:cNvSpPr/>
          <p:nvPr/>
        </p:nvSpPr>
        <p:spPr bwMode="auto">
          <a:xfrm>
            <a:off x="10341856" y="1117383"/>
            <a:ext cx="309141" cy="228176"/>
          </a:xfrm>
          <a:custGeom>
            <a:avLst/>
            <a:gdLst>
              <a:gd name="T0" fmla="*/ 37 w 142"/>
              <a:gd name="T1" fmla="*/ 105 h 105"/>
              <a:gd name="T2" fmla="*/ 0 w 142"/>
              <a:gd name="T3" fmla="*/ 1 h 105"/>
              <a:gd name="T4" fmla="*/ 65 w 142"/>
              <a:gd name="T5" fmla="*/ 53 h 105"/>
              <a:gd name="T6" fmla="*/ 142 w 142"/>
              <a:gd name="T7" fmla="*/ 85 h 105"/>
              <a:gd name="T8" fmla="*/ 37 w 142"/>
              <a:gd name="T9" fmla="*/ 105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2" h="105">
                <a:moveTo>
                  <a:pt x="37" y="105"/>
                </a:moveTo>
                <a:cubicBezTo>
                  <a:pt x="37" y="105"/>
                  <a:pt x="61" y="33"/>
                  <a:pt x="0" y="1"/>
                </a:cubicBezTo>
                <a:cubicBezTo>
                  <a:pt x="1" y="0"/>
                  <a:pt x="55" y="2"/>
                  <a:pt x="65" y="53"/>
                </a:cubicBezTo>
                <a:cubicBezTo>
                  <a:pt x="66" y="56"/>
                  <a:pt x="112" y="31"/>
                  <a:pt x="142" y="85"/>
                </a:cubicBezTo>
                <a:cubicBezTo>
                  <a:pt x="141" y="85"/>
                  <a:pt x="68" y="49"/>
                  <a:pt x="37" y="10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2575" y="-1764311"/>
            <a:ext cx="12186846" cy="12186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89" name="组合 188"/>
          <p:cNvGrpSpPr/>
          <p:nvPr/>
        </p:nvGrpSpPr>
        <p:grpSpPr>
          <a:xfrm>
            <a:off x="8397715" y="2396247"/>
            <a:ext cx="2762116" cy="2315930"/>
            <a:chOff x="6224220" y="1639032"/>
            <a:chExt cx="4563141" cy="3826021"/>
          </a:xfrm>
        </p:grpSpPr>
        <p:sp>
          <p:nvSpPr>
            <p:cNvPr id="92" name="Freeform 72"/>
            <p:cNvSpPr/>
            <p:nvPr/>
          </p:nvSpPr>
          <p:spPr bwMode="auto">
            <a:xfrm>
              <a:off x="8295095" y="3354234"/>
              <a:ext cx="155928" cy="76031"/>
            </a:xfrm>
            <a:custGeom>
              <a:avLst/>
              <a:gdLst>
                <a:gd name="T0" fmla="*/ 0 w 121"/>
                <a:gd name="T1" fmla="*/ 0 h 59"/>
                <a:gd name="T2" fmla="*/ 81 w 121"/>
                <a:gd name="T3" fmla="*/ 2 h 59"/>
                <a:gd name="T4" fmla="*/ 114 w 121"/>
                <a:gd name="T5" fmla="*/ 40 h 59"/>
                <a:gd name="T6" fmla="*/ 116 w 121"/>
                <a:gd name="T7" fmla="*/ 50 h 59"/>
                <a:gd name="T8" fmla="*/ 121 w 121"/>
                <a:gd name="T9" fmla="*/ 52 h 59"/>
                <a:gd name="T10" fmla="*/ 116 w 121"/>
                <a:gd name="T11" fmla="*/ 59 h 59"/>
                <a:gd name="T12" fmla="*/ 59 w 121"/>
                <a:gd name="T13" fmla="*/ 59 h 59"/>
                <a:gd name="T14" fmla="*/ 0 w 121"/>
                <a:gd name="T15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59">
                  <a:moveTo>
                    <a:pt x="0" y="0"/>
                  </a:moveTo>
                  <a:lnTo>
                    <a:pt x="81" y="2"/>
                  </a:lnTo>
                  <a:lnTo>
                    <a:pt x="114" y="40"/>
                  </a:lnTo>
                  <a:lnTo>
                    <a:pt x="116" y="50"/>
                  </a:lnTo>
                  <a:lnTo>
                    <a:pt x="121" y="52"/>
                  </a:lnTo>
                  <a:lnTo>
                    <a:pt x="116" y="59"/>
                  </a:lnTo>
                  <a:lnTo>
                    <a:pt x="59" y="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D2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73"/>
            <p:cNvSpPr/>
            <p:nvPr/>
          </p:nvSpPr>
          <p:spPr bwMode="auto">
            <a:xfrm>
              <a:off x="8152054" y="3342636"/>
              <a:ext cx="100515" cy="57990"/>
            </a:xfrm>
            <a:custGeom>
              <a:avLst/>
              <a:gdLst>
                <a:gd name="T0" fmla="*/ 3 w 33"/>
                <a:gd name="T1" fmla="*/ 10 h 19"/>
                <a:gd name="T2" fmla="*/ 18 w 33"/>
                <a:gd name="T3" fmla="*/ 17 h 19"/>
                <a:gd name="T4" fmla="*/ 33 w 33"/>
                <a:gd name="T5" fmla="*/ 17 h 19"/>
                <a:gd name="T6" fmla="*/ 32 w 33"/>
                <a:gd name="T7" fmla="*/ 6 h 19"/>
                <a:gd name="T8" fmla="*/ 13 w 33"/>
                <a:gd name="T9" fmla="*/ 8 h 19"/>
                <a:gd name="T10" fmla="*/ 3 w 33"/>
                <a:gd name="T11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19">
                  <a:moveTo>
                    <a:pt x="3" y="10"/>
                  </a:moveTo>
                  <a:cubicBezTo>
                    <a:pt x="3" y="10"/>
                    <a:pt x="5" y="19"/>
                    <a:pt x="18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6"/>
                    <a:pt x="14" y="8"/>
                    <a:pt x="13" y="8"/>
                  </a:cubicBezTo>
                  <a:cubicBezTo>
                    <a:pt x="13" y="8"/>
                    <a:pt x="0" y="0"/>
                    <a:pt x="3" y="10"/>
                  </a:cubicBezTo>
                  <a:close/>
                </a:path>
              </a:pathLst>
            </a:custGeom>
            <a:solidFill>
              <a:srgbClr val="FDD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74"/>
            <p:cNvSpPr/>
            <p:nvPr/>
          </p:nvSpPr>
          <p:spPr bwMode="auto">
            <a:xfrm>
              <a:off x="8194579" y="3338770"/>
              <a:ext cx="210051" cy="162371"/>
            </a:xfrm>
            <a:custGeom>
              <a:avLst/>
              <a:gdLst>
                <a:gd name="T0" fmla="*/ 0 w 69"/>
                <a:gd name="T1" fmla="*/ 32 h 53"/>
                <a:gd name="T2" fmla="*/ 33 w 69"/>
                <a:gd name="T3" fmla="*/ 5 h 53"/>
                <a:gd name="T4" fmla="*/ 42 w 69"/>
                <a:gd name="T5" fmla="*/ 13 h 53"/>
                <a:gd name="T6" fmla="*/ 58 w 69"/>
                <a:gd name="T7" fmla="*/ 17 h 53"/>
                <a:gd name="T8" fmla="*/ 48 w 69"/>
                <a:gd name="T9" fmla="*/ 53 h 53"/>
                <a:gd name="T10" fmla="*/ 0 w 69"/>
                <a:gd name="T11" fmla="*/ 3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53">
                  <a:moveTo>
                    <a:pt x="0" y="32"/>
                  </a:moveTo>
                  <a:cubicBezTo>
                    <a:pt x="0" y="32"/>
                    <a:pt x="12" y="0"/>
                    <a:pt x="33" y="5"/>
                  </a:cubicBezTo>
                  <a:cubicBezTo>
                    <a:pt x="33" y="5"/>
                    <a:pt x="41" y="7"/>
                    <a:pt x="42" y="13"/>
                  </a:cubicBezTo>
                  <a:cubicBezTo>
                    <a:pt x="42" y="13"/>
                    <a:pt x="54" y="12"/>
                    <a:pt x="58" y="17"/>
                  </a:cubicBezTo>
                  <a:cubicBezTo>
                    <a:pt x="58" y="17"/>
                    <a:pt x="69" y="29"/>
                    <a:pt x="48" y="53"/>
                  </a:cubicBezTo>
                  <a:cubicBezTo>
                    <a:pt x="0" y="32"/>
                    <a:pt x="0" y="32"/>
                    <a:pt x="0" y="32"/>
                  </a:cubicBezTo>
                </a:path>
              </a:pathLst>
            </a:custGeom>
            <a:solidFill>
              <a:srgbClr val="FDD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75"/>
            <p:cNvSpPr/>
            <p:nvPr/>
          </p:nvSpPr>
          <p:spPr bwMode="auto">
            <a:xfrm>
              <a:off x="8127569" y="3356811"/>
              <a:ext cx="57990" cy="64433"/>
            </a:xfrm>
            <a:custGeom>
              <a:avLst/>
              <a:gdLst>
                <a:gd name="T0" fmla="*/ 45 w 45"/>
                <a:gd name="T1" fmla="*/ 12 h 50"/>
                <a:gd name="T2" fmla="*/ 29 w 45"/>
                <a:gd name="T3" fmla="*/ 50 h 50"/>
                <a:gd name="T4" fmla="*/ 0 w 45"/>
                <a:gd name="T5" fmla="*/ 36 h 50"/>
                <a:gd name="T6" fmla="*/ 17 w 45"/>
                <a:gd name="T7" fmla="*/ 0 h 50"/>
                <a:gd name="T8" fmla="*/ 45 w 45"/>
                <a:gd name="T9" fmla="*/ 1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50">
                  <a:moveTo>
                    <a:pt x="45" y="12"/>
                  </a:moveTo>
                  <a:lnTo>
                    <a:pt x="29" y="50"/>
                  </a:lnTo>
                  <a:lnTo>
                    <a:pt x="0" y="36"/>
                  </a:lnTo>
                  <a:lnTo>
                    <a:pt x="17" y="0"/>
                  </a:lnTo>
                  <a:lnTo>
                    <a:pt x="45" y="12"/>
                  </a:lnTo>
                  <a:close/>
                </a:path>
              </a:pathLst>
            </a:custGeom>
            <a:solidFill>
              <a:srgbClr val="B83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76"/>
            <p:cNvSpPr/>
            <p:nvPr/>
          </p:nvSpPr>
          <p:spPr bwMode="auto">
            <a:xfrm>
              <a:off x="8146899" y="3360677"/>
              <a:ext cx="478092" cy="268041"/>
            </a:xfrm>
            <a:custGeom>
              <a:avLst/>
              <a:gdLst>
                <a:gd name="T0" fmla="*/ 371 w 371"/>
                <a:gd name="T1" fmla="*/ 163 h 208"/>
                <a:gd name="T2" fmla="*/ 352 w 371"/>
                <a:gd name="T3" fmla="*/ 208 h 208"/>
                <a:gd name="T4" fmla="*/ 0 w 371"/>
                <a:gd name="T5" fmla="*/ 45 h 208"/>
                <a:gd name="T6" fmla="*/ 21 w 371"/>
                <a:gd name="T7" fmla="*/ 0 h 208"/>
                <a:gd name="T8" fmla="*/ 371 w 371"/>
                <a:gd name="T9" fmla="*/ 163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1" h="208">
                  <a:moveTo>
                    <a:pt x="371" y="163"/>
                  </a:moveTo>
                  <a:lnTo>
                    <a:pt x="352" y="208"/>
                  </a:lnTo>
                  <a:lnTo>
                    <a:pt x="0" y="45"/>
                  </a:lnTo>
                  <a:lnTo>
                    <a:pt x="21" y="0"/>
                  </a:lnTo>
                  <a:lnTo>
                    <a:pt x="371" y="163"/>
                  </a:lnTo>
                  <a:close/>
                </a:path>
              </a:pathLst>
            </a:custGeom>
            <a:solidFill>
              <a:srgbClr val="D148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77"/>
            <p:cNvSpPr/>
            <p:nvPr/>
          </p:nvSpPr>
          <p:spPr bwMode="auto">
            <a:xfrm>
              <a:off x="8146899" y="3360677"/>
              <a:ext cx="478092" cy="268041"/>
            </a:xfrm>
            <a:custGeom>
              <a:avLst/>
              <a:gdLst>
                <a:gd name="T0" fmla="*/ 371 w 371"/>
                <a:gd name="T1" fmla="*/ 163 h 208"/>
                <a:gd name="T2" fmla="*/ 352 w 371"/>
                <a:gd name="T3" fmla="*/ 208 h 208"/>
                <a:gd name="T4" fmla="*/ 0 w 371"/>
                <a:gd name="T5" fmla="*/ 45 h 208"/>
                <a:gd name="T6" fmla="*/ 21 w 371"/>
                <a:gd name="T7" fmla="*/ 0 h 208"/>
                <a:gd name="T8" fmla="*/ 371 w 371"/>
                <a:gd name="T9" fmla="*/ 163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1" h="208">
                  <a:moveTo>
                    <a:pt x="371" y="163"/>
                  </a:moveTo>
                  <a:lnTo>
                    <a:pt x="352" y="208"/>
                  </a:lnTo>
                  <a:lnTo>
                    <a:pt x="0" y="45"/>
                  </a:lnTo>
                  <a:lnTo>
                    <a:pt x="21" y="0"/>
                  </a:lnTo>
                  <a:lnTo>
                    <a:pt x="371" y="16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78"/>
            <p:cNvSpPr/>
            <p:nvPr/>
          </p:nvSpPr>
          <p:spPr bwMode="auto">
            <a:xfrm>
              <a:off x="6720354" y="2677689"/>
              <a:ext cx="1447164" cy="740978"/>
            </a:xfrm>
            <a:custGeom>
              <a:avLst/>
              <a:gdLst>
                <a:gd name="T0" fmla="*/ 1123 w 1123"/>
                <a:gd name="T1" fmla="*/ 527 h 575"/>
                <a:gd name="T2" fmla="*/ 1102 w 1123"/>
                <a:gd name="T3" fmla="*/ 575 h 575"/>
                <a:gd name="T4" fmla="*/ 0 w 1123"/>
                <a:gd name="T5" fmla="*/ 48 h 575"/>
                <a:gd name="T6" fmla="*/ 21 w 1123"/>
                <a:gd name="T7" fmla="*/ 0 h 575"/>
                <a:gd name="T8" fmla="*/ 1123 w 1123"/>
                <a:gd name="T9" fmla="*/ 527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3" h="575">
                  <a:moveTo>
                    <a:pt x="1123" y="527"/>
                  </a:moveTo>
                  <a:lnTo>
                    <a:pt x="1102" y="575"/>
                  </a:lnTo>
                  <a:lnTo>
                    <a:pt x="0" y="48"/>
                  </a:lnTo>
                  <a:lnTo>
                    <a:pt x="21" y="0"/>
                  </a:lnTo>
                  <a:lnTo>
                    <a:pt x="1123" y="527"/>
                  </a:lnTo>
                  <a:close/>
                </a:path>
              </a:pathLst>
            </a:cu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79"/>
            <p:cNvSpPr/>
            <p:nvPr/>
          </p:nvSpPr>
          <p:spPr bwMode="auto">
            <a:xfrm>
              <a:off x="8180404" y="3436708"/>
              <a:ext cx="161082" cy="103093"/>
            </a:xfrm>
            <a:custGeom>
              <a:avLst/>
              <a:gdLst>
                <a:gd name="T0" fmla="*/ 43 w 53"/>
                <a:gd name="T1" fmla="*/ 20 h 34"/>
                <a:gd name="T2" fmla="*/ 44 w 53"/>
                <a:gd name="T3" fmla="*/ 17 h 34"/>
                <a:gd name="T4" fmla="*/ 5 w 53"/>
                <a:gd name="T5" fmla="*/ 0 h 34"/>
                <a:gd name="T6" fmla="*/ 0 w 53"/>
                <a:gd name="T7" fmla="*/ 12 h 34"/>
                <a:gd name="T8" fmla="*/ 11 w 53"/>
                <a:gd name="T9" fmla="*/ 17 h 34"/>
                <a:gd name="T10" fmla="*/ 21 w 53"/>
                <a:gd name="T11" fmla="*/ 23 h 34"/>
                <a:gd name="T12" fmla="*/ 32 w 53"/>
                <a:gd name="T13" fmla="*/ 26 h 34"/>
                <a:gd name="T14" fmla="*/ 42 w 53"/>
                <a:gd name="T15" fmla="*/ 30 h 34"/>
                <a:gd name="T16" fmla="*/ 53 w 53"/>
                <a:gd name="T17" fmla="*/ 23 h 34"/>
                <a:gd name="T18" fmla="*/ 43 w 53"/>
                <a:gd name="T19" fmla="*/ 2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34">
                  <a:moveTo>
                    <a:pt x="43" y="20"/>
                  </a:moveTo>
                  <a:cubicBezTo>
                    <a:pt x="44" y="17"/>
                    <a:pt x="44" y="17"/>
                    <a:pt x="44" y="17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5" y="21"/>
                    <a:pt x="11" y="17"/>
                  </a:cubicBezTo>
                  <a:cubicBezTo>
                    <a:pt x="11" y="17"/>
                    <a:pt x="13" y="25"/>
                    <a:pt x="21" y="23"/>
                  </a:cubicBezTo>
                  <a:cubicBezTo>
                    <a:pt x="21" y="23"/>
                    <a:pt x="26" y="32"/>
                    <a:pt x="32" y="26"/>
                  </a:cubicBezTo>
                  <a:cubicBezTo>
                    <a:pt x="32" y="26"/>
                    <a:pt x="37" y="34"/>
                    <a:pt x="42" y="30"/>
                  </a:cubicBezTo>
                  <a:cubicBezTo>
                    <a:pt x="53" y="23"/>
                    <a:pt x="53" y="23"/>
                    <a:pt x="53" y="23"/>
                  </a:cubicBezTo>
                  <a:lnTo>
                    <a:pt x="43" y="20"/>
                  </a:lnTo>
                  <a:close/>
                </a:path>
              </a:pathLst>
            </a:custGeom>
            <a:solidFill>
              <a:srgbClr val="F0D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80"/>
            <p:cNvSpPr/>
            <p:nvPr/>
          </p:nvSpPr>
          <p:spPr bwMode="auto">
            <a:xfrm>
              <a:off x="8180404" y="3385161"/>
              <a:ext cx="161082" cy="134020"/>
            </a:xfrm>
            <a:custGeom>
              <a:avLst/>
              <a:gdLst>
                <a:gd name="T0" fmla="*/ 0 w 53"/>
                <a:gd name="T1" fmla="*/ 29 h 44"/>
                <a:gd name="T2" fmla="*/ 18 w 53"/>
                <a:gd name="T3" fmla="*/ 4 h 44"/>
                <a:gd name="T4" fmla="*/ 14 w 53"/>
                <a:gd name="T5" fmla="*/ 30 h 44"/>
                <a:gd name="T6" fmla="*/ 26 w 53"/>
                <a:gd name="T7" fmla="*/ 5 h 44"/>
                <a:gd name="T8" fmla="*/ 35 w 53"/>
                <a:gd name="T9" fmla="*/ 10 h 44"/>
                <a:gd name="T10" fmla="*/ 25 w 53"/>
                <a:gd name="T11" fmla="*/ 33 h 44"/>
                <a:gd name="T12" fmla="*/ 40 w 53"/>
                <a:gd name="T13" fmla="*/ 9 h 44"/>
                <a:gd name="T14" fmla="*/ 44 w 53"/>
                <a:gd name="T15" fmla="*/ 11 h 44"/>
                <a:gd name="T16" fmla="*/ 36 w 53"/>
                <a:gd name="T17" fmla="*/ 35 h 44"/>
                <a:gd name="T18" fmla="*/ 42 w 53"/>
                <a:gd name="T19" fmla="*/ 25 h 44"/>
                <a:gd name="T20" fmla="*/ 47 w 53"/>
                <a:gd name="T21" fmla="*/ 20 h 44"/>
                <a:gd name="T22" fmla="*/ 51 w 53"/>
                <a:gd name="T23" fmla="*/ 24 h 44"/>
                <a:gd name="T24" fmla="*/ 45 w 53"/>
                <a:gd name="T25" fmla="*/ 36 h 44"/>
                <a:gd name="T26" fmla="*/ 41 w 53"/>
                <a:gd name="T27" fmla="*/ 44 h 44"/>
                <a:gd name="T28" fmla="*/ 0 w 53"/>
                <a:gd name="T29" fmla="*/ 2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3" h="44">
                  <a:moveTo>
                    <a:pt x="0" y="29"/>
                  </a:moveTo>
                  <a:cubicBezTo>
                    <a:pt x="0" y="29"/>
                    <a:pt x="9" y="3"/>
                    <a:pt x="18" y="4"/>
                  </a:cubicBezTo>
                  <a:cubicBezTo>
                    <a:pt x="18" y="4"/>
                    <a:pt x="28" y="5"/>
                    <a:pt x="14" y="30"/>
                  </a:cubicBezTo>
                  <a:cubicBezTo>
                    <a:pt x="14" y="30"/>
                    <a:pt x="25" y="7"/>
                    <a:pt x="26" y="5"/>
                  </a:cubicBezTo>
                  <a:cubicBezTo>
                    <a:pt x="26" y="5"/>
                    <a:pt x="35" y="0"/>
                    <a:pt x="35" y="10"/>
                  </a:cubicBezTo>
                  <a:cubicBezTo>
                    <a:pt x="35" y="10"/>
                    <a:pt x="34" y="14"/>
                    <a:pt x="25" y="33"/>
                  </a:cubicBezTo>
                  <a:cubicBezTo>
                    <a:pt x="25" y="33"/>
                    <a:pt x="35" y="11"/>
                    <a:pt x="40" y="9"/>
                  </a:cubicBezTo>
                  <a:cubicBezTo>
                    <a:pt x="40" y="9"/>
                    <a:pt x="44" y="8"/>
                    <a:pt x="44" y="11"/>
                  </a:cubicBezTo>
                  <a:cubicBezTo>
                    <a:pt x="44" y="11"/>
                    <a:pt x="46" y="14"/>
                    <a:pt x="36" y="35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47" y="20"/>
                    <a:pt x="53" y="18"/>
                    <a:pt x="51" y="24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0" y="29"/>
                    <a:pt x="0" y="29"/>
                    <a:pt x="0" y="29"/>
                  </a:cubicBezTo>
                </a:path>
              </a:pathLst>
            </a:custGeom>
            <a:solidFill>
              <a:srgbClr val="F0D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81"/>
            <p:cNvSpPr/>
            <p:nvPr/>
          </p:nvSpPr>
          <p:spPr bwMode="auto">
            <a:xfrm>
              <a:off x="8182981" y="3436708"/>
              <a:ext cx="11598" cy="36082"/>
            </a:xfrm>
            <a:custGeom>
              <a:avLst/>
              <a:gdLst>
                <a:gd name="T0" fmla="*/ 0 w 4"/>
                <a:gd name="T1" fmla="*/ 12 h 12"/>
                <a:gd name="T2" fmla="*/ 4 w 4"/>
                <a:gd name="T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12">
                  <a:moveTo>
                    <a:pt x="0" y="12"/>
                  </a:moveTo>
                  <a:cubicBezTo>
                    <a:pt x="0" y="12"/>
                    <a:pt x="1" y="5"/>
                    <a:pt x="4" y="0"/>
                  </a:cubicBezTo>
                </a:path>
              </a:pathLst>
            </a:custGeom>
            <a:solidFill>
              <a:srgbClr val="ECC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82"/>
            <p:cNvSpPr/>
            <p:nvPr/>
          </p:nvSpPr>
          <p:spPr bwMode="auto">
            <a:xfrm>
              <a:off x="8216487" y="3439285"/>
              <a:ext cx="20619" cy="46392"/>
            </a:xfrm>
            <a:custGeom>
              <a:avLst/>
              <a:gdLst>
                <a:gd name="T0" fmla="*/ 0 w 7"/>
                <a:gd name="T1" fmla="*/ 15 h 15"/>
                <a:gd name="T2" fmla="*/ 1 w 7"/>
                <a:gd name="T3" fmla="*/ 12 h 15"/>
                <a:gd name="T4" fmla="*/ 4 w 7"/>
                <a:gd name="T5" fmla="*/ 7 h 15"/>
                <a:gd name="T6" fmla="*/ 6 w 7"/>
                <a:gd name="T7" fmla="*/ 2 h 15"/>
                <a:gd name="T8" fmla="*/ 7 w 7"/>
                <a:gd name="T9" fmla="*/ 0 h 15"/>
                <a:gd name="T10" fmla="*/ 6 w 7"/>
                <a:gd name="T11" fmla="*/ 2 h 15"/>
                <a:gd name="T12" fmla="*/ 3 w 7"/>
                <a:gd name="T13" fmla="*/ 7 h 15"/>
                <a:gd name="T14" fmla="*/ 1 w 7"/>
                <a:gd name="T15" fmla="*/ 12 h 15"/>
                <a:gd name="T16" fmla="*/ 0 w 7"/>
                <a:gd name="T1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5">
                  <a:moveTo>
                    <a:pt x="0" y="15"/>
                  </a:moveTo>
                  <a:cubicBezTo>
                    <a:pt x="0" y="15"/>
                    <a:pt x="0" y="14"/>
                    <a:pt x="1" y="12"/>
                  </a:cubicBezTo>
                  <a:cubicBezTo>
                    <a:pt x="2" y="11"/>
                    <a:pt x="3" y="9"/>
                    <a:pt x="4" y="7"/>
                  </a:cubicBezTo>
                  <a:cubicBezTo>
                    <a:pt x="5" y="6"/>
                    <a:pt x="6" y="4"/>
                    <a:pt x="6" y="2"/>
                  </a:cubicBezTo>
                  <a:cubicBezTo>
                    <a:pt x="7" y="1"/>
                    <a:pt x="7" y="0"/>
                    <a:pt x="7" y="0"/>
                  </a:cubicBezTo>
                  <a:cubicBezTo>
                    <a:pt x="7" y="0"/>
                    <a:pt x="7" y="1"/>
                    <a:pt x="6" y="2"/>
                  </a:cubicBezTo>
                  <a:cubicBezTo>
                    <a:pt x="5" y="3"/>
                    <a:pt x="4" y="5"/>
                    <a:pt x="3" y="7"/>
                  </a:cubicBezTo>
                  <a:cubicBezTo>
                    <a:pt x="2" y="9"/>
                    <a:pt x="1" y="11"/>
                    <a:pt x="1" y="12"/>
                  </a:cubicBezTo>
                  <a:cubicBezTo>
                    <a:pt x="0" y="14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83"/>
            <p:cNvSpPr/>
            <p:nvPr/>
          </p:nvSpPr>
          <p:spPr bwMode="auto">
            <a:xfrm>
              <a:off x="8247414" y="3467635"/>
              <a:ext cx="18041" cy="33505"/>
            </a:xfrm>
            <a:custGeom>
              <a:avLst/>
              <a:gdLst>
                <a:gd name="T0" fmla="*/ 0 w 6"/>
                <a:gd name="T1" fmla="*/ 11 h 11"/>
                <a:gd name="T2" fmla="*/ 1 w 6"/>
                <a:gd name="T3" fmla="*/ 10 h 11"/>
                <a:gd name="T4" fmla="*/ 3 w 6"/>
                <a:gd name="T5" fmla="*/ 6 h 11"/>
                <a:gd name="T6" fmla="*/ 5 w 6"/>
                <a:gd name="T7" fmla="*/ 2 h 11"/>
                <a:gd name="T8" fmla="*/ 6 w 6"/>
                <a:gd name="T9" fmla="*/ 0 h 11"/>
                <a:gd name="T10" fmla="*/ 5 w 6"/>
                <a:gd name="T11" fmla="*/ 2 h 11"/>
                <a:gd name="T12" fmla="*/ 3 w 6"/>
                <a:gd name="T13" fmla="*/ 6 h 11"/>
                <a:gd name="T14" fmla="*/ 1 w 6"/>
                <a:gd name="T15" fmla="*/ 10 h 11"/>
                <a:gd name="T16" fmla="*/ 0 w 6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1">
                  <a:moveTo>
                    <a:pt x="0" y="11"/>
                  </a:moveTo>
                  <a:cubicBezTo>
                    <a:pt x="0" y="11"/>
                    <a:pt x="0" y="11"/>
                    <a:pt x="1" y="10"/>
                  </a:cubicBezTo>
                  <a:cubicBezTo>
                    <a:pt x="2" y="9"/>
                    <a:pt x="3" y="7"/>
                    <a:pt x="3" y="6"/>
                  </a:cubicBezTo>
                  <a:cubicBezTo>
                    <a:pt x="4" y="5"/>
                    <a:pt x="5" y="3"/>
                    <a:pt x="5" y="2"/>
                  </a:cubicBezTo>
                  <a:cubicBezTo>
                    <a:pt x="6" y="1"/>
                    <a:pt x="6" y="0"/>
                    <a:pt x="6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4" y="3"/>
                    <a:pt x="3" y="4"/>
                    <a:pt x="3" y="6"/>
                  </a:cubicBezTo>
                  <a:cubicBezTo>
                    <a:pt x="2" y="7"/>
                    <a:pt x="1" y="8"/>
                    <a:pt x="1" y="10"/>
                  </a:cubicBezTo>
                  <a:cubicBezTo>
                    <a:pt x="0" y="11"/>
                    <a:pt x="0" y="11"/>
                    <a:pt x="0" y="11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84"/>
            <p:cNvSpPr/>
            <p:nvPr/>
          </p:nvSpPr>
          <p:spPr bwMode="auto">
            <a:xfrm>
              <a:off x="8277054" y="3481811"/>
              <a:ext cx="18041" cy="30928"/>
            </a:xfrm>
            <a:custGeom>
              <a:avLst/>
              <a:gdLst>
                <a:gd name="T0" fmla="*/ 0 w 6"/>
                <a:gd name="T1" fmla="*/ 10 h 10"/>
                <a:gd name="T2" fmla="*/ 1 w 6"/>
                <a:gd name="T3" fmla="*/ 9 h 10"/>
                <a:gd name="T4" fmla="*/ 3 w 6"/>
                <a:gd name="T5" fmla="*/ 5 h 10"/>
                <a:gd name="T6" fmla="*/ 5 w 6"/>
                <a:gd name="T7" fmla="*/ 2 h 10"/>
                <a:gd name="T8" fmla="*/ 6 w 6"/>
                <a:gd name="T9" fmla="*/ 1 h 10"/>
                <a:gd name="T10" fmla="*/ 6 w 6"/>
                <a:gd name="T11" fmla="*/ 0 h 10"/>
                <a:gd name="T12" fmla="*/ 6 w 6"/>
                <a:gd name="T13" fmla="*/ 1 h 10"/>
                <a:gd name="T14" fmla="*/ 5 w 6"/>
                <a:gd name="T15" fmla="*/ 2 h 10"/>
                <a:gd name="T16" fmla="*/ 3 w 6"/>
                <a:gd name="T17" fmla="*/ 5 h 10"/>
                <a:gd name="T18" fmla="*/ 1 w 6"/>
                <a:gd name="T19" fmla="*/ 8 h 10"/>
                <a:gd name="T20" fmla="*/ 0 w 6"/>
                <a:gd name="T2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10">
                  <a:moveTo>
                    <a:pt x="0" y="10"/>
                  </a:moveTo>
                  <a:cubicBezTo>
                    <a:pt x="0" y="10"/>
                    <a:pt x="1" y="9"/>
                    <a:pt x="1" y="9"/>
                  </a:cubicBezTo>
                  <a:cubicBezTo>
                    <a:pt x="2" y="8"/>
                    <a:pt x="3" y="7"/>
                    <a:pt x="3" y="5"/>
                  </a:cubicBezTo>
                  <a:cubicBezTo>
                    <a:pt x="4" y="4"/>
                    <a:pt x="5" y="3"/>
                    <a:pt x="5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1"/>
                    <a:pt x="5" y="2"/>
                  </a:cubicBezTo>
                  <a:cubicBezTo>
                    <a:pt x="4" y="3"/>
                    <a:pt x="4" y="4"/>
                    <a:pt x="3" y="5"/>
                  </a:cubicBezTo>
                  <a:cubicBezTo>
                    <a:pt x="2" y="6"/>
                    <a:pt x="2" y="7"/>
                    <a:pt x="1" y="8"/>
                  </a:cubicBezTo>
                  <a:cubicBezTo>
                    <a:pt x="1" y="9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85"/>
            <p:cNvSpPr/>
            <p:nvPr/>
          </p:nvSpPr>
          <p:spPr bwMode="auto">
            <a:xfrm>
              <a:off x="8304115" y="3490831"/>
              <a:ext cx="15464" cy="24484"/>
            </a:xfrm>
            <a:custGeom>
              <a:avLst/>
              <a:gdLst>
                <a:gd name="T0" fmla="*/ 0 w 5"/>
                <a:gd name="T1" fmla="*/ 8 h 8"/>
                <a:gd name="T2" fmla="*/ 1 w 5"/>
                <a:gd name="T3" fmla="*/ 7 h 8"/>
                <a:gd name="T4" fmla="*/ 3 w 5"/>
                <a:gd name="T5" fmla="*/ 4 h 8"/>
                <a:gd name="T6" fmla="*/ 4 w 5"/>
                <a:gd name="T7" fmla="*/ 2 h 8"/>
                <a:gd name="T8" fmla="*/ 5 w 5"/>
                <a:gd name="T9" fmla="*/ 0 h 8"/>
                <a:gd name="T10" fmla="*/ 4 w 5"/>
                <a:gd name="T11" fmla="*/ 2 h 8"/>
                <a:gd name="T12" fmla="*/ 2 w 5"/>
                <a:gd name="T13" fmla="*/ 4 h 8"/>
                <a:gd name="T14" fmla="*/ 1 w 5"/>
                <a:gd name="T15" fmla="*/ 7 h 8"/>
                <a:gd name="T16" fmla="*/ 0 w 5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8">
                  <a:moveTo>
                    <a:pt x="0" y="8"/>
                  </a:moveTo>
                  <a:cubicBezTo>
                    <a:pt x="0" y="8"/>
                    <a:pt x="0" y="8"/>
                    <a:pt x="1" y="7"/>
                  </a:cubicBezTo>
                  <a:cubicBezTo>
                    <a:pt x="1" y="6"/>
                    <a:pt x="2" y="5"/>
                    <a:pt x="3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5" y="0"/>
                    <a:pt x="5" y="0"/>
                  </a:cubicBezTo>
                  <a:cubicBezTo>
                    <a:pt x="5" y="0"/>
                    <a:pt x="4" y="1"/>
                    <a:pt x="4" y="2"/>
                  </a:cubicBezTo>
                  <a:cubicBezTo>
                    <a:pt x="3" y="2"/>
                    <a:pt x="3" y="3"/>
                    <a:pt x="2" y="4"/>
                  </a:cubicBezTo>
                  <a:cubicBezTo>
                    <a:pt x="1" y="5"/>
                    <a:pt x="1" y="6"/>
                    <a:pt x="1" y="7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86"/>
            <p:cNvSpPr/>
            <p:nvPr/>
          </p:nvSpPr>
          <p:spPr bwMode="auto">
            <a:xfrm>
              <a:off x="8216487" y="3403203"/>
              <a:ext cx="24485" cy="18041"/>
            </a:xfrm>
            <a:custGeom>
              <a:avLst/>
              <a:gdLst>
                <a:gd name="T0" fmla="*/ 5 w 8"/>
                <a:gd name="T1" fmla="*/ 0 h 6"/>
                <a:gd name="T2" fmla="*/ 0 w 8"/>
                <a:gd name="T3" fmla="*/ 3 h 6"/>
                <a:gd name="T4" fmla="*/ 8 w 8"/>
                <a:gd name="T5" fmla="*/ 6 h 6"/>
                <a:gd name="T6" fmla="*/ 5 w 8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5" y="0"/>
                  </a:moveTo>
                  <a:cubicBezTo>
                    <a:pt x="4" y="0"/>
                    <a:pt x="2" y="1"/>
                    <a:pt x="0" y="3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0"/>
                    <a:pt x="5" y="0"/>
                  </a:cubicBezTo>
                </a:path>
              </a:pathLst>
            </a:custGeom>
            <a:solidFill>
              <a:srgbClr val="EFE6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87"/>
            <p:cNvSpPr/>
            <p:nvPr/>
          </p:nvSpPr>
          <p:spPr bwMode="auto">
            <a:xfrm>
              <a:off x="8256435" y="3400625"/>
              <a:ext cx="24485" cy="20619"/>
            </a:xfrm>
            <a:custGeom>
              <a:avLst/>
              <a:gdLst>
                <a:gd name="T0" fmla="*/ 6 w 8"/>
                <a:gd name="T1" fmla="*/ 0 h 7"/>
                <a:gd name="T2" fmla="*/ 0 w 8"/>
                <a:gd name="T3" fmla="*/ 4 h 7"/>
                <a:gd name="T4" fmla="*/ 7 w 8"/>
                <a:gd name="T5" fmla="*/ 7 h 7"/>
                <a:gd name="T6" fmla="*/ 6 w 8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7">
                  <a:moveTo>
                    <a:pt x="6" y="0"/>
                  </a:moveTo>
                  <a:cubicBezTo>
                    <a:pt x="4" y="0"/>
                    <a:pt x="3" y="1"/>
                    <a:pt x="0" y="4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8" y="0"/>
                    <a:pt x="6" y="0"/>
                  </a:cubicBezTo>
                </a:path>
              </a:pathLst>
            </a:custGeom>
            <a:solidFill>
              <a:srgbClr val="EFE6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88"/>
            <p:cNvSpPr/>
            <p:nvPr/>
          </p:nvSpPr>
          <p:spPr bwMode="auto">
            <a:xfrm>
              <a:off x="8292517" y="3414801"/>
              <a:ext cx="18041" cy="15464"/>
            </a:xfrm>
            <a:custGeom>
              <a:avLst/>
              <a:gdLst>
                <a:gd name="T0" fmla="*/ 4 w 6"/>
                <a:gd name="T1" fmla="*/ 0 h 5"/>
                <a:gd name="T2" fmla="*/ 0 w 6"/>
                <a:gd name="T3" fmla="*/ 3 h 5"/>
                <a:gd name="T4" fmla="*/ 6 w 6"/>
                <a:gd name="T5" fmla="*/ 5 h 5"/>
                <a:gd name="T6" fmla="*/ 4 w 6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4" y="0"/>
                  </a:moveTo>
                  <a:cubicBezTo>
                    <a:pt x="3" y="0"/>
                    <a:pt x="2" y="1"/>
                    <a:pt x="0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0"/>
                    <a:pt x="4" y="0"/>
                  </a:cubicBezTo>
                </a:path>
              </a:pathLst>
            </a:custGeom>
            <a:solidFill>
              <a:srgbClr val="EFE6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89"/>
            <p:cNvSpPr/>
            <p:nvPr/>
          </p:nvSpPr>
          <p:spPr bwMode="auto">
            <a:xfrm>
              <a:off x="8319579" y="3448306"/>
              <a:ext cx="15464" cy="12887"/>
            </a:xfrm>
            <a:custGeom>
              <a:avLst/>
              <a:gdLst>
                <a:gd name="T0" fmla="*/ 3 w 5"/>
                <a:gd name="T1" fmla="*/ 0 h 4"/>
                <a:gd name="T2" fmla="*/ 0 w 5"/>
                <a:gd name="T3" fmla="*/ 1 h 4"/>
                <a:gd name="T4" fmla="*/ 4 w 5"/>
                <a:gd name="T5" fmla="*/ 4 h 4"/>
                <a:gd name="T6" fmla="*/ 3 w 5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3" y="0"/>
                  </a:moveTo>
                  <a:cubicBezTo>
                    <a:pt x="2" y="0"/>
                    <a:pt x="1" y="0"/>
                    <a:pt x="0" y="1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5" y="0"/>
                    <a:pt x="3" y="0"/>
                  </a:cubicBezTo>
                </a:path>
              </a:pathLst>
            </a:custGeom>
            <a:solidFill>
              <a:srgbClr val="EFE6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90"/>
            <p:cNvSpPr/>
            <p:nvPr/>
          </p:nvSpPr>
          <p:spPr bwMode="auto">
            <a:xfrm>
              <a:off x="8201023" y="3436708"/>
              <a:ext cx="24485" cy="11598"/>
            </a:xfrm>
            <a:custGeom>
              <a:avLst/>
              <a:gdLst>
                <a:gd name="T0" fmla="*/ 0 w 8"/>
                <a:gd name="T1" fmla="*/ 0 h 4"/>
                <a:gd name="T2" fmla="*/ 1 w 8"/>
                <a:gd name="T3" fmla="*/ 1 h 4"/>
                <a:gd name="T4" fmla="*/ 4 w 8"/>
                <a:gd name="T5" fmla="*/ 2 h 4"/>
                <a:gd name="T6" fmla="*/ 7 w 8"/>
                <a:gd name="T7" fmla="*/ 4 h 4"/>
                <a:gd name="T8" fmla="*/ 8 w 8"/>
                <a:gd name="T9" fmla="*/ 4 h 4"/>
                <a:gd name="T10" fmla="*/ 7 w 8"/>
                <a:gd name="T11" fmla="*/ 3 h 4"/>
                <a:gd name="T12" fmla="*/ 4 w 8"/>
                <a:gd name="T13" fmla="*/ 2 h 4"/>
                <a:gd name="T14" fmla="*/ 2 w 8"/>
                <a:gd name="T15" fmla="*/ 1 h 4"/>
                <a:gd name="T16" fmla="*/ 0 w 8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cubicBezTo>
                    <a:pt x="0" y="0"/>
                    <a:pt x="1" y="1"/>
                    <a:pt x="1" y="1"/>
                  </a:cubicBezTo>
                  <a:cubicBezTo>
                    <a:pt x="2" y="2"/>
                    <a:pt x="3" y="2"/>
                    <a:pt x="4" y="2"/>
                  </a:cubicBezTo>
                  <a:cubicBezTo>
                    <a:pt x="5" y="3"/>
                    <a:pt x="6" y="3"/>
                    <a:pt x="7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7" y="3"/>
                  </a:cubicBezTo>
                  <a:cubicBezTo>
                    <a:pt x="7" y="3"/>
                    <a:pt x="6" y="2"/>
                    <a:pt x="4" y="2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1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91"/>
            <p:cNvSpPr/>
            <p:nvPr/>
          </p:nvSpPr>
          <p:spPr bwMode="auto">
            <a:xfrm>
              <a:off x="8234528" y="3454749"/>
              <a:ext cx="27062" cy="9021"/>
            </a:xfrm>
            <a:custGeom>
              <a:avLst/>
              <a:gdLst>
                <a:gd name="T0" fmla="*/ 0 w 9"/>
                <a:gd name="T1" fmla="*/ 0 h 3"/>
                <a:gd name="T2" fmla="*/ 2 w 9"/>
                <a:gd name="T3" fmla="*/ 0 h 3"/>
                <a:gd name="T4" fmla="*/ 4 w 9"/>
                <a:gd name="T5" fmla="*/ 2 h 3"/>
                <a:gd name="T6" fmla="*/ 7 w 9"/>
                <a:gd name="T7" fmla="*/ 3 h 3"/>
                <a:gd name="T8" fmla="*/ 9 w 9"/>
                <a:gd name="T9" fmla="*/ 3 h 3"/>
                <a:gd name="T10" fmla="*/ 7 w 9"/>
                <a:gd name="T11" fmla="*/ 3 h 3"/>
                <a:gd name="T12" fmla="*/ 5 w 9"/>
                <a:gd name="T13" fmla="*/ 1 h 3"/>
                <a:gd name="T14" fmla="*/ 2 w 9"/>
                <a:gd name="T15" fmla="*/ 0 h 3"/>
                <a:gd name="T16" fmla="*/ 0 w 9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3">
                  <a:moveTo>
                    <a:pt x="0" y="0"/>
                  </a:moveTo>
                  <a:cubicBezTo>
                    <a:pt x="0" y="0"/>
                    <a:pt x="1" y="0"/>
                    <a:pt x="2" y="0"/>
                  </a:cubicBezTo>
                  <a:cubicBezTo>
                    <a:pt x="2" y="1"/>
                    <a:pt x="3" y="1"/>
                    <a:pt x="4" y="2"/>
                  </a:cubicBezTo>
                  <a:cubicBezTo>
                    <a:pt x="5" y="2"/>
                    <a:pt x="7" y="3"/>
                    <a:pt x="7" y="3"/>
                  </a:cubicBezTo>
                  <a:cubicBezTo>
                    <a:pt x="8" y="3"/>
                    <a:pt x="9" y="3"/>
                    <a:pt x="9" y="3"/>
                  </a:cubicBezTo>
                  <a:cubicBezTo>
                    <a:pt x="9" y="3"/>
                    <a:pt x="8" y="3"/>
                    <a:pt x="7" y="3"/>
                  </a:cubicBezTo>
                  <a:cubicBezTo>
                    <a:pt x="7" y="2"/>
                    <a:pt x="6" y="2"/>
                    <a:pt x="5" y="1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92"/>
            <p:cNvSpPr/>
            <p:nvPr/>
          </p:nvSpPr>
          <p:spPr bwMode="auto">
            <a:xfrm>
              <a:off x="8274476" y="3470213"/>
              <a:ext cx="18041" cy="9021"/>
            </a:xfrm>
            <a:custGeom>
              <a:avLst/>
              <a:gdLst>
                <a:gd name="T0" fmla="*/ 0 w 6"/>
                <a:gd name="T1" fmla="*/ 0 h 3"/>
                <a:gd name="T2" fmla="*/ 0 w 6"/>
                <a:gd name="T3" fmla="*/ 1 h 3"/>
                <a:gd name="T4" fmla="*/ 2 w 6"/>
                <a:gd name="T5" fmla="*/ 2 h 3"/>
                <a:gd name="T6" fmla="*/ 5 w 6"/>
                <a:gd name="T7" fmla="*/ 2 h 3"/>
                <a:gd name="T8" fmla="*/ 6 w 6"/>
                <a:gd name="T9" fmla="*/ 3 h 3"/>
                <a:gd name="T10" fmla="*/ 5 w 6"/>
                <a:gd name="T11" fmla="*/ 2 h 3"/>
                <a:gd name="T12" fmla="*/ 3 w 6"/>
                <a:gd name="T13" fmla="*/ 1 h 3"/>
                <a:gd name="T14" fmla="*/ 1 w 6"/>
                <a:gd name="T15" fmla="*/ 0 h 3"/>
                <a:gd name="T16" fmla="*/ 0 w 6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1" y="1"/>
                    <a:pt x="2" y="1"/>
                    <a:pt x="2" y="2"/>
                  </a:cubicBezTo>
                  <a:cubicBezTo>
                    <a:pt x="3" y="2"/>
                    <a:pt x="4" y="2"/>
                    <a:pt x="5" y="2"/>
                  </a:cubicBezTo>
                  <a:cubicBezTo>
                    <a:pt x="5" y="3"/>
                    <a:pt x="6" y="3"/>
                    <a:pt x="6" y="3"/>
                  </a:cubicBezTo>
                  <a:cubicBezTo>
                    <a:pt x="6" y="3"/>
                    <a:pt x="5" y="2"/>
                    <a:pt x="5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1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93"/>
            <p:cNvSpPr/>
            <p:nvPr/>
          </p:nvSpPr>
          <p:spPr bwMode="auto">
            <a:xfrm>
              <a:off x="8301538" y="3481811"/>
              <a:ext cx="15464" cy="6443"/>
            </a:xfrm>
            <a:custGeom>
              <a:avLst/>
              <a:gdLst>
                <a:gd name="T0" fmla="*/ 0 w 5"/>
                <a:gd name="T1" fmla="*/ 0 h 2"/>
                <a:gd name="T2" fmla="*/ 0 w 5"/>
                <a:gd name="T3" fmla="*/ 1 h 2"/>
                <a:gd name="T4" fmla="*/ 2 w 5"/>
                <a:gd name="T5" fmla="*/ 2 h 2"/>
                <a:gd name="T6" fmla="*/ 4 w 5"/>
                <a:gd name="T7" fmla="*/ 2 h 2"/>
                <a:gd name="T8" fmla="*/ 5 w 5"/>
                <a:gd name="T9" fmla="*/ 2 h 2"/>
                <a:gd name="T10" fmla="*/ 4 w 5"/>
                <a:gd name="T11" fmla="*/ 2 h 2"/>
                <a:gd name="T12" fmla="*/ 2 w 5"/>
                <a:gd name="T13" fmla="*/ 1 h 2"/>
                <a:gd name="T14" fmla="*/ 0 w 5"/>
                <a:gd name="T15" fmla="*/ 0 h 2"/>
                <a:gd name="T16" fmla="*/ 0 w 5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1" y="1"/>
                    <a:pt x="2" y="2"/>
                  </a:cubicBezTo>
                  <a:cubicBezTo>
                    <a:pt x="3" y="2"/>
                    <a:pt x="3" y="2"/>
                    <a:pt x="4" y="2"/>
                  </a:cubicBezTo>
                  <a:cubicBezTo>
                    <a:pt x="4" y="2"/>
                    <a:pt x="5" y="2"/>
                    <a:pt x="5" y="2"/>
                  </a:cubicBezTo>
                  <a:cubicBezTo>
                    <a:pt x="5" y="2"/>
                    <a:pt x="4" y="2"/>
                    <a:pt x="4" y="2"/>
                  </a:cubicBezTo>
                  <a:cubicBezTo>
                    <a:pt x="4" y="2"/>
                    <a:pt x="3" y="1"/>
                    <a:pt x="2" y="1"/>
                  </a:cubicBezTo>
                  <a:cubicBezTo>
                    <a:pt x="2" y="1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94"/>
            <p:cNvSpPr/>
            <p:nvPr/>
          </p:nvSpPr>
          <p:spPr bwMode="auto">
            <a:xfrm>
              <a:off x="8201023" y="3439285"/>
              <a:ext cx="21907" cy="9021"/>
            </a:xfrm>
            <a:custGeom>
              <a:avLst/>
              <a:gdLst>
                <a:gd name="T0" fmla="*/ 0 w 7"/>
                <a:gd name="T1" fmla="*/ 0 h 3"/>
                <a:gd name="T2" fmla="*/ 1 w 7"/>
                <a:gd name="T3" fmla="*/ 1 h 3"/>
                <a:gd name="T4" fmla="*/ 4 w 7"/>
                <a:gd name="T5" fmla="*/ 2 h 3"/>
                <a:gd name="T6" fmla="*/ 6 w 7"/>
                <a:gd name="T7" fmla="*/ 3 h 3"/>
                <a:gd name="T8" fmla="*/ 7 w 7"/>
                <a:gd name="T9" fmla="*/ 3 h 3"/>
                <a:gd name="T10" fmla="*/ 6 w 7"/>
                <a:gd name="T11" fmla="*/ 3 h 3"/>
                <a:gd name="T12" fmla="*/ 4 w 7"/>
                <a:gd name="T13" fmla="*/ 2 h 3"/>
                <a:gd name="T14" fmla="*/ 2 w 7"/>
                <a:gd name="T15" fmla="*/ 1 h 3"/>
                <a:gd name="T16" fmla="*/ 0 w 7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cubicBezTo>
                    <a:pt x="0" y="0"/>
                    <a:pt x="1" y="1"/>
                    <a:pt x="1" y="1"/>
                  </a:cubicBezTo>
                  <a:cubicBezTo>
                    <a:pt x="2" y="1"/>
                    <a:pt x="3" y="2"/>
                    <a:pt x="4" y="2"/>
                  </a:cubicBezTo>
                  <a:cubicBezTo>
                    <a:pt x="5" y="3"/>
                    <a:pt x="5" y="3"/>
                    <a:pt x="6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6" y="2"/>
                    <a:pt x="5" y="2"/>
                    <a:pt x="4" y="2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1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95"/>
            <p:cNvSpPr/>
            <p:nvPr/>
          </p:nvSpPr>
          <p:spPr bwMode="auto">
            <a:xfrm>
              <a:off x="8237105" y="3457326"/>
              <a:ext cx="19330" cy="10309"/>
            </a:xfrm>
            <a:custGeom>
              <a:avLst/>
              <a:gdLst>
                <a:gd name="T0" fmla="*/ 0 w 6"/>
                <a:gd name="T1" fmla="*/ 0 h 3"/>
                <a:gd name="T2" fmla="*/ 1 w 6"/>
                <a:gd name="T3" fmla="*/ 1 h 3"/>
                <a:gd name="T4" fmla="*/ 3 w 6"/>
                <a:gd name="T5" fmla="*/ 2 h 3"/>
                <a:gd name="T6" fmla="*/ 5 w 6"/>
                <a:gd name="T7" fmla="*/ 2 h 3"/>
                <a:gd name="T8" fmla="*/ 6 w 6"/>
                <a:gd name="T9" fmla="*/ 3 h 3"/>
                <a:gd name="T10" fmla="*/ 5 w 6"/>
                <a:gd name="T11" fmla="*/ 2 h 3"/>
                <a:gd name="T12" fmla="*/ 3 w 6"/>
                <a:gd name="T13" fmla="*/ 1 h 3"/>
                <a:gd name="T14" fmla="*/ 1 w 6"/>
                <a:gd name="T15" fmla="*/ 0 h 3"/>
                <a:gd name="T16" fmla="*/ 0 w 6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cubicBezTo>
                    <a:pt x="0" y="0"/>
                    <a:pt x="0" y="0"/>
                    <a:pt x="1" y="1"/>
                  </a:cubicBezTo>
                  <a:cubicBezTo>
                    <a:pt x="1" y="1"/>
                    <a:pt x="2" y="1"/>
                    <a:pt x="3" y="2"/>
                  </a:cubicBezTo>
                  <a:cubicBezTo>
                    <a:pt x="4" y="2"/>
                    <a:pt x="4" y="2"/>
                    <a:pt x="5" y="2"/>
                  </a:cubicBezTo>
                  <a:cubicBezTo>
                    <a:pt x="6" y="2"/>
                    <a:pt x="6" y="3"/>
                    <a:pt x="6" y="3"/>
                  </a:cubicBezTo>
                  <a:cubicBezTo>
                    <a:pt x="6" y="3"/>
                    <a:pt x="6" y="2"/>
                    <a:pt x="5" y="2"/>
                  </a:cubicBezTo>
                  <a:cubicBezTo>
                    <a:pt x="5" y="2"/>
                    <a:pt x="4" y="1"/>
                    <a:pt x="3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96"/>
            <p:cNvSpPr/>
            <p:nvPr/>
          </p:nvSpPr>
          <p:spPr bwMode="auto">
            <a:xfrm>
              <a:off x="8270610" y="3472790"/>
              <a:ext cx="19330" cy="9021"/>
            </a:xfrm>
            <a:custGeom>
              <a:avLst/>
              <a:gdLst>
                <a:gd name="T0" fmla="*/ 0 w 6"/>
                <a:gd name="T1" fmla="*/ 0 h 3"/>
                <a:gd name="T2" fmla="*/ 1 w 6"/>
                <a:gd name="T3" fmla="*/ 1 h 3"/>
                <a:gd name="T4" fmla="*/ 3 w 6"/>
                <a:gd name="T5" fmla="*/ 2 h 3"/>
                <a:gd name="T6" fmla="*/ 5 w 6"/>
                <a:gd name="T7" fmla="*/ 3 h 3"/>
                <a:gd name="T8" fmla="*/ 6 w 6"/>
                <a:gd name="T9" fmla="*/ 3 h 3"/>
                <a:gd name="T10" fmla="*/ 5 w 6"/>
                <a:gd name="T11" fmla="*/ 2 h 3"/>
                <a:gd name="T12" fmla="*/ 3 w 6"/>
                <a:gd name="T13" fmla="*/ 1 h 3"/>
                <a:gd name="T14" fmla="*/ 1 w 6"/>
                <a:gd name="T15" fmla="*/ 0 h 3"/>
                <a:gd name="T16" fmla="*/ 0 w 6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cubicBezTo>
                    <a:pt x="0" y="0"/>
                    <a:pt x="0" y="0"/>
                    <a:pt x="1" y="1"/>
                  </a:cubicBezTo>
                  <a:cubicBezTo>
                    <a:pt x="2" y="1"/>
                    <a:pt x="2" y="2"/>
                    <a:pt x="3" y="2"/>
                  </a:cubicBezTo>
                  <a:cubicBezTo>
                    <a:pt x="4" y="2"/>
                    <a:pt x="4" y="2"/>
                    <a:pt x="5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5" y="2"/>
                  </a:cubicBezTo>
                  <a:cubicBezTo>
                    <a:pt x="5" y="2"/>
                    <a:pt x="4" y="2"/>
                    <a:pt x="3" y="1"/>
                  </a:cubicBezTo>
                  <a:cubicBezTo>
                    <a:pt x="2" y="1"/>
                    <a:pt x="2" y="1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97"/>
            <p:cNvSpPr/>
            <p:nvPr/>
          </p:nvSpPr>
          <p:spPr bwMode="auto">
            <a:xfrm>
              <a:off x="8298961" y="3485677"/>
              <a:ext cx="15464" cy="5155"/>
            </a:xfrm>
            <a:custGeom>
              <a:avLst/>
              <a:gdLst>
                <a:gd name="T0" fmla="*/ 0 w 5"/>
                <a:gd name="T1" fmla="*/ 0 h 2"/>
                <a:gd name="T2" fmla="*/ 1 w 5"/>
                <a:gd name="T3" fmla="*/ 1 h 2"/>
                <a:gd name="T4" fmla="*/ 3 w 5"/>
                <a:gd name="T5" fmla="*/ 2 h 2"/>
                <a:gd name="T6" fmla="*/ 4 w 5"/>
                <a:gd name="T7" fmla="*/ 2 h 2"/>
                <a:gd name="T8" fmla="*/ 5 w 5"/>
                <a:gd name="T9" fmla="*/ 2 h 2"/>
                <a:gd name="T10" fmla="*/ 5 w 5"/>
                <a:gd name="T11" fmla="*/ 2 h 2"/>
                <a:gd name="T12" fmla="*/ 3 w 5"/>
                <a:gd name="T13" fmla="*/ 1 h 2"/>
                <a:gd name="T14" fmla="*/ 1 w 5"/>
                <a:gd name="T15" fmla="*/ 0 h 2"/>
                <a:gd name="T16" fmla="*/ 0 w 5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cubicBezTo>
                    <a:pt x="0" y="0"/>
                    <a:pt x="0" y="0"/>
                    <a:pt x="1" y="1"/>
                  </a:cubicBezTo>
                  <a:cubicBezTo>
                    <a:pt x="1" y="1"/>
                    <a:pt x="2" y="1"/>
                    <a:pt x="3" y="2"/>
                  </a:cubicBezTo>
                  <a:cubicBezTo>
                    <a:pt x="3" y="2"/>
                    <a:pt x="4" y="2"/>
                    <a:pt x="4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4" y="1"/>
                    <a:pt x="3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98"/>
            <p:cNvSpPr/>
            <p:nvPr/>
          </p:nvSpPr>
          <p:spPr bwMode="auto">
            <a:xfrm>
              <a:off x="6590199" y="2623565"/>
              <a:ext cx="282216" cy="255154"/>
            </a:xfrm>
            <a:custGeom>
              <a:avLst/>
              <a:gdLst>
                <a:gd name="T0" fmla="*/ 53 w 93"/>
                <a:gd name="T1" fmla="*/ 84 h 84"/>
                <a:gd name="T2" fmla="*/ 93 w 93"/>
                <a:gd name="T3" fmla="*/ 0 h 84"/>
                <a:gd name="T4" fmla="*/ 53 w 93"/>
                <a:gd name="T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3" h="84">
                  <a:moveTo>
                    <a:pt x="53" y="84"/>
                  </a:moveTo>
                  <a:cubicBezTo>
                    <a:pt x="53" y="84"/>
                    <a:pt x="0" y="8"/>
                    <a:pt x="93" y="0"/>
                  </a:cubicBezTo>
                  <a:lnTo>
                    <a:pt x="53" y="84"/>
                  </a:lnTo>
                  <a:close/>
                </a:path>
              </a:pathLst>
            </a:custGeom>
            <a:solidFill>
              <a:srgbClr val="7570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99"/>
            <p:cNvSpPr/>
            <p:nvPr/>
          </p:nvSpPr>
          <p:spPr bwMode="auto">
            <a:xfrm>
              <a:off x="6224220" y="2547535"/>
              <a:ext cx="960051" cy="1702315"/>
            </a:xfrm>
            <a:custGeom>
              <a:avLst/>
              <a:gdLst>
                <a:gd name="T0" fmla="*/ 315 w 315"/>
                <a:gd name="T1" fmla="*/ 46 h 559"/>
                <a:gd name="T2" fmla="*/ 218 w 315"/>
                <a:gd name="T3" fmla="*/ 0 h 559"/>
                <a:gd name="T4" fmla="*/ 167 w 315"/>
                <a:gd name="T5" fmla="*/ 107 h 559"/>
                <a:gd name="T6" fmla="*/ 154 w 315"/>
                <a:gd name="T7" fmla="*/ 134 h 559"/>
                <a:gd name="T8" fmla="*/ 119 w 315"/>
                <a:gd name="T9" fmla="*/ 208 h 559"/>
                <a:gd name="T10" fmla="*/ 114 w 315"/>
                <a:gd name="T11" fmla="*/ 219 h 559"/>
                <a:gd name="T12" fmla="*/ 40 w 315"/>
                <a:gd name="T13" fmla="*/ 559 h 559"/>
                <a:gd name="T14" fmla="*/ 64 w 315"/>
                <a:gd name="T15" fmla="*/ 534 h 559"/>
                <a:gd name="T16" fmla="*/ 210 w 315"/>
                <a:gd name="T17" fmla="*/ 265 h 559"/>
                <a:gd name="T18" fmla="*/ 315 w 315"/>
                <a:gd name="T19" fmla="*/ 46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5" h="559">
                  <a:moveTo>
                    <a:pt x="315" y="46"/>
                  </a:moveTo>
                  <a:cubicBezTo>
                    <a:pt x="218" y="0"/>
                    <a:pt x="218" y="0"/>
                    <a:pt x="218" y="0"/>
                  </a:cubicBezTo>
                  <a:cubicBezTo>
                    <a:pt x="167" y="107"/>
                    <a:pt x="167" y="107"/>
                    <a:pt x="167" y="107"/>
                  </a:cubicBezTo>
                  <a:cubicBezTo>
                    <a:pt x="154" y="134"/>
                    <a:pt x="154" y="134"/>
                    <a:pt x="154" y="134"/>
                  </a:cubicBezTo>
                  <a:cubicBezTo>
                    <a:pt x="119" y="208"/>
                    <a:pt x="119" y="208"/>
                    <a:pt x="119" y="208"/>
                  </a:cubicBezTo>
                  <a:cubicBezTo>
                    <a:pt x="114" y="219"/>
                    <a:pt x="114" y="219"/>
                    <a:pt x="114" y="219"/>
                  </a:cubicBezTo>
                  <a:cubicBezTo>
                    <a:pt x="114" y="219"/>
                    <a:pt x="0" y="469"/>
                    <a:pt x="40" y="559"/>
                  </a:cubicBezTo>
                  <a:cubicBezTo>
                    <a:pt x="64" y="534"/>
                    <a:pt x="64" y="534"/>
                    <a:pt x="64" y="534"/>
                  </a:cubicBezTo>
                  <a:cubicBezTo>
                    <a:pt x="64" y="534"/>
                    <a:pt x="104" y="380"/>
                    <a:pt x="210" y="265"/>
                  </a:cubicBezTo>
                  <a:lnTo>
                    <a:pt x="315" y="46"/>
                  </a:lnTo>
                  <a:close/>
                </a:path>
              </a:pathLst>
            </a:custGeom>
            <a:solidFill>
              <a:srgbClr val="A38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100"/>
            <p:cNvSpPr/>
            <p:nvPr/>
          </p:nvSpPr>
          <p:spPr bwMode="auto">
            <a:xfrm>
              <a:off x="6309272" y="3975366"/>
              <a:ext cx="176546" cy="274484"/>
            </a:xfrm>
            <a:custGeom>
              <a:avLst/>
              <a:gdLst>
                <a:gd name="T0" fmla="*/ 3 w 58"/>
                <a:gd name="T1" fmla="*/ 33 h 90"/>
                <a:gd name="T2" fmla="*/ 58 w 58"/>
                <a:gd name="T3" fmla="*/ 0 h 90"/>
                <a:gd name="T4" fmla="*/ 36 w 58"/>
                <a:gd name="T5" fmla="*/ 65 h 90"/>
                <a:gd name="T6" fmla="*/ 12 w 58"/>
                <a:gd name="T7" fmla="*/ 90 h 90"/>
                <a:gd name="T8" fmla="*/ 3 w 58"/>
                <a:gd name="T9" fmla="*/ 3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90">
                  <a:moveTo>
                    <a:pt x="3" y="33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12" y="90"/>
                    <a:pt x="12" y="90"/>
                    <a:pt x="12" y="90"/>
                  </a:cubicBezTo>
                  <a:cubicBezTo>
                    <a:pt x="12" y="90"/>
                    <a:pt x="0" y="67"/>
                    <a:pt x="3" y="33"/>
                  </a:cubicBezTo>
                  <a:close/>
                </a:path>
              </a:pathLst>
            </a:custGeom>
            <a:solidFill>
              <a:srgbClr val="7570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101"/>
            <p:cNvSpPr/>
            <p:nvPr/>
          </p:nvSpPr>
          <p:spPr bwMode="auto">
            <a:xfrm>
              <a:off x="6842776" y="2547535"/>
              <a:ext cx="341495" cy="239690"/>
            </a:xfrm>
            <a:custGeom>
              <a:avLst/>
              <a:gdLst>
                <a:gd name="T0" fmla="*/ 227 w 265"/>
                <a:gd name="T1" fmla="*/ 186 h 186"/>
                <a:gd name="T2" fmla="*/ 0 w 265"/>
                <a:gd name="T3" fmla="*/ 78 h 186"/>
                <a:gd name="T4" fmla="*/ 38 w 265"/>
                <a:gd name="T5" fmla="*/ 0 h 186"/>
                <a:gd name="T6" fmla="*/ 265 w 265"/>
                <a:gd name="T7" fmla="*/ 108 h 186"/>
                <a:gd name="T8" fmla="*/ 227 w 265"/>
                <a:gd name="T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86">
                  <a:moveTo>
                    <a:pt x="227" y="186"/>
                  </a:moveTo>
                  <a:lnTo>
                    <a:pt x="0" y="78"/>
                  </a:lnTo>
                  <a:lnTo>
                    <a:pt x="38" y="0"/>
                  </a:lnTo>
                  <a:lnTo>
                    <a:pt x="265" y="108"/>
                  </a:lnTo>
                  <a:lnTo>
                    <a:pt x="227" y="186"/>
                  </a:lnTo>
                  <a:close/>
                </a:path>
              </a:pathLst>
            </a:custGeom>
            <a:solidFill>
              <a:srgbClr val="7570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102"/>
            <p:cNvSpPr/>
            <p:nvPr/>
          </p:nvSpPr>
          <p:spPr bwMode="auto">
            <a:xfrm>
              <a:off x="8435559" y="4865828"/>
              <a:ext cx="243557" cy="105670"/>
            </a:xfrm>
            <a:custGeom>
              <a:avLst/>
              <a:gdLst>
                <a:gd name="T0" fmla="*/ 6 w 80"/>
                <a:gd name="T1" fmla="*/ 29 h 35"/>
                <a:gd name="T2" fmla="*/ 29 w 80"/>
                <a:gd name="T3" fmla="*/ 20 h 35"/>
                <a:gd name="T4" fmla="*/ 58 w 80"/>
                <a:gd name="T5" fmla="*/ 0 h 35"/>
                <a:gd name="T6" fmla="*/ 66 w 80"/>
                <a:gd name="T7" fmla="*/ 1 h 35"/>
                <a:gd name="T8" fmla="*/ 66 w 80"/>
                <a:gd name="T9" fmla="*/ 10 h 35"/>
                <a:gd name="T10" fmla="*/ 80 w 80"/>
                <a:gd name="T11" fmla="*/ 11 h 35"/>
                <a:gd name="T12" fmla="*/ 80 w 80"/>
                <a:gd name="T13" fmla="*/ 25 h 35"/>
                <a:gd name="T14" fmla="*/ 80 w 80"/>
                <a:gd name="T15" fmla="*/ 35 h 35"/>
                <a:gd name="T16" fmla="*/ 58 w 80"/>
                <a:gd name="T17" fmla="*/ 35 h 35"/>
                <a:gd name="T18" fmla="*/ 58 w 80"/>
                <a:gd name="T19" fmla="*/ 25 h 35"/>
                <a:gd name="T20" fmla="*/ 35 w 80"/>
                <a:gd name="T21" fmla="*/ 35 h 35"/>
                <a:gd name="T22" fmla="*/ 2 w 80"/>
                <a:gd name="T23" fmla="*/ 35 h 35"/>
                <a:gd name="T24" fmla="*/ 6 w 80"/>
                <a:gd name="T25" fmla="*/ 2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35">
                  <a:moveTo>
                    <a:pt x="6" y="29"/>
                  </a:moveTo>
                  <a:cubicBezTo>
                    <a:pt x="29" y="20"/>
                    <a:pt x="29" y="20"/>
                    <a:pt x="29" y="20"/>
                  </a:cubicBezTo>
                  <a:cubicBezTo>
                    <a:pt x="56" y="9"/>
                    <a:pt x="58" y="0"/>
                    <a:pt x="58" y="0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58" y="25"/>
                    <a:pt x="58" y="25"/>
                    <a:pt x="58" y="25"/>
                  </a:cubicBezTo>
                  <a:cubicBezTo>
                    <a:pt x="58" y="25"/>
                    <a:pt x="57" y="35"/>
                    <a:pt x="35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0" y="30"/>
                    <a:pt x="6" y="29"/>
                  </a:cubicBezTo>
                  <a:close/>
                </a:path>
              </a:pathLst>
            </a:custGeom>
            <a:solidFill>
              <a:srgbClr val="28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103"/>
            <p:cNvSpPr/>
            <p:nvPr/>
          </p:nvSpPr>
          <p:spPr bwMode="auto">
            <a:xfrm>
              <a:off x="9532207" y="5239538"/>
              <a:ext cx="173969" cy="225515"/>
            </a:xfrm>
            <a:custGeom>
              <a:avLst/>
              <a:gdLst>
                <a:gd name="T0" fmla="*/ 3 w 57"/>
                <a:gd name="T1" fmla="*/ 67 h 74"/>
                <a:gd name="T2" fmla="*/ 12 w 57"/>
                <a:gd name="T3" fmla="*/ 44 h 74"/>
                <a:gd name="T4" fmla="*/ 17 w 57"/>
                <a:gd name="T5" fmla="*/ 9 h 74"/>
                <a:gd name="T6" fmla="*/ 22 w 57"/>
                <a:gd name="T7" fmla="*/ 4 h 74"/>
                <a:gd name="T8" fmla="*/ 28 w 57"/>
                <a:gd name="T9" fmla="*/ 10 h 74"/>
                <a:gd name="T10" fmla="*/ 39 w 57"/>
                <a:gd name="T11" fmla="*/ 0 h 74"/>
                <a:gd name="T12" fmla="*/ 49 w 57"/>
                <a:gd name="T13" fmla="*/ 9 h 74"/>
                <a:gd name="T14" fmla="*/ 57 w 57"/>
                <a:gd name="T15" fmla="*/ 16 h 74"/>
                <a:gd name="T16" fmla="*/ 42 w 57"/>
                <a:gd name="T17" fmla="*/ 33 h 74"/>
                <a:gd name="T18" fmla="*/ 34 w 57"/>
                <a:gd name="T19" fmla="*/ 26 h 74"/>
                <a:gd name="T20" fmla="*/ 27 w 57"/>
                <a:gd name="T21" fmla="*/ 49 h 74"/>
                <a:gd name="T22" fmla="*/ 5 w 57"/>
                <a:gd name="T23" fmla="*/ 74 h 74"/>
                <a:gd name="T24" fmla="*/ 3 w 57"/>
                <a:gd name="T25" fmla="*/ 6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74">
                  <a:moveTo>
                    <a:pt x="3" y="67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21" y="17"/>
                    <a:pt x="17" y="9"/>
                    <a:pt x="17" y="9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41" y="33"/>
                    <a:pt x="27" y="49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5" y="74"/>
                    <a:pt x="0" y="72"/>
                    <a:pt x="3" y="67"/>
                  </a:cubicBezTo>
                  <a:close/>
                </a:path>
              </a:pathLst>
            </a:custGeom>
            <a:solidFill>
              <a:srgbClr val="28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104"/>
            <p:cNvSpPr/>
            <p:nvPr/>
          </p:nvSpPr>
          <p:spPr bwMode="auto">
            <a:xfrm>
              <a:off x="8569579" y="4171242"/>
              <a:ext cx="1143040" cy="1172678"/>
            </a:xfrm>
            <a:custGeom>
              <a:avLst/>
              <a:gdLst>
                <a:gd name="T0" fmla="*/ 130 w 375"/>
                <a:gd name="T1" fmla="*/ 33 h 385"/>
                <a:gd name="T2" fmla="*/ 148 w 375"/>
                <a:gd name="T3" fmla="*/ 0 h 385"/>
                <a:gd name="T4" fmla="*/ 337 w 375"/>
                <a:gd name="T5" fmla="*/ 59 h 385"/>
                <a:gd name="T6" fmla="*/ 336 w 375"/>
                <a:gd name="T7" fmla="*/ 65 h 385"/>
                <a:gd name="T8" fmla="*/ 375 w 375"/>
                <a:gd name="T9" fmla="*/ 369 h 385"/>
                <a:gd name="T10" fmla="*/ 360 w 375"/>
                <a:gd name="T11" fmla="*/ 385 h 385"/>
                <a:gd name="T12" fmla="*/ 334 w 375"/>
                <a:gd name="T13" fmla="*/ 362 h 385"/>
                <a:gd name="T14" fmla="*/ 289 w 375"/>
                <a:gd name="T15" fmla="*/ 101 h 385"/>
                <a:gd name="T16" fmla="*/ 148 w 375"/>
                <a:gd name="T17" fmla="*/ 54 h 385"/>
                <a:gd name="T18" fmla="*/ 36 w 375"/>
                <a:gd name="T19" fmla="*/ 239 h 385"/>
                <a:gd name="T20" fmla="*/ 14 w 375"/>
                <a:gd name="T21" fmla="*/ 240 h 385"/>
                <a:gd name="T22" fmla="*/ 130 w 375"/>
                <a:gd name="T23" fmla="*/ 33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5" h="385">
                  <a:moveTo>
                    <a:pt x="130" y="33"/>
                  </a:moveTo>
                  <a:cubicBezTo>
                    <a:pt x="148" y="0"/>
                    <a:pt x="148" y="0"/>
                    <a:pt x="148" y="0"/>
                  </a:cubicBezTo>
                  <a:cubicBezTo>
                    <a:pt x="337" y="59"/>
                    <a:pt x="337" y="59"/>
                    <a:pt x="337" y="59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36" y="65"/>
                    <a:pt x="237" y="248"/>
                    <a:pt x="375" y="369"/>
                  </a:cubicBezTo>
                  <a:cubicBezTo>
                    <a:pt x="360" y="385"/>
                    <a:pt x="360" y="385"/>
                    <a:pt x="360" y="385"/>
                  </a:cubicBezTo>
                  <a:cubicBezTo>
                    <a:pt x="334" y="362"/>
                    <a:pt x="334" y="362"/>
                    <a:pt x="334" y="362"/>
                  </a:cubicBezTo>
                  <a:cubicBezTo>
                    <a:pt x="334" y="362"/>
                    <a:pt x="232" y="244"/>
                    <a:pt x="289" y="101"/>
                  </a:cubicBezTo>
                  <a:cubicBezTo>
                    <a:pt x="148" y="54"/>
                    <a:pt x="148" y="54"/>
                    <a:pt x="148" y="54"/>
                  </a:cubicBezTo>
                  <a:cubicBezTo>
                    <a:pt x="148" y="54"/>
                    <a:pt x="32" y="60"/>
                    <a:pt x="36" y="239"/>
                  </a:cubicBezTo>
                  <a:cubicBezTo>
                    <a:pt x="14" y="240"/>
                    <a:pt x="14" y="240"/>
                    <a:pt x="14" y="240"/>
                  </a:cubicBezTo>
                  <a:cubicBezTo>
                    <a:pt x="14" y="240"/>
                    <a:pt x="0" y="79"/>
                    <a:pt x="130" y="33"/>
                  </a:cubicBezTo>
                  <a:close/>
                </a:path>
              </a:pathLst>
            </a:custGeom>
            <a:solidFill>
              <a:srgbClr val="28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105"/>
            <p:cNvSpPr/>
            <p:nvPr/>
          </p:nvSpPr>
          <p:spPr bwMode="auto">
            <a:xfrm>
              <a:off x="9020610" y="3208616"/>
              <a:ext cx="1018040" cy="1141750"/>
            </a:xfrm>
            <a:custGeom>
              <a:avLst/>
              <a:gdLst>
                <a:gd name="T0" fmla="*/ 73 w 790"/>
                <a:gd name="T1" fmla="*/ 37 h 886"/>
                <a:gd name="T2" fmla="*/ 232 w 790"/>
                <a:gd name="T3" fmla="*/ 0 h 886"/>
                <a:gd name="T4" fmla="*/ 449 w 790"/>
                <a:gd name="T5" fmla="*/ 68 h 886"/>
                <a:gd name="T6" fmla="*/ 463 w 790"/>
                <a:gd name="T7" fmla="*/ 73 h 886"/>
                <a:gd name="T8" fmla="*/ 681 w 790"/>
                <a:gd name="T9" fmla="*/ 141 h 886"/>
                <a:gd name="T10" fmla="*/ 790 w 790"/>
                <a:gd name="T11" fmla="*/ 262 h 886"/>
                <a:gd name="T12" fmla="*/ 447 w 790"/>
                <a:gd name="T13" fmla="*/ 886 h 886"/>
                <a:gd name="T14" fmla="*/ 225 w 790"/>
                <a:gd name="T15" fmla="*/ 810 h 886"/>
                <a:gd name="T16" fmla="*/ 0 w 790"/>
                <a:gd name="T17" fmla="*/ 747 h 886"/>
                <a:gd name="T18" fmla="*/ 73 w 790"/>
                <a:gd name="T19" fmla="*/ 3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0" h="886">
                  <a:moveTo>
                    <a:pt x="73" y="37"/>
                  </a:moveTo>
                  <a:lnTo>
                    <a:pt x="232" y="0"/>
                  </a:lnTo>
                  <a:lnTo>
                    <a:pt x="449" y="68"/>
                  </a:lnTo>
                  <a:lnTo>
                    <a:pt x="463" y="73"/>
                  </a:lnTo>
                  <a:lnTo>
                    <a:pt x="681" y="141"/>
                  </a:lnTo>
                  <a:lnTo>
                    <a:pt x="790" y="262"/>
                  </a:lnTo>
                  <a:lnTo>
                    <a:pt x="447" y="886"/>
                  </a:lnTo>
                  <a:lnTo>
                    <a:pt x="225" y="810"/>
                  </a:lnTo>
                  <a:lnTo>
                    <a:pt x="0" y="747"/>
                  </a:lnTo>
                  <a:lnTo>
                    <a:pt x="73" y="37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106"/>
            <p:cNvSpPr/>
            <p:nvPr/>
          </p:nvSpPr>
          <p:spPr bwMode="auto">
            <a:xfrm>
              <a:off x="9114682" y="2988255"/>
              <a:ext cx="125000" cy="292525"/>
            </a:xfrm>
            <a:custGeom>
              <a:avLst/>
              <a:gdLst>
                <a:gd name="T0" fmla="*/ 57 w 97"/>
                <a:gd name="T1" fmla="*/ 0 h 227"/>
                <a:gd name="T2" fmla="*/ 0 w 97"/>
                <a:gd name="T3" fmla="*/ 208 h 227"/>
                <a:gd name="T4" fmla="*/ 29 w 97"/>
                <a:gd name="T5" fmla="*/ 227 h 227"/>
                <a:gd name="T6" fmla="*/ 71 w 97"/>
                <a:gd name="T7" fmla="*/ 213 h 227"/>
                <a:gd name="T8" fmla="*/ 97 w 97"/>
                <a:gd name="T9" fmla="*/ 152 h 227"/>
                <a:gd name="T10" fmla="*/ 57 w 97"/>
                <a:gd name="T11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227">
                  <a:moveTo>
                    <a:pt x="57" y="0"/>
                  </a:moveTo>
                  <a:lnTo>
                    <a:pt x="0" y="208"/>
                  </a:lnTo>
                  <a:lnTo>
                    <a:pt x="29" y="227"/>
                  </a:lnTo>
                  <a:lnTo>
                    <a:pt x="71" y="213"/>
                  </a:lnTo>
                  <a:lnTo>
                    <a:pt x="97" y="152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107"/>
            <p:cNvSpPr/>
            <p:nvPr/>
          </p:nvSpPr>
          <p:spPr bwMode="auto">
            <a:xfrm>
              <a:off x="9014166" y="4155778"/>
              <a:ext cx="591494" cy="216494"/>
            </a:xfrm>
            <a:custGeom>
              <a:avLst/>
              <a:gdLst>
                <a:gd name="T0" fmla="*/ 190 w 194"/>
                <a:gd name="T1" fmla="*/ 71 h 71"/>
                <a:gd name="T2" fmla="*/ 0 w 194"/>
                <a:gd name="T3" fmla="*/ 13 h 71"/>
                <a:gd name="T4" fmla="*/ 2 w 194"/>
                <a:gd name="T5" fmla="*/ 0 h 71"/>
                <a:gd name="T6" fmla="*/ 194 w 194"/>
                <a:gd name="T7" fmla="*/ 59 h 71"/>
                <a:gd name="T8" fmla="*/ 190 w 194"/>
                <a:gd name="T9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71">
                  <a:moveTo>
                    <a:pt x="190" y="71"/>
                  </a:moveTo>
                  <a:cubicBezTo>
                    <a:pt x="190" y="71"/>
                    <a:pt x="91" y="31"/>
                    <a:pt x="0" y="13"/>
                  </a:cubicBezTo>
                  <a:cubicBezTo>
                    <a:pt x="0" y="13"/>
                    <a:pt x="2" y="5"/>
                    <a:pt x="2" y="0"/>
                  </a:cubicBezTo>
                  <a:cubicBezTo>
                    <a:pt x="2" y="0"/>
                    <a:pt x="128" y="32"/>
                    <a:pt x="194" y="59"/>
                  </a:cubicBezTo>
                  <a:lnTo>
                    <a:pt x="190" y="71"/>
                  </a:lnTo>
                  <a:close/>
                </a:path>
              </a:pathLst>
            </a:custGeom>
            <a:solidFill>
              <a:srgbClr val="3B35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108"/>
            <p:cNvSpPr/>
            <p:nvPr/>
          </p:nvSpPr>
          <p:spPr bwMode="auto">
            <a:xfrm>
              <a:off x="9114682" y="4164799"/>
              <a:ext cx="134021" cy="97938"/>
            </a:xfrm>
            <a:custGeom>
              <a:avLst/>
              <a:gdLst>
                <a:gd name="T0" fmla="*/ 1 w 44"/>
                <a:gd name="T1" fmla="*/ 12 h 32"/>
                <a:gd name="T2" fmla="*/ 8 w 44"/>
                <a:gd name="T3" fmla="*/ 24 h 32"/>
                <a:gd name="T4" fmla="*/ 29 w 44"/>
                <a:gd name="T5" fmla="*/ 31 h 32"/>
                <a:gd name="T6" fmla="*/ 41 w 44"/>
                <a:gd name="T7" fmla="*/ 24 h 32"/>
                <a:gd name="T8" fmla="*/ 42 w 44"/>
                <a:gd name="T9" fmla="*/ 20 h 32"/>
                <a:gd name="T10" fmla="*/ 36 w 44"/>
                <a:gd name="T11" fmla="*/ 8 h 32"/>
                <a:gd name="T12" fmla="*/ 14 w 44"/>
                <a:gd name="T13" fmla="*/ 2 h 32"/>
                <a:gd name="T14" fmla="*/ 3 w 44"/>
                <a:gd name="T15" fmla="*/ 8 h 32"/>
                <a:gd name="T16" fmla="*/ 1 w 44"/>
                <a:gd name="T17" fmla="*/ 1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2">
                  <a:moveTo>
                    <a:pt x="1" y="12"/>
                  </a:moveTo>
                  <a:cubicBezTo>
                    <a:pt x="0" y="17"/>
                    <a:pt x="3" y="22"/>
                    <a:pt x="8" y="24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4" y="32"/>
                    <a:pt x="39" y="29"/>
                    <a:pt x="41" y="24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4" y="15"/>
                    <a:pt x="41" y="10"/>
                    <a:pt x="36" y="8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0" y="0"/>
                    <a:pt x="4" y="3"/>
                    <a:pt x="3" y="8"/>
                  </a:cubicBezTo>
                  <a:lnTo>
                    <a:pt x="1" y="12"/>
                  </a:lnTo>
                  <a:close/>
                </a:path>
              </a:pathLst>
            </a:custGeom>
            <a:solidFill>
              <a:srgbClr val="9D88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109"/>
            <p:cNvSpPr/>
            <p:nvPr/>
          </p:nvSpPr>
          <p:spPr bwMode="auto">
            <a:xfrm>
              <a:off x="9127568" y="4176397"/>
              <a:ext cx="106959" cy="76031"/>
            </a:xfrm>
            <a:custGeom>
              <a:avLst/>
              <a:gdLst>
                <a:gd name="T0" fmla="*/ 2 w 35"/>
                <a:gd name="T1" fmla="*/ 9 h 25"/>
                <a:gd name="T2" fmla="*/ 7 w 35"/>
                <a:gd name="T3" fmla="*/ 18 h 25"/>
                <a:gd name="T4" fmla="*/ 23 w 35"/>
                <a:gd name="T5" fmla="*/ 23 h 25"/>
                <a:gd name="T6" fmla="*/ 33 w 35"/>
                <a:gd name="T7" fmla="*/ 19 h 25"/>
                <a:gd name="T8" fmla="*/ 34 w 35"/>
                <a:gd name="T9" fmla="*/ 15 h 25"/>
                <a:gd name="T10" fmla="*/ 29 w 35"/>
                <a:gd name="T11" fmla="*/ 6 h 25"/>
                <a:gd name="T12" fmla="*/ 12 w 35"/>
                <a:gd name="T13" fmla="*/ 1 h 25"/>
                <a:gd name="T14" fmla="*/ 3 w 35"/>
                <a:gd name="T15" fmla="*/ 6 h 25"/>
                <a:gd name="T16" fmla="*/ 2 w 35"/>
                <a:gd name="T17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5">
                  <a:moveTo>
                    <a:pt x="2" y="9"/>
                  </a:moveTo>
                  <a:cubicBezTo>
                    <a:pt x="0" y="13"/>
                    <a:pt x="3" y="17"/>
                    <a:pt x="7" y="18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7" y="25"/>
                    <a:pt x="31" y="23"/>
                    <a:pt x="33" y="19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5" y="11"/>
                    <a:pt x="33" y="7"/>
                    <a:pt x="29" y="6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8" y="0"/>
                    <a:pt x="4" y="2"/>
                    <a:pt x="3" y="6"/>
                  </a:cubicBezTo>
                  <a:lnTo>
                    <a:pt x="2" y="9"/>
                  </a:lnTo>
                  <a:close/>
                </a:path>
              </a:pathLst>
            </a:custGeom>
            <a:solidFill>
              <a:srgbClr val="C4B8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110"/>
            <p:cNvSpPr/>
            <p:nvPr/>
          </p:nvSpPr>
          <p:spPr bwMode="auto">
            <a:xfrm>
              <a:off x="9145610" y="4185417"/>
              <a:ext cx="39948" cy="52835"/>
            </a:xfrm>
            <a:custGeom>
              <a:avLst/>
              <a:gdLst>
                <a:gd name="T0" fmla="*/ 13 w 13"/>
                <a:gd name="T1" fmla="*/ 0 h 17"/>
                <a:gd name="T2" fmla="*/ 8 w 13"/>
                <a:gd name="T3" fmla="*/ 17 h 17"/>
                <a:gd name="T4" fmla="*/ 13 w 13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7">
                  <a:moveTo>
                    <a:pt x="13" y="0"/>
                  </a:moveTo>
                  <a:cubicBezTo>
                    <a:pt x="13" y="0"/>
                    <a:pt x="0" y="5"/>
                    <a:pt x="8" y="17"/>
                  </a:cubicBezTo>
                  <a:cubicBezTo>
                    <a:pt x="8" y="17"/>
                    <a:pt x="5" y="10"/>
                    <a:pt x="13" y="0"/>
                  </a:cubicBezTo>
                  <a:close/>
                </a:path>
              </a:pathLst>
            </a:custGeom>
            <a:solidFill>
              <a:srgbClr val="D8CF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111"/>
            <p:cNvSpPr/>
            <p:nvPr/>
          </p:nvSpPr>
          <p:spPr bwMode="auto">
            <a:xfrm>
              <a:off x="9179115" y="4189283"/>
              <a:ext cx="39948" cy="48969"/>
            </a:xfrm>
            <a:custGeom>
              <a:avLst/>
              <a:gdLst>
                <a:gd name="T0" fmla="*/ 0 w 13"/>
                <a:gd name="T1" fmla="*/ 16 h 16"/>
                <a:gd name="T2" fmla="*/ 5 w 13"/>
                <a:gd name="T3" fmla="*/ 0 h 16"/>
                <a:gd name="T4" fmla="*/ 0 w 13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6">
                  <a:moveTo>
                    <a:pt x="0" y="16"/>
                  </a:moveTo>
                  <a:cubicBezTo>
                    <a:pt x="0" y="16"/>
                    <a:pt x="13" y="11"/>
                    <a:pt x="5" y="0"/>
                  </a:cubicBezTo>
                  <a:cubicBezTo>
                    <a:pt x="5" y="0"/>
                    <a:pt x="8" y="7"/>
                    <a:pt x="0" y="16"/>
                  </a:cubicBezTo>
                  <a:close/>
                </a:path>
              </a:pathLst>
            </a:custGeom>
            <a:solidFill>
              <a:srgbClr val="D8CF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112"/>
            <p:cNvSpPr/>
            <p:nvPr/>
          </p:nvSpPr>
          <p:spPr bwMode="auto">
            <a:xfrm>
              <a:off x="9420094" y="3539800"/>
              <a:ext cx="192010" cy="725514"/>
            </a:xfrm>
            <a:custGeom>
              <a:avLst/>
              <a:gdLst>
                <a:gd name="T0" fmla="*/ 82 w 149"/>
                <a:gd name="T1" fmla="*/ 0 h 563"/>
                <a:gd name="T2" fmla="*/ 120 w 149"/>
                <a:gd name="T3" fmla="*/ 69 h 563"/>
                <a:gd name="T4" fmla="*/ 78 w 149"/>
                <a:gd name="T5" fmla="*/ 144 h 563"/>
                <a:gd name="T6" fmla="*/ 149 w 149"/>
                <a:gd name="T7" fmla="*/ 473 h 563"/>
                <a:gd name="T8" fmla="*/ 71 w 149"/>
                <a:gd name="T9" fmla="*/ 563 h 563"/>
                <a:gd name="T10" fmla="*/ 0 w 149"/>
                <a:gd name="T11" fmla="*/ 480 h 563"/>
                <a:gd name="T12" fmla="*/ 47 w 149"/>
                <a:gd name="T13" fmla="*/ 149 h 563"/>
                <a:gd name="T14" fmla="*/ 9 w 149"/>
                <a:gd name="T15" fmla="*/ 69 h 563"/>
                <a:gd name="T16" fmla="*/ 33 w 149"/>
                <a:gd name="T17" fmla="*/ 5 h 563"/>
                <a:gd name="T18" fmla="*/ 82 w 149"/>
                <a:gd name="T19" fmla="*/ 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" h="563">
                  <a:moveTo>
                    <a:pt x="82" y="0"/>
                  </a:moveTo>
                  <a:lnTo>
                    <a:pt x="120" y="69"/>
                  </a:lnTo>
                  <a:lnTo>
                    <a:pt x="78" y="144"/>
                  </a:lnTo>
                  <a:lnTo>
                    <a:pt x="149" y="473"/>
                  </a:lnTo>
                  <a:lnTo>
                    <a:pt x="71" y="563"/>
                  </a:lnTo>
                  <a:lnTo>
                    <a:pt x="0" y="480"/>
                  </a:lnTo>
                  <a:lnTo>
                    <a:pt x="47" y="149"/>
                  </a:lnTo>
                  <a:lnTo>
                    <a:pt x="9" y="69"/>
                  </a:lnTo>
                  <a:lnTo>
                    <a:pt x="33" y="5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113"/>
            <p:cNvSpPr/>
            <p:nvPr/>
          </p:nvSpPr>
          <p:spPr bwMode="auto">
            <a:xfrm>
              <a:off x="9438135" y="4017892"/>
              <a:ext cx="158505" cy="155927"/>
            </a:xfrm>
            <a:custGeom>
              <a:avLst/>
              <a:gdLst>
                <a:gd name="T0" fmla="*/ 0 w 123"/>
                <a:gd name="T1" fmla="*/ 8 h 121"/>
                <a:gd name="T2" fmla="*/ 0 w 123"/>
                <a:gd name="T3" fmla="*/ 8 h 121"/>
                <a:gd name="T4" fmla="*/ 0 w 123"/>
                <a:gd name="T5" fmla="*/ 3 h 121"/>
                <a:gd name="T6" fmla="*/ 0 w 123"/>
                <a:gd name="T7" fmla="*/ 0 h 121"/>
                <a:gd name="T8" fmla="*/ 123 w 123"/>
                <a:gd name="T9" fmla="*/ 116 h 121"/>
                <a:gd name="T10" fmla="*/ 118 w 123"/>
                <a:gd name="T11" fmla="*/ 121 h 121"/>
                <a:gd name="T12" fmla="*/ 0 w 123"/>
                <a:gd name="T13" fmla="*/ 8 h 121"/>
                <a:gd name="T14" fmla="*/ 0 w 123"/>
                <a:gd name="T15" fmla="*/ 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21">
                  <a:moveTo>
                    <a:pt x="0" y="8"/>
                  </a:moveTo>
                  <a:lnTo>
                    <a:pt x="0" y="8"/>
                  </a:lnTo>
                  <a:lnTo>
                    <a:pt x="0" y="3"/>
                  </a:lnTo>
                  <a:lnTo>
                    <a:pt x="0" y="0"/>
                  </a:lnTo>
                  <a:lnTo>
                    <a:pt x="123" y="116"/>
                  </a:lnTo>
                  <a:lnTo>
                    <a:pt x="118" y="121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56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114"/>
            <p:cNvSpPr/>
            <p:nvPr/>
          </p:nvSpPr>
          <p:spPr bwMode="auto">
            <a:xfrm>
              <a:off x="9435558" y="4046242"/>
              <a:ext cx="145618" cy="145618"/>
            </a:xfrm>
            <a:custGeom>
              <a:avLst/>
              <a:gdLst>
                <a:gd name="T0" fmla="*/ 0 w 113"/>
                <a:gd name="T1" fmla="*/ 4 h 113"/>
                <a:gd name="T2" fmla="*/ 0 w 113"/>
                <a:gd name="T3" fmla="*/ 0 h 113"/>
                <a:gd name="T4" fmla="*/ 111 w 113"/>
                <a:gd name="T5" fmla="*/ 106 h 113"/>
                <a:gd name="T6" fmla="*/ 113 w 113"/>
                <a:gd name="T7" fmla="*/ 108 h 113"/>
                <a:gd name="T8" fmla="*/ 113 w 113"/>
                <a:gd name="T9" fmla="*/ 108 h 113"/>
                <a:gd name="T10" fmla="*/ 108 w 113"/>
                <a:gd name="T11" fmla="*/ 113 h 113"/>
                <a:gd name="T12" fmla="*/ 0 w 113"/>
                <a:gd name="T13" fmla="*/ 7 h 113"/>
                <a:gd name="T14" fmla="*/ 0 w 113"/>
                <a:gd name="T15" fmla="*/ 7 h 113"/>
                <a:gd name="T16" fmla="*/ 0 w 113"/>
                <a:gd name="T17" fmla="*/ 4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113">
                  <a:moveTo>
                    <a:pt x="0" y="4"/>
                  </a:moveTo>
                  <a:lnTo>
                    <a:pt x="0" y="0"/>
                  </a:lnTo>
                  <a:lnTo>
                    <a:pt x="111" y="106"/>
                  </a:lnTo>
                  <a:lnTo>
                    <a:pt x="113" y="108"/>
                  </a:lnTo>
                  <a:lnTo>
                    <a:pt x="113" y="108"/>
                  </a:lnTo>
                  <a:lnTo>
                    <a:pt x="108" y="113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56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115"/>
            <p:cNvSpPr/>
            <p:nvPr/>
          </p:nvSpPr>
          <p:spPr bwMode="auto">
            <a:xfrm>
              <a:off x="9496125" y="3418667"/>
              <a:ext cx="304123" cy="350515"/>
            </a:xfrm>
            <a:custGeom>
              <a:avLst/>
              <a:gdLst>
                <a:gd name="T0" fmla="*/ 100 w 100"/>
                <a:gd name="T1" fmla="*/ 0 h 115"/>
                <a:gd name="T2" fmla="*/ 20 w 100"/>
                <a:gd name="T3" fmla="*/ 115 h 115"/>
                <a:gd name="T4" fmla="*/ 0 w 100"/>
                <a:gd name="T5" fmla="*/ 69 h 115"/>
                <a:gd name="T6" fmla="*/ 100 w 100"/>
                <a:gd name="T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" h="115">
                  <a:moveTo>
                    <a:pt x="100" y="0"/>
                  </a:moveTo>
                  <a:cubicBezTo>
                    <a:pt x="100" y="0"/>
                    <a:pt x="73" y="100"/>
                    <a:pt x="20" y="115"/>
                  </a:cubicBezTo>
                  <a:cubicBezTo>
                    <a:pt x="20" y="115"/>
                    <a:pt x="15" y="85"/>
                    <a:pt x="0" y="69"/>
                  </a:cubicBezTo>
                  <a:cubicBezTo>
                    <a:pt x="0" y="69"/>
                    <a:pt x="59" y="42"/>
                    <a:pt x="100" y="0"/>
                  </a:cubicBezTo>
                  <a:close/>
                </a:path>
              </a:pathLst>
            </a:cu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116"/>
            <p:cNvSpPr/>
            <p:nvPr/>
          </p:nvSpPr>
          <p:spPr bwMode="auto">
            <a:xfrm>
              <a:off x="9313135" y="3405780"/>
              <a:ext cx="182990" cy="307989"/>
            </a:xfrm>
            <a:custGeom>
              <a:avLst/>
              <a:gdLst>
                <a:gd name="T0" fmla="*/ 3 w 60"/>
                <a:gd name="T1" fmla="*/ 0 h 101"/>
                <a:gd name="T2" fmla="*/ 36 w 60"/>
                <a:gd name="T3" fmla="*/ 101 h 101"/>
                <a:gd name="T4" fmla="*/ 60 w 60"/>
                <a:gd name="T5" fmla="*/ 72 h 101"/>
                <a:gd name="T6" fmla="*/ 3 w 60"/>
                <a:gd name="T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101">
                  <a:moveTo>
                    <a:pt x="3" y="0"/>
                  </a:moveTo>
                  <a:cubicBezTo>
                    <a:pt x="3" y="0"/>
                    <a:pt x="0" y="78"/>
                    <a:pt x="36" y="101"/>
                  </a:cubicBezTo>
                  <a:cubicBezTo>
                    <a:pt x="36" y="101"/>
                    <a:pt x="45" y="80"/>
                    <a:pt x="60" y="72"/>
                  </a:cubicBezTo>
                  <a:cubicBezTo>
                    <a:pt x="60" y="72"/>
                    <a:pt x="24" y="39"/>
                    <a:pt x="3" y="0"/>
                  </a:cubicBezTo>
                  <a:close/>
                </a:path>
              </a:pathLst>
            </a:cu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117"/>
            <p:cNvSpPr/>
            <p:nvPr/>
          </p:nvSpPr>
          <p:spPr bwMode="auto">
            <a:xfrm>
              <a:off x="8569579" y="3467635"/>
              <a:ext cx="76031" cy="103093"/>
            </a:xfrm>
            <a:custGeom>
              <a:avLst/>
              <a:gdLst>
                <a:gd name="T0" fmla="*/ 6 w 25"/>
                <a:gd name="T1" fmla="*/ 7 h 34"/>
                <a:gd name="T2" fmla="*/ 8 w 25"/>
                <a:gd name="T3" fmla="*/ 22 h 34"/>
                <a:gd name="T4" fmla="*/ 18 w 25"/>
                <a:gd name="T5" fmla="*/ 34 h 34"/>
                <a:gd name="T6" fmla="*/ 25 w 25"/>
                <a:gd name="T7" fmla="*/ 27 h 34"/>
                <a:gd name="T8" fmla="*/ 13 w 25"/>
                <a:gd name="T9" fmla="*/ 13 h 34"/>
                <a:gd name="T10" fmla="*/ 6 w 25"/>
                <a:gd name="T11" fmla="*/ 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4">
                  <a:moveTo>
                    <a:pt x="6" y="7"/>
                  </a:moveTo>
                  <a:cubicBezTo>
                    <a:pt x="6" y="7"/>
                    <a:pt x="0" y="14"/>
                    <a:pt x="8" y="22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13" y="14"/>
                    <a:pt x="13" y="13"/>
                  </a:cubicBezTo>
                  <a:cubicBezTo>
                    <a:pt x="13" y="13"/>
                    <a:pt x="11" y="0"/>
                    <a:pt x="6" y="7"/>
                  </a:cubicBezTo>
                  <a:close/>
                </a:path>
              </a:pathLst>
            </a:custGeom>
            <a:solidFill>
              <a:srgbClr val="FDD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118"/>
            <p:cNvSpPr/>
            <p:nvPr/>
          </p:nvSpPr>
          <p:spPr bwMode="auto">
            <a:xfrm>
              <a:off x="8511589" y="3561707"/>
              <a:ext cx="82474" cy="127577"/>
            </a:xfrm>
            <a:custGeom>
              <a:avLst/>
              <a:gdLst>
                <a:gd name="T0" fmla="*/ 24 w 27"/>
                <a:gd name="T1" fmla="*/ 36 h 42"/>
                <a:gd name="T2" fmla="*/ 27 w 27"/>
                <a:gd name="T3" fmla="*/ 35 h 42"/>
                <a:gd name="T4" fmla="*/ 15 w 27"/>
                <a:gd name="T5" fmla="*/ 0 h 42"/>
                <a:gd name="T6" fmla="*/ 3 w 27"/>
                <a:gd name="T7" fmla="*/ 4 h 42"/>
                <a:gd name="T8" fmla="*/ 7 w 27"/>
                <a:gd name="T9" fmla="*/ 14 h 42"/>
                <a:gd name="T10" fmla="*/ 9 w 27"/>
                <a:gd name="T11" fmla="*/ 24 h 42"/>
                <a:gd name="T12" fmla="*/ 13 w 27"/>
                <a:gd name="T13" fmla="*/ 33 h 42"/>
                <a:gd name="T14" fmla="*/ 16 w 27"/>
                <a:gd name="T15" fmla="*/ 42 h 42"/>
                <a:gd name="T16" fmla="*/ 26 w 27"/>
                <a:gd name="T17" fmla="*/ 40 h 42"/>
                <a:gd name="T18" fmla="*/ 24 w 27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42">
                  <a:moveTo>
                    <a:pt x="24" y="36"/>
                  </a:moveTo>
                  <a:cubicBezTo>
                    <a:pt x="27" y="35"/>
                    <a:pt x="27" y="35"/>
                    <a:pt x="27" y="3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0" y="13"/>
                    <a:pt x="7" y="14"/>
                  </a:cubicBezTo>
                  <a:cubicBezTo>
                    <a:pt x="7" y="14"/>
                    <a:pt x="2" y="21"/>
                    <a:pt x="9" y="24"/>
                  </a:cubicBezTo>
                  <a:cubicBezTo>
                    <a:pt x="9" y="24"/>
                    <a:pt x="5" y="33"/>
                    <a:pt x="13" y="33"/>
                  </a:cubicBezTo>
                  <a:cubicBezTo>
                    <a:pt x="13" y="33"/>
                    <a:pt x="11" y="41"/>
                    <a:pt x="16" y="42"/>
                  </a:cubicBezTo>
                  <a:cubicBezTo>
                    <a:pt x="19" y="42"/>
                    <a:pt x="23" y="41"/>
                    <a:pt x="26" y="40"/>
                  </a:cubicBezTo>
                  <a:lnTo>
                    <a:pt x="24" y="36"/>
                  </a:lnTo>
                  <a:close/>
                </a:path>
              </a:pathLst>
            </a:custGeom>
            <a:solidFill>
              <a:srgbClr val="FDD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119"/>
            <p:cNvSpPr/>
            <p:nvPr/>
          </p:nvSpPr>
          <p:spPr bwMode="auto">
            <a:xfrm>
              <a:off x="8520610" y="3555264"/>
              <a:ext cx="131443" cy="134020"/>
            </a:xfrm>
            <a:custGeom>
              <a:avLst/>
              <a:gdLst>
                <a:gd name="T0" fmla="*/ 0 w 43"/>
                <a:gd name="T1" fmla="*/ 6 h 44"/>
                <a:gd name="T2" fmla="*/ 22 w 43"/>
                <a:gd name="T3" fmla="*/ 0 h 44"/>
                <a:gd name="T4" fmla="*/ 29 w 43"/>
                <a:gd name="T5" fmla="*/ 2 h 44"/>
                <a:gd name="T6" fmla="*/ 8 w 43"/>
                <a:gd name="T7" fmla="*/ 16 h 44"/>
                <a:gd name="T8" fmla="*/ 33 w 43"/>
                <a:gd name="T9" fmla="*/ 9 h 44"/>
                <a:gd name="T10" fmla="*/ 36 w 43"/>
                <a:gd name="T11" fmla="*/ 17 h 44"/>
                <a:gd name="T12" fmla="*/ 13 w 43"/>
                <a:gd name="T13" fmla="*/ 26 h 44"/>
                <a:gd name="T14" fmla="*/ 39 w 43"/>
                <a:gd name="T15" fmla="*/ 20 h 44"/>
                <a:gd name="T16" fmla="*/ 41 w 43"/>
                <a:gd name="T17" fmla="*/ 25 h 44"/>
                <a:gd name="T18" fmla="*/ 19 w 43"/>
                <a:gd name="T19" fmla="*/ 35 h 44"/>
                <a:gd name="T20" fmla="*/ 30 w 43"/>
                <a:gd name="T21" fmla="*/ 32 h 44"/>
                <a:gd name="T22" fmla="*/ 36 w 43"/>
                <a:gd name="T23" fmla="*/ 33 h 44"/>
                <a:gd name="T24" fmla="*/ 36 w 43"/>
                <a:gd name="T25" fmla="*/ 39 h 44"/>
                <a:gd name="T26" fmla="*/ 24 w 43"/>
                <a:gd name="T27" fmla="*/ 42 h 44"/>
                <a:gd name="T28" fmla="*/ 16 w 43"/>
                <a:gd name="T29" fmla="*/ 44 h 44"/>
                <a:gd name="T30" fmla="*/ 0 w 43"/>
                <a:gd name="T31" fmla="*/ 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" h="44">
                  <a:moveTo>
                    <a:pt x="0" y="6"/>
                  </a:moveTo>
                  <a:cubicBezTo>
                    <a:pt x="0" y="6"/>
                    <a:pt x="13" y="0"/>
                    <a:pt x="22" y="0"/>
                  </a:cubicBezTo>
                  <a:cubicBezTo>
                    <a:pt x="25" y="0"/>
                    <a:pt x="28" y="0"/>
                    <a:pt x="29" y="2"/>
                  </a:cubicBezTo>
                  <a:cubicBezTo>
                    <a:pt x="29" y="2"/>
                    <a:pt x="35" y="10"/>
                    <a:pt x="8" y="16"/>
                  </a:cubicBezTo>
                  <a:cubicBezTo>
                    <a:pt x="8" y="16"/>
                    <a:pt x="31" y="9"/>
                    <a:pt x="33" y="9"/>
                  </a:cubicBezTo>
                  <a:cubicBezTo>
                    <a:pt x="33" y="9"/>
                    <a:pt x="42" y="11"/>
                    <a:pt x="36" y="17"/>
                  </a:cubicBezTo>
                  <a:cubicBezTo>
                    <a:pt x="36" y="17"/>
                    <a:pt x="32" y="20"/>
                    <a:pt x="13" y="26"/>
                  </a:cubicBezTo>
                  <a:cubicBezTo>
                    <a:pt x="13" y="26"/>
                    <a:pt x="35" y="19"/>
                    <a:pt x="39" y="20"/>
                  </a:cubicBezTo>
                  <a:cubicBezTo>
                    <a:pt x="39" y="20"/>
                    <a:pt x="43" y="22"/>
                    <a:pt x="41" y="25"/>
                  </a:cubicBezTo>
                  <a:cubicBezTo>
                    <a:pt x="41" y="25"/>
                    <a:pt x="40" y="28"/>
                    <a:pt x="19" y="35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6" y="33"/>
                    <a:pt x="42" y="36"/>
                    <a:pt x="36" y="39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0" y="6"/>
                    <a:pt x="0" y="6"/>
                    <a:pt x="0" y="6"/>
                  </a:cubicBezTo>
                </a:path>
              </a:pathLst>
            </a:custGeom>
            <a:solidFill>
              <a:srgbClr val="FDD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120"/>
            <p:cNvSpPr/>
            <p:nvPr/>
          </p:nvSpPr>
          <p:spPr bwMode="auto">
            <a:xfrm>
              <a:off x="8520610" y="3561707"/>
              <a:ext cx="33505" cy="15464"/>
            </a:xfrm>
            <a:custGeom>
              <a:avLst/>
              <a:gdLst>
                <a:gd name="T0" fmla="*/ 0 w 11"/>
                <a:gd name="T1" fmla="*/ 5 h 5"/>
                <a:gd name="T2" fmla="*/ 11 w 11"/>
                <a:gd name="T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5">
                  <a:moveTo>
                    <a:pt x="0" y="5"/>
                  </a:moveTo>
                  <a:cubicBezTo>
                    <a:pt x="0" y="5"/>
                    <a:pt x="6" y="1"/>
                    <a:pt x="11" y="0"/>
                  </a:cubicBezTo>
                </a:path>
              </a:pathLst>
            </a:custGeom>
            <a:solidFill>
              <a:srgbClr val="FDD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121"/>
            <p:cNvSpPr/>
            <p:nvPr/>
          </p:nvSpPr>
          <p:spPr bwMode="auto">
            <a:xfrm>
              <a:off x="8536074" y="3591347"/>
              <a:ext cx="46392" cy="15464"/>
            </a:xfrm>
            <a:custGeom>
              <a:avLst/>
              <a:gdLst>
                <a:gd name="T0" fmla="*/ 0 w 15"/>
                <a:gd name="T1" fmla="*/ 5 h 5"/>
                <a:gd name="T2" fmla="*/ 3 w 15"/>
                <a:gd name="T3" fmla="*/ 4 h 5"/>
                <a:gd name="T4" fmla="*/ 8 w 15"/>
                <a:gd name="T5" fmla="*/ 3 h 5"/>
                <a:gd name="T6" fmla="*/ 13 w 15"/>
                <a:gd name="T7" fmla="*/ 1 h 5"/>
                <a:gd name="T8" fmla="*/ 15 w 15"/>
                <a:gd name="T9" fmla="*/ 0 h 5"/>
                <a:gd name="T10" fmla="*/ 13 w 15"/>
                <a:gd name="T11" fmla="*/ 1 h 5"/>
                <a:gd name="T12" fmla="*/ 8 w 15"/>
                <a:gd name="T13" fmla="*/ 2 h 5"/>
                <a:gd name="T14" fmla="*/ 2 w 15"/>
                <a:gd name="T15" fmla="*/ 4 h 5"/>
                <a:gd name="T16" fmla="*/ 0 w 15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5">
                  <a:moveTo>
                    <a:pt x="0" y="5"/>
                  </a:moveTo>
                  <a:cubicBezTo>
                    <a:pt x="0" y="5"/>
                    <a:pt x="1" y="4"/>
                    <a:pt x="3" y="4"/>
                  </a:cubicBezTo>
                  <a:cubicBezTo>
                    <a:pt x="4" y="4"/>
                    <a:pt x="6" y="3"/>
                    <a:pt x="8" y="3"/>
                  </a:cubicBezTo>
                  <a:cubicBezTo>
                    <a:pt x="10" y="2"/>
                    <a:pt x="11" y="2"/>
                    <a:pt x="13" y="1"/>
                  </a:cubicBezTo>
                  <a:cubicBezTo>
                    <a:pt x="14" y="1"/>
                    <a:pt x="15" y="0"/>
                    <a:pt x="15" y="0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1"/>
                    <a:pt x="9" y="2"/>
                    <a:pt x="8" y="2"/>
                  </a:cubicBezTo>
                  <a:cubicBezTo>
                    <a:pt x="6" y="3"/>
                    <a:pt x="4" y="3"/>
                    <a:pt x="2" y="4"/>
                  </a:cubicBezTo>
                  <a:cubicBezTo>
                    <a:pt x="1" y="4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FDD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122"/>
            <p:cNvSpPr/>
            <p:nvPr/>
          </p:nvSpPr>
          <p:spPr bwMode="auto">
            <a:xfrm>
              <a:off x="8545095" y="3628718"/>
              <a:ext cx="33505" cy="9021"/>
            </a:xfrm>
            <a:custGeom>
              <a:avLst/>
              <a:gdLst>
                <a:gd name="T0" fmla="*/ 0 w 11"/>
                <a:gd name="T1" fmla="*/ 3 h 3"/>
                <a:gd name="T2" fmla="*/ 2 w 11"/>
                <a:gd name="T3" fmla="*/ 3 h 3"/>
                <a:gd name="T4" fmla="*/ 6 w 11"/>
                <a:gd name="T5" fmla="*/ 2 h 3"/>
                <a:gd name="T6" fmla="*/ 10 w 11"/>
                <a:gd name="T7" fmla="*/ 1 h 3"/>
                <a:gd name="T8" fmla="*/ 11 w 11"/>
                <a:gd name="T9" fmla="*/ 0 h 3"/>
                <a:gd name="T10" fmla="*/ 9 w 11"/>
                <a:gd name="T11" fmla="*/ 1 h 3"/>
                <a:gd name="T12" fmla="*/ 5 w 11"/>
                <a:gd name="T13" fmla="*/ 1 h 3"/>
                <a:gd name="T14" fmla="*/ 2 w 11"/>
                <a:gd name="T15" fmla="*/ 3 h 3"/>
                <a:gd name="T16" fmla="*/ 0 w 11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3">
                  <a:moveTo>
                    <a:pt x="0" y="3"/>
                  </a:moveTo>
                  <a:cubicBezTo>
                    <a:pt x="0" y="3"/>
                    <a:pt x="1" y="3"/>
                    <a:pt x="2" y="3"/>
                  </a:cubicBezTo>
                  <a:cubicBezTo>
                    <a:pt x="3" y="3"/>
                    <a:pt x="4" y="2"/>
                    <a:pt x="6" y="2"/>
                  </a:cubicBezTo>
                  <a:cubicBezTo>
                    <a:pt x="7" y="2"/>
                    <a:pt x="8" y="1"/>
                    <a:pt x="10" y="1"/>
                  </a:cubicBezTo>
                  <a:cubicBezTo>
                    <a:pt x="11" y="1"/>
                    <a:pt x="11" y="0"/>
                    <a:pt x="11" y="0"/>
                  </a:cubicBezTo>
                  <a:cubicBezTo>
                    <a:pt x="11" y="0"/>
                    <a:pt x="11" y="0"/>
                    <a:pt x="9" y="1"/>
                  </a:cubicBezTo>
                  <a:cubicBezTo>
                    <a:pt x="8" y="1"/>
                    <a:pt x="7" y="1"/>
                    <a:pt x="5" y="1"/>
                  </a:cubicBezTo>
                  <a:cubicBezTo>
                    <a:pt x="4" y="2"/>
                    <a:pt x="3" y="2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FDD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123"/>
            <p:cNvSpPr/>
            <p:nvPr/>
          </p:nvSpPr>
          <p:spPr bwMode="auto">
            <a:xfrm>
              <a:off x="8557981" y="3662223"/>
              <a:ext cx="29639" cy="6443"/>
            </a:xfrm>
            <a:custGeom>
              <a:avLst/>
              <a:gdLst>
                <a:gd name="T0" fmla="*/ 0 w 10"/>
                <a:gd name="T1" fmla="*/ 2 h 2"/>
                <a:gd name="T2" fmla="*/ 2 w 10"/>
                <a:gd name="T3" fmla="*/ 2 h 2"/>
                <a:gd name="T4" fmla="*/ 5 w 10"/>
                <a:gd name="T5" fmla="*/ 1 h 2"/>
                <a:gd name="T6" fmla="*/ 9 w 10"/>
                <a:gd name="T7" fmla="*/ 0 h 2"/>
                <a:gd name="T8" fmla="*/ 10 w 10"/>
                <a:gd name="T9" fmla="*/ 0 h 2"/>
                <a:gd name="T10" fmla="*/ 10 w 10"/>
                <a:gd name="T11" fmla="*/ 0 h 2"/>
                <a:gd name="T12" fmla="*/ 10 w 10"/>
                <a:gd name="T13" fmla="*/ 0 h 2"/>
                <a:gd name="T14" fmla="*/ 9 w 10"/>
                <a:gd name="T15" fmla="*/ 0 h 2"/>
                <a:gd name="T16" fmla="*/ 5 w 10"/>
                <a:gd name="T17" fmla="*/ 0 h 2"/>
                <a:gd name="T18" fmla="*/ 1 w 10"/>
                <a:gd name="T19" fmla="*/ 1 h 2"/>
                <a:gd name="T20" fmla="*/ 0 w 10"/>
                <a:gd name="T2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">
                  <a:moveTo>
                    <a:pt x="0" y="2"/>
                  </a:moveTo>
                  <a:cubicBezTo>
                    <a:pt x="0" y="2"/>
                    <a:pt x="1" y="2"/>
                    <a:pt x="2" y="2"/>
                  </a:cubicBezTo>
                  <a:cubicBezTo>
                    <a:pt x="3" y="2"/>
                    <a:pt x="4" y="1"/>
                    <a:pt x="5" y="1"/>
                  </a:cubicBezTo>
                  <a:cubicBezTo>
                    <a:pt x="7" y="1"/>
                    <a:pt x="8" y="0"/>
                    <a:pt x="9" y="0"/>
                  </a:cubicBezTo>
                  <a:cubicBezTo>
                    <a:pt x="9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9" y="0"/>
                  </a:cubicBezTo>
                  <a:cubicBezTo>
                    <a:pt x="8" y="0"/>
                    <a:pt x="6" y="0"/>
                    <a:pt x="5" y="0"/>
                  </a:cubicBezTo>
                  <a:cubicBezTo>
                    <a:pt x="4" y="1"/>
                    <a:pt x="2" y="1"/>
                    <a:pt x="1" y="1"/>
                  </a:cubicBezTo>
                  <a:cubicBezTo>
                    <a:pt x="1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FDD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124"/>
            <p:cNvSpPr/>
            <p:nvPr/>
          </p:nvSpPr>
          <p:spPr bwMode="auto">
            <a:xfrm>
              <a:off x="8573445" y="3682841"/>
              <a:ext cx="23196" cy="6443"/>
            </a:xfrm>
            <a:custGeom>
              <a:avLst/>
              <a:gdLst>
                <a:gd name="T0" fmla="*/ 0 w 8"/>
                <a:gd name="T1" fmla="*/ 2 h 2"/>
                <a:gd name="T2" fmla="*/ 1 w 8"/>
                <a:gd name="T3" fmla="*/ 1 h 2"/>
                <a:gd name="T4" fmla="*/ 4 w 8"/>
                <a:gd name="T5" fmla="*/ 1 h 2"/>
                <a:gd name="T6" fmla="*/ 7 w 8"/>
                <a:gd name="T7" fmla="*/ 0 h 2"/>
                <a:gd name="T8" fmla="*/ 8 w 8"/>
                <a:gd name="T9" fmla="*/ 0 h 2"/>
                <a:gd name="T10" fmla="*/ 7 w 8"/>
                <a:gd name="T11" fmla="*/ 0 h 2"/>
                <a:gd name="T12" fmla="*/ 4 w 8"/>
                <a:gd name="T13" fmla="*/ 0 h 2"/>
                <a:gd name="T14" fmla="*/ 1 w 8"/>
                <a:gd name="T15" fmla="*/ 1 h 2"/>
                <a:gd name="T16" fmla="*/ 0 w 8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2">
                  <a:moveTo>
                    <a:pt x="0" y="2"/>
                  </a:moveTo>
                  <a:cubicBezTo>
                    <a:pt x="0" y="2"/>
                    <a:pt x="0" y="2"/>
                    <a:pt x="1" y="1"/>
                  </a:cubicBezTo>
                  <a:cubicBezTo>
                    <a:pt x="2" y="1"/>
                    <a:pt x="3" y="1"/>
                    <a:pt x="4" y="1"/>
                  </a:cubicBezTo>
                  <a:cubicBezTo>
                    <a:pt x="5" y="1"/>
                    <a:pt x="6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3" y="1"/>
                    <a:pt x="2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FDD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125"/>
            <p:cNvSpPr/>
            <p:nvPr/>
          </p:nvSpPr>
          <p:spPr bwMode="auto">
            <a:xfrm>
              <a:off x="8585043" y="3557841"/>
              <a:ext cx="36082" cy="24484"/>
            </a:xfrm>
            <a:custGeom>
              <a:avLst/>
              <a:gdLst>
                <a:gd name="T0" fmla="*/ 0 w 12"/>
                <a:gd name="T1" fmla="*/ 0 h 8"/>
                <a:gd name="T2" fmla="*/ 3 w 12"/>
                <a:gd name="T3" fmla="*/ 8 h 8"/>
                <a:gd name="T4" fmla="*/ 0 w 12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8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12" y="1"/>
                    <a:pt x="0" y="0"/>
                  </a:cubicBezTo>
                </a:path>
              </a:pathLst>
            </a:custGeom>
            <a:solidFill>
              <a:srgbClr val="FDD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126"/>
            <p:cNvSpPr/>
            <p:nvPr/>
          </p:nvSpPr>
          <p:spPr bwMode="auto">
            <a:xfrm>
              <a:off x="8612105" y="3588769"/>
              <a:ext cx="37371" cy="18041"/>
            </a:xfrm>
            <a:custGeom>
              <a:avLst/>
              <a:gdLst>
                <a:gd name="T0" fmla="*/ 0 w 12"/>
                <a:gd name="T1" fmla="*/ 0 h 6"/>
                <a:gd name="T2" fmla="*/ 3 w 12"/>
                <a:gd name="T3" fmla="*/ 6 h 6"/>
                <a:gd name="T4" fmla="*/ 0 w 12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6">
                  <a:moveTo>
                    <a:pt x="0" y="0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12" y="0"/>
                    <a:pt x="0" y="0"/>
                  </a:cubicBezTo>
                </a:path>
              </a:pathLst>
            </a:custGeom>
            <a:solidFill>
              <a:srgbClr val="FDD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127"/>
            <p:cNvSpPr/>
            <p:nvPr/>
          </p:nvSpPr>
          <p:spPr bwMode="auto">
            <a:xfrm>
              <a:off x="8627569" y="3619697"/>
              <a:ext cx="27062" cy="18041"/>
            </a:xfrm>
            <a:custGeom>
              <a:avLst/>
              <a:gdLst>
                <a:gd name="T0" fmla="*/ 1 w 9"/>
                <a:gd name="T1" fmla="*/ 0 h 6"/>
                <a:gd name="T2" fmla="*/ 0 w 9"/>
                <a:gd name="T3" fmla="*/ 0 h 6"/>
                <a:gd name="T4" fmla="*/ 2 w 9"/>
                <a:gd name="T5" fmla="*/ 6 h 6"/>
                <a:gd name="T6" fmla="*/ 1 w 9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6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9" y="0"/>
                    <a:pt x="1" y="0"/>
                  </a:cubicBezTo>
                </a:path>
              </a:pathLst>
            </a:custGeom>
            <a:solidFill>
              <a:srgbClr val="FDD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128"/>
            <p:cNvSpPr/>
            <p:nvPr/>
          </p:nvSpPr>
          <p:spPr bwMode="auto">
            <a:xfrm>
              <a:off x="8627569" y="3655779"/>
              <a:ext cx="18041" cy="15464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5 h 5"/>
                <a:gd name="T4" fmla="*/ 0 w 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6" y="2"/>
                    <a:pt x="0" y="0"/>
                  </a:cubicBezTo>
                </a:path>
              </a:pathLst>
            </a:custGeom>
            <a:solidFill>
              <a:srgbClr val="FDD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129"/>
            <p:cNvSpPr/>
            <p:nvPr/>
          </p:nvSpPr>
          <p:spPr bwMode="auto">
            <a:xfrm>
              <a:off x="8560558" y="3568151"/>
              <a:ext cx="9021" cy="23196"/>
            </a:xfrm>
            <a:custGeom>
              <a:avLst/>
              <a:gdLst>
                <a:gd name="T0" fmla="*/ 0 w 3"/>
                <a:gd name="T1" fmla="*/ 0 h 8"/>
                <a:gd name="T2" fmla="*/ 0 w 3"/>
                <a:gd name="T3" fmla="*/ 1 h 8"/>
                <a:gd name="T4" fmla="*/ 1 w 3"/>
                <a:gd name="T5" fmla="*/ 4 h 8"/>
                <a:gd name="T6" fmla="*/ 2 w 3"/>
                <a:gd name="T7" fmla="*/ 6 h 8"/>
                <a:gd name="T8" fmla="*/ 3 w 3"/>
                <a:gd name="T9" fmla="*/ 8 h 8"/>
                <a:gd name="T10" fmla="*/ 2 w 3"/>
                <a:gd name="T11" fmla="*/ 6 h 8"/>
                <a:gd name="T12" fmla="*/ 1 w 3"/>
                <a:gd name="T13" fmla="*/ 3 h 8"/>
                <a:gd name="T14" fmla="*/ 0 w 3"/>
                <a:gd name="T15" fmla="*/ 1 h 8"/>
                <a:gd name="T16" fmla="*/ 0 w 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8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5"/>
                    <a:pt x="2" y="6"/>
                    <a:pt x="2" y="6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3" y="8"/>
                    <a:pt x="2" y="7"/>
                    <a:pt x="2" y="6"/>
                  </a:cubicBezTo>
                  <a:cubicBezTo>
                    <a:pt x="2" y="6"/>
                    <a:pt x="2" y="4"/>
                    <a:pt x="1" y="3"/>
                  </a:cubicBezTo>
                  <a:cubicBezTo>
                    <a:pt x="1" y="3"/>
                    <a:pt x="1" y="2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DD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130"/>
            <p:cNvSpPr/>
            <p:nvPr/>
          </p:nvSpPr>
          <p:spPr bwMode="auto">
            <a:xfrm>
              <a:off x="8569579" y="3601656"/>
              <a:ext cx="9021" cy="23196"/>
            </a:xfrm>
            <a:custGeom>
              <a:avLst/>
              <a:gdLst>
                <a:gd name="T0" fmla="*/ 0 w 3"/>
                <a:gd name="T1" fmla="*/ 0 h 8"/>
                <a:gd name="T2" fmla="*/ 0 w 3"/>
                <a:gd name="T3" fmla="*/ 1 h 8"/>
                <a:gd name="T4" fmla="*/ 1 w 3"/>
                <a:gd name="T5" fmla="*/ 4 h 8"/>
                <a:gd name="T6" fmla="*/ 3 w 3"/>
                <a:gd name="T7" fmla="*/ 7 h 8"/>
                <a:gd name="T8" fmla="*/ 3 w 3"/>
                <a:gd name="T9" fmla="*/ 8 h 8"/>
                <a:gd name="T10" fmla="*/ 3 w 3"/>
                <a:gd name="T11" fmla="*/ 6 h 8"/>
                <a:gd name="T12" fmla="*/ 2 w 3"/>
                <a:gd name="T13" fmla="*/ 4 h 8"/>
                <a:gd name="T14" fmla="*/ 1 w 3"/>
                <a:gd name="T15" fmla="*/ 1 h 8"/>
                <a:gd name="T16" fmla="*/ 0 w 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8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1" y="2"/>
                    <a:pt x="1" y="3"/>
                    <a:pt x="1" y="4"/>
                  </a:cubicBezTo>
                  <a:cubicBezTo>
                    <a:pt x="2" y="5"/>
                    <a:pt x="2" y="6"/>
                    <a:pt x="3" y="7"/>
                  </a:cubicBezTo>
                  <a:cubicBezTo>
                    <a:pt x="3" y="7"/>
                    <a:pt x="3" y="8"/>
                    <a:pt x="3" y="8"/>
                  </a:cubicBezTo>
                  <a:cubicBezTo>
                    <a:pt x="3" y="8"/>
                    <a:pt x="3" y="7"/>
                    <a:pt x="3" y="6"/>
                  </a:cubicBezTo>
                  <a:cubicBezTo>
                    <a:pt x="3" y="6"/>
                    <a:pt x="2" y="5"/>
                    <a:pt x="2" y="4"/>
                  </a:cubicBezTo>
                  <a:cubicBezTo>
                    <a:pt x="2" y="3"/>
                    <a:pt x="1" y="2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DD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131"/>
            <p:cNvSpPr/>
            <p:nvPr/>
          </p:nvSpPr>
          <p:spPr bwMode="auto">
            <a:xfrm>
              <a:off x="8582466" y="3637738"/>
              <a:ext cx="5155" cy="15464"/>
            </a:xfrm>
            <a:custGeom>
              <a:avLst/>
              <a:gdLst>
                <a:gd name="T0" fmla="*/ 0 w 2"/>
                <a:gd name="T1" fmla="*/ 0 h 5"/>
                <a:gd name="T2" fmla="*/ 1 w 2"/>
                <a:gd name="T3" fmla="*/ 1 h 5"/>
                <a:gd name="T4" fmla="*/ 1 w 2"/>
                <a:gd name="T5" fmla="*/ 3 h 5"/>
                <a:gd name="T6" fmla="*/ 2 w 2"/>
                <a:gd name="T7" fmla="*/ 5 h 5"/>
                <a:gd name="T8" fmla="*/ 2 w 2"/>
                <a:gd name="T9" fmla="*/ 5 h 5"/>
                <a:gd name="T10" fmla="*/ 2 w 2"/>
                <a:gd name="T11" fmla="*/ 4 h 5"/>
                <a:gd name="T12" fmla="*/ 2 w 2"/>
                <a:gd name="T13" fmla="*/ 2 h 5"/>
                <a:gd name="T14" fmla="*/ 1 w 2"/>
                <a:gd name="T15" fmla="*/ 1 h 5"/>
                <a:gd name="T16" fmla="*/ 0 w 2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5">
                  <a:moveTo>
                    <a:pt x="0" y="0"/>
                  </a:moveTo>
                  <a:cubicBezTo>
                    <a:pt x="0" y="0"/>
                    <a:pt x="0" y="0"/>
                    <a:pt x="1" y="1"/>
                  </a:cubicBezTo>
                  <a:cubicBezTo>
                    <a:pt x="1" y="1"/>
                    <a:pt x="1" y="2"/>
                    <a:pt x="1" y="3"/>
                  </a:cubicBezTo>
                  <a:cubicBezTo>
                    <a:pt x="1" y="3"/>
                    <a:pt x="2" y="4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4"/>
                  </a:cubicBezTo>
                  <a:cubicBezTo>
                    <a:pt x="2" y="4"/>
                    <a:pt x="2" y="3"/>
                    <a:pt x="2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DD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132"/>
            <p:cNvSpPr/>
            <p:nvPr/>
          </p:nvSpPr>
          <p:spPr bwMode="auto">
            <a:xfrm>
              <a:off x="8591486" y="3664800"/>
              <a:ext cx="5155" cy="12887"/>
            </a:xfrm>
            <a:custGeom>
              <a:avLst/>
              <a:gdLst>
                <a:gd name="T0" fmla="*/ 0 w 2"/>
                <a:gd name="T1" fmla="*/ 0 h 4"/>
                <a:gd name="T2" fmla="*/ 0 w 2"/>
                <a:gd name="T3" fmla="*/ 0 h 4"/>
                <a:gd name="T4" fmla="*/ 1 w 2"/>
                <a:gd name="T5" fmla="*/ 2 h 4"/>
                <a:gd name="T6" fmla="*/ 2 w 2"/>
                <a:gd name="T7" fmla="*/ 4 h 4"/>
                <a:gd name="T8" fmla="*/ 2 w 2"/>
                <a:gd name="T9" fmla="*/ 4 h 4"/>
                <a:gd name="T10" fmla="*/ 2 w 2"/>
                <a:gd name="T11" fmla="*/ 4 h 4"/>
                <a:gd name="T12" fmla="*/ 2 w 2"/>
                <a:gd name="T13" fmla="*/ 2 h 4"/>
                <a:gd name="T14" fmla="*/ 1 w 2"/>
                <a:gd name="T15" fmla="*/ 0 h 4"/>
                <a:gd name="T16" fmla="*/ 0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3"/>
                    <a:pt x="1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DD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133"/>
            <p:cNvSpPr/>
            <p:nvPr/>
          </p:nvSpPr>
          <p:spPr bwMode="auto">
            <a:xfrm>
              <a:off x="8557981" y="3568151"/>
              <a:ext cx="5155" cy="20619"/>
            </a:xfrm>
            <a:custGeom>
              <a:avLst/>
              <a:gdLst>
                <a:gd name="T0" fmla="*/ 0 w 2"/>
                <a:gd name="T1" fmla="*/ 0 h 7"/>
                <a:gd name="T2" fmla="*/ 0 w 2"/>
                <a:gd name="T3" fmla="*/ 2 h 7"/>
                <a:gd name="T4" fmla="*/ 1 w 2"/>
                <a:gd name="T5" fmla="*/ 4 h 7"/>
                <a:gd name="T6" fmla="*/ 2 w 2"/>
                <a:gd name="T7" fmla="*/ 6 h 7"/>
                <a:gd name="T8" fmla="*/ 2 w 2"/>
                <a:gd name="T9" fmla="*/ 7 h 7"/>
                <a:gd name="T10" fmla="*/ 2 w 2"/>
                <a:gd name="T11" fmla="*/ 6 h 7"/>
                <a:gd name="T12" fmla="*/ 2 w 2"/>
                <a:gd name="T13" fmla="*/ 4 h 7"/>
                <a:gd name="T14" fmla="*/ 1 w 2"/>
                <a:gd name="T15" fmla="*/ 1 h 7"/>
                <a:gd name="T16" fmla="*/ 0 w 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7">
                  <a:moveTo>
                    <a:pt x="0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1" y="3"/>
                    <a:pt x="1" y="4"/>
                  </a:cubicBezTo>
                  <a:cubicBezTo>
                    <a:pt x="1" y="5"/>
                    <a:pt x="2" y="5"/>
                    <a:pt x="2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6"/>
                  </a:cubicBezTo>
                  <a:cubicBezTo>
                    <a:pt x="2" y="5"/>
                    <a:pt x="2" y="4"/>
                    <a:pt x="2" y="4"/>
                  </a:cubicBezTo>
                  <a:cubicBezTo>
                    <a:pt x="1" y="3"/>
                    <a:pt x="1" y="2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DD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134"/>
            <p:cNvSpPr/>
            <p:nvPr/>
          </p:nvSpPr>
          <p:spPr bwMode="auto">
            <a:xfrm>
              <a:off x="8569579" y="3604233"/>
              <a:ext cx="6443" cy="18041"/>
            </a:xfrm>
            <a:custGeom>
              <a:avLst/>
              <a:gdLst>
                <a:gd name="T0" fmla="*/ 0 w 2"/>
                <a:gd name="T1" fmla="*/ 0 h 6"/>
                <a:gd name="T2" fmla="*/ 0 w 2"/>
                <a:gd name="T3" fmla="*/ 1 h 6"/>
                <a:gd name="T4" fmla="*/ 1 w 2"/>
                <a:gd name="T5" fmla="*/ 3 h 6"/>
                <a:gd name="T6" fmla="*/ 1 w 2"/>
                <a:gd name="T7" fmla="*/ 5 h 6"/>
                <a:gd name="T8" fmla="*/ 2 w 2"/>
                <a:gd name="T9" fmla="*/ 6 h 6"/>
                <a:gd name="T10" fmla="*/ 2 w 2"/>
                <a:gd name="T11" fmla="*/ 5 h 6"/>
                <a:gd name="T12" fmla="*/ 1 w 2"/>
                <a:gd name="T13" fmla="*/ 3 h 6"/>
                <a:gd name="T14" fmla="*/ 0 w 2"/>
                <a:gd name="T15" fmla="*/ 1 h 6"/>
                <a:gd name="T16" fmla="*/ 0 w 2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0" y="2"/>
                    <a:pt x="1" y="3"/>
                  </a:cubicBezTo>
                  <a:cubicBezTo>
                    <a:pt x="1" y="4"/>
                    <a:pt x="1" y="4"/>
                    <a:pt x="1" y="5"/>
                  </a:cubicBezTo>
                  <a:cubicBezTo>
                    <a:pt x="2" y="5"/>
                    <a:pt x="2" y="6"/>
                    <a:pt x="2" y="6"/>
                  </a:cubicBezTo>
                  <a:cubicBezTo>
                    <a:pt x="2" y="6"/>
                    <a:pt x="2" y="5"/>
                    <a:pt x="2" y="5"/>
                  </a:cubicBezTo>
                  <a:cubicBezTo>
                    <a:pt x="2" y="4"/>
                    <a:pt x="1" y="4"/>
                    <a:pt x="1" y="3"/>
                  </a:cubicBezTo>
                  <a:cubicBezTo>
                    <a:pt x="1" y="2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DD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135"/>
            <p:cNvSpPr/>
            <p:nvPr/>
          </p:nvSpPr>
          <p:spPr bwMode="auto">
            <a:xfrm>
              <a:off x="8578600" y="3637738"/>
              <a:ext cx="6443" cy="18041"/>
            </a:xfrm>
            <a:custGeom>
              <a:avLst/>
              <a:gdLst>
                <a:gd name="T0" fmla="*/ 0 w 2"/>
                <a:gd name="T1" fmla="*/ 0 h 6"/>
                <a:gd name="T2" fmla="*/ 0 w 2"/>
                <a:gd name="T3" fmla="*/ 1 h 6"/>
                <a:gd name="T4" fmla="*/ 1 w 2"/>
                <a:gd name="T5" fmla="*/ 3 h 6"/>
                <a:gd name="T6" fmla="*/ 2 w 2"/>
                <a:gd name="T7" fmla="*/ 5 h 6"/>
                <a:gd name="T8" fmla="*/ 2 w 2"/>
                <a:gd name="T9" fmla="*/ 6 h 6"/>
                <a:gd name="T10" fmla="*/ 2 w 2"/>
                <a:gd name="T11" fmla="*/ 5 h 6"/>
                <a:gd name="T12" fmla="*/ 2 w 2"/>
                <a:gd name="T13" fmla="*/ 3 h 6"/>
                <a:gd name="T14" fmla="*/ 1 w 2"/>
                <a:gd name="T15" fmla="*/ 1 h 6"/>
                <a:gd name="T16" fmla="*/ 0 w 2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4"/>
                    <a:pt x="2" y="4"/>
                    <a:pt x="2" y="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5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DD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136"/>
            <p:cNvSpPr/>
            <p:nvPr/>
          </p:nvSpPr>
          <p:spPr bwMode="auto">
            <a:xfrm>
              <a:off x="8587620" y="3664800"/>
              <a:ext cx="6443" cy="15464"/>
            </a:xfrm>
            <a:custGeom>
              <a:avLst/>
              <a:gdLst>
                <a:gd name="T0" fmla="*/ 0 w 2"/>
                <a:gd name="T1" fmla="*/ 0 h 5"/>
                <a:gd name="T2" fmla="*/ 1 w 2"/>
                <a:gd name="T3" fmla="*/ 1 h 5"/>
                <a:gd name="T4" fmla="*/ 1 w 2"/>
                <a:gd name="T5" fmla="*/ 2 h 5"/>
                <a:gd name="T6" fmla="*/ 2 w 2"/>
                <a:gd name="T7" fmla="*/ 4 h 5"/>
                <a:gd name="T8" fmla="*/ 2 w 2"/>
                <a:gd name="T9" fmla="*/ 5 h 5"/>
                <a:gd name="T10" fmla="*/ 2 w 2"/>
                <a:gd name="T11" fmla="*/ 4 h 5"/>
                <a:gd name="T12" fmla="*/ 2 w 2"/>
                <a:gd name="T13" fmla="*/ 2 h 5"/>
                <a:gd name="T14" fmla="*/ 1 w 2"/>
                <a:gd name="T15" fmla="*/ 1 h 5"/>
                <a:gd name="T16" fmla="*/ 0 w 2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5">
                  <a:moveTo>
                    <a:pt x="0" y="0"/>
                  </a:moveTo>
                  <a:cubicBezTo>
                    <a:pt x="0" y="0"/>
                    <a:pt x="0" y="0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4"/>
                    <a:pt x="2" y="4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DD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137"/>
            <p:cNvSpPr/>
            <p:nvPr/>
          </p:nvSpPr>
          <p:spPr bwMode="auto">
            <a:xfrm>
              <a:off x="8560558" y="3543666"/>
              <a:ext cx="136598" cy="148196"/>
            </a:xfrm>
            <a:custGeom>
              <a:avLst/>
              <a:gdLst>
                <a:gd name="T0" fmla="*/ 7 w 45"/>
                <a:gd name="T1" fmla="*/ 4 h 49"/>
                <a:gd name="T2" fmla="*/ 26 w 45"/>
                <a:gd name="T3" fmla="*/ 0 h 49"/>
                <a:gd name="T4" fmla="*/ 39 w 45"/>
                <a:gd name="T5" fmla="*/ 16 h 49"/>
                <a:gd name="T6" fmla="*/ 40 w 45"/>
                <a:gd name="T7" fmla="*/ 39 h 49"/>
                <a:gd name="T8" fmla="*/ 0 w 45"/>
                <a:gd name="T9" fmla="*/ 46 h 49"/>
                <a:gd name="T10" fmla="*/ 7 w 45"/>
                <a:gd name="T11" fmla="*/ 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49">
                  <a:moveTo>
                    <a:pt x="7" y="4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36" y="9"/>
                    <a:pt x="39" y="16"/>
                  </a:cubicBezTo>
                  <a:cubicBezTo>
                    <a:pt x="39" y="16"/>
                    <a:pt x="45" y="34"/>
                    <a:pt x="40" y="39"/>
                  </a:cubicBezTo>
                  <a:cubicBezTo>
                    <a:pt x="40" y="39"/>
                    <a:pt x="4" y="49"/>
                    <a:pt x="0" y="46"/>
                  </a:cubicBezTo>
                  <a:lnTo>
                    <a:pt x="7" y="4"/>
                  </a:lnTo>
                  <a:close/>
                </a:path>
              </a:pathLst>
            </a:custGeom>
            <a:solidFill>
              <a:srgbClr val="FDD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138"/>
            <p:cNvSpPr/>
            <p:nvPr/>
          </p:nvSpPr>
          <p:spPr bwMode="auto">
            <a:xfrm>
              <a:off x="8649476" y="3577171"/>
              <a:ext cx="81186" cy="148196"/>
            </a:xfrm>
            <a:custGeom>
              <a:avLst/>
              <a:gdLst>
                <a:gd name="T0" fmla="*/ 16 w 63"/>
                <a:gd name="T1" fmla="*/ 0 h 115"/>
                <a:gd name="T2" fmla="*/ 49 w 63"/>
                <a:gd name="T3" fmla="*/ 52 h 115"/>
                <a:gd name="T4" fmla="*/ 63 w 63"/>
                <a:gd name="T5" fmla="*/ 68 h 115"/>
                <a:gd name="T6" fmla="*/ 61 w 63"/>
                <a:gd name="T7" fmla="*/ 115 h 115"/>
                <a:gd name="T8" fmla="*/ 0 w 63"/>
                <a:gd name="T9" fmla="*/ 52 h 115"/>
                <a:gd name="T10" fmla="*/ 16 w 63"/>
                <a:gd name="T1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115">
                  <a:moveTo>
                    <a:pt x="16" y="0"/>
                  </a:moveTo>
                  <a:lnTo>
                    <a:pt x="49" y="52"/>
                  </a:lnTo>
                  <a:lnTo>
                    <a:pt x="63" y="68"/>
                  </a:lnTo>
                  <a:lnTo>
                    <a:pt x="61" y="115"/>
                  </a:lnTo>
                  <a:lnTo>
                    <a:pt x="0" y="5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DD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139"/>
            <p:cNvSpPr/>
            <p:nvPr/>
          </p:nvSpPr>
          <p:spPr bwMode="auto">
            <a:xfrm>
              <a:off x="8667517" y="3390316"/>
              <a:ext cx="1434277" cy="993554"/>
            </a:xfrm>
            <a:custGeom>
              <a:avLst/>
              <a:gdLst>
                <a:gd name="T0" fmla="*/ 0 w 471"/>
                <a:gd name="T1" fmla="*/ 101 h 326"/>
                <a:gd name="T2" fmla="*/ 25 w 471"/>
                <a:gd name="T3" fmla="*/ 82 h 326"/>
                <a:gd name="T4" fmla="*/ 413 w 471"/>
                <a:gd name="T5" fmla="*/ 53 h 326"/>
                <a:gd name="T6" fmla="*/ 423 w 471"/>
                <a:gd name="T7" fmla="*/ 9 h 326"/>
                <a:gd name="T8" fmla="*/ 469 w 471"/>
                <a:gd name="T9" fmla="*/ 52 h 326"/>
                <a:gd name="T10" fmla="*/ 0 w 471"/>
                <a:gd name="T11" fmla="*/ 101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1" h="326">
                  <a:moveTo>
                    <a:pt x="0" y="101"/>
                  </a:moveTo>
                  <a:cubicBezTo>
                    <a:pt x="25" y="82"/>
                    <a:pt x="25" y="82"/>
                    <a:pt x="25" y="82"/>
                  </a:cubicBezTo>
                  <a:cubicBezTo>
                    <a:pt x="25" y="82"/>
                    <a:pt x="340" y="226"/>
                    <a:pt x="413" y="53"/>
                  </a:cubicBezTo>
                  <a:cubicBezTo>
                    <a:pt x="423" y="9"/>
                    <a:pt x="423" y="9"/>
                    <a:pt x="423" y="9"/>
                  </a:cubicBezTo>
                  <a:cubicBezTo>
                    <a:pt x="423" y="9"/>
                    <a:pt x="471" y="0"/>
                    <a:pt x="469" y="52"/>
                  </a:cubicBezTo>
                  <a:cubicBezTo>
                    <a:pt x="469" y="52"/>
                    <a:pt x="408" y="326"/>
                    <a:pt x="0" y="10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140"/>
            <p:cNvSpPr>
              <a:spLocks noEditPoints="1"/>
            </p:cNvSpPr>
            <p:nvPr/>
          </p:nvSpPr>
          <p:spPr bwMode="auto">
            <a:xfrm>
              <a:off x="9032208" y="1864547"/>
              <a:ext cx="1389174" cy="1791233"/>
            </a:xfrm>
            <a:custGeom>
              <a:avLst/>
              <a:gdLst>
                <a:gd name="T0" fmla="*/ 84 w 456"/>
                <a:gd name="T1" fmla="*/ 521 h 588"/>
                <a:gd name="T2" fmla="*/ 84 w 456"/>
                <a:gd name="T3" fmla="*/ 521 h 588"/>
                <a:gd name="T4" fmla="*/ 84 w 456"/>
                <a:gd name="T5" fmla="*/ 521 h 588"/>
                <a:gd name="T6" fmla="*/ 84 w 456"/>
                <a:gd name="T7" fmla="*/ 521 h 588"/>
                <a:gd name="T8" fmla="*/ 137 w 456"/>
                <a:gd name="T9" fmla="*/ 578 h 588"/>
                <a:gd name="T10" fmla="*/ 139 w 456"/>
                <a:gd name="T11" fmla="*/ 579 h 588"/>
                <a:gd name="T12" fmla="*/ 165 w 456"/>
                <a:gd name="T13" fmla="*/ 587 h 588"/>
                <a:gd name="T14" fmla="*/ 165 w 456"/>
                <a:gd name="T15" fmla="*/ 587 h 588"/>
                <a:gd name="T16" fmla="*/ 165 w 456"/>
                <a:gd name="T17" fmla="*/ 587 h 588"/>
                <a:gd name="T18" fmla="*/ 168 w 456"/>
                <a:gd name="T19" fmla="*/ 587 h 588"/>
                <a:gd name="T20" fmla="*/ 168 w 456"/>
                <a:gd name="T21" fmla="*/ 587 h 588"/>
                <a:gd name="T22" fmla="*/ 168 w 456"/>
                <a:gd name="T23" fmla="*/ 587 h 588"/>
                <a:gd name="T24" fmla="*/ 168 w 456"/>
                <a:gd name="T25" fmla="*/ 587 h 588"/>
                <a:gd name="T26" fmla="*/ 168 w 456"/>
                <a:gd name="T27" fmla="*/ 587 h 588"/>
                <a:gd name="T28" fmla="*/ 177 w 456"/>
                <a:gd name="T29" fmla="*/ 587 h 588"/>
                <a:gd name="T30" fmla="*/ 239 w 456"/>
                <a:gd name="T31" fmla="*/ 562 h 588"/>
                <a:gd name="T32" fmla="*/ 277 w 456"/>
                <a:gd name="T33" fmla="*/ 537 h 588"/>
                <a:gd name="T34" fmla="*/ 277 w 456"/>
                <a:gd name="T35" fmla="*/ 536 h 588"/>
                <a:gd name="T36" fmla="*/ 277 w 456"/>
                <a:gd name="T37" fmla="*/ 536 h 588"/>
                <a:gd name="T38" fmla="*/ 454 w 456"/>
                <a:gd name="T39" fmla="*/ 158 h 588"/>
                <a:gd name="T40" fmla="*/ 453 w 456"/>
                <a:gd name="T41" fmla="*/ 133 h 588"/>
                <a:gd name="T42" fmla="*/ 453 w 456"/>
                <a:gd name="T43" fmla="*/ 133 h 588"/>
                <a:gd name="T44" fmla="*/ 267 w 456"/>
                <a:gd name="T45" fmla="*/ 17 h 588"/>
                <a:gd name="T46" fmla="*/ 52 w 456"/>
                <a:gd name="T47" fmla="*/ 67 h 588"/>
                <a:gd name="T48" fmla="*/ 52 w 456"/>
                <a:gd name="T49" fmla="*/ 67 h 588"/>
                <a:gd name="T50" fmla="*/ 42 w 456"/>
                <a:gd name="T51" fmla="*/ 94 h 588"/>
                <a:gd name="T52" fmla="*/ 84 w 456"/>
                <a:gd name="T53" fmla="*/ 521 h 588"/>
                <a:gd name="T54" fmla="*/ 167 w 456"/>
                <a:gd name="T55" fmla="*/ 587 h 588"/>
                <a:gd name="T56" fmla="*/ 167 w 456"/>
                <a:gd name="T57" fmla="*/ 587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6" h="588">
                  <a:moveTo>
                    <a:pt x="84" y="521"/>
                  </a:moveTo>
                  <a:cubicBezTo>
                    <a:pt x="84" y="521"/>
                    <a:pt x="84" y="521"/>
                    <a:pt x="84" y="521"/>
                  </a:cubicBezTo>
                  <a:cubicBezTo>
                    <a:pt x="84" y="521"/>
                    <a:pt x="84" y="521"/>
                    <a:pt x="84" y="521"/>
                  </a:cubicBezTo>
                  <a:cubicBezTo>
                    <a:pt x="84" y="521"/>
                    <a:pt x="84" y="521"/>
                    <a:pt x="84" y="521"/>
                  </a:cubicBezTo>
                  <a:cubicBezTo>
                    <a:pt x="101" y="552"/>
                    <a:pt x="129" y="572"/>
                    <a:pt x="137" y="578"/>
                  </a:cubicBezTo>
                  <a:cubicBezTo>
                    <a:pt x="138" y="578"/>
                    <a:pt x="139" y="579"/>
                    <a:pt x="139" y="579"/>
                  </a:cubicBezTo>
                  <a:cubicBezTo>
                    <a:pt x="145" y="584"/>
                    <a:pt x="159" y="586"/>
                    <a:pt x="165" y="587"/>
                  </a:cubicBezTo>
                  <a:cubicBezTo>
                    <a:pt x="165" y="587"/>
                    <a:pt x="165" y="587"/>
                    <a:pt x="165" y="587"/>
                  </a:cubicBezTo>
                  <a:cubicBezTo>
                    <a:pt x="165" y="587"/>
                    <a:pt x="165" y="587"/>
                    <a:pt x="165" y="587"/>
                  </a:cubicBezTo>
                  <a:cubicBezTo>
                    <a:pt x="167" y="587"/>
                    <a:pt x="168" y="587"/>
                    <a:pt x="168" y="587"/>
                  </a:cubicBezTo>
                  <a:cubicBezTo>
                    <a:pt x="168" y="587"/>
                    <a:pt x="168" y="587"/>
                    <a:pt x="168" y="587"/>
                  </a:cubicBezTo>
                  <a:cubicBezTo>
                    <a:pt x="168" y="587"/>
                    <a:pt x="168" y="587"/>
                    <a:pt x="168" y="587"/>
                  </a:cubicBezTo>
                  <a:cubicBezTo>
                    <a:pt x="168" y="587"/>
                    <a:pt x="168" y="587"/>
                    <a:pt x="168" y="587"/>
                  </a:cubicBezTo>
                  <a:cubicBezTo>
                    <a:pt x="168" y="587"/>
                    <a:pt x="168" y="587"/>
                    <a:pt x="168" y="587"/>
                  </a:cubicBezTo>
                  <a:cubicBezTo>
                    <a:pt x="171" y="588"/>
                    <a:pt x="174" y="588"/>
                    <a:pt x="177" y="587"/>
                  </a:cubicBezTo>
                  <a:cubicBezTo>
                    <a:pt x="195" y="586"/>
                    <a:pt x="219" y="574"/>
                    <a:pt x="239" y="562"/>
                  </a:cubicBezTo>
                  <a:cubicBezTo>
                    <a:pt x="252" y="555"/>
                    <a:pt x="265" y="546"/>
                    <a:pt x="277" y="537"/>
                  </a:cubicBezTo>
                  <a:cubicBezTo>
                    <a:pt x="277" y="536"/>
                    <a:pt x="277" y="536"/>
                    <a:pt x="277" y="536"/>
                  </a:cubicBezTo>
                  <a:cubicBezTo>
                    <a:pt x="277" y="536"/>
                    <a:pt x="277" y="536"/>
                    <a:pt x="277" y="536"/>
                  </a:cubicBezTo>
                  <a:cubicBezTo>
                    <a:pt x="419" y="420"/>
                    <a:pt x="454" y="158"/>
                    <a:pt x="454" y="158"/>
                  </a:cubicBezTo>
                  <a:cubicBezTo>
                    <a:pt x="454" y="158"/>
                    <a:pt x="456" y="143"/>
                    <a:pt x="453" y="133"/>
                  </a:cubicBezTo>
                  <a:cubicBezTo>
                    <a:pt x="453" y="133"/>
                    <a:pt x="453" y="133"/>
                    <a:pt x="453" y="133"/>
                  </a:cubicBezTo>
                  <a:cubicBezTo>
                    <a:pt x="445" y="84"/>
                    <a:pt x="367" y="34"/>
                    <a:pt x="267" y="17"/>
                  </a:cubicBezTo>
                  <a:cubicBezTo>
                    <a:pt x="165" y="0"/>
                    <a:pt x="75" y="22"/>
                    <a:pt x="52" y="67"/>
                  </a:cubicBezTo>
                  <a:cubicBezTo>
                    <a:pt x="52" y="67"/>
                    <a:pt x="52" y="67"/>
                    <a:pt x="52" y="67"/>
                  </a:cubicBezTo>
                  <a:cubicBezTo>
                    <a:pt x="52" y="67"/>
                    <a:pt x="45" y="79"/>
                    <a:pt x="42" y="94"/>
                  </a:cubicBezTo>
                  <a:cubicBezTo>
                    <a:pt x="0" y="339"/>
                    <a:pt x="46" y="463"/>
                    <a:pt x="84" y="521"/>
                  </a:cubicBezTo>
                  <a:close/>
                  <a:moveTo>
                    <a:pt x="167" y="587"/>
                  </a:moveTo>
                  <a:cubicBezTo>
                    <a:pt x="167" y="587"/>
                    <a:pt x="167" y="587"/>
                    <a:pt x="167" y="587"/>
                  </a:cubicBezTo>
                  <a:close/>
                </a:path>
              </a:pathLst>
            </a:custGeom>
            <a:solidFill>
              <a:srgbClr val="F0D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141"/>
            <p:cNvSpPr/>
            <p:nvPr/>
          </p:nvSpPr>
          <p:spPr bwMode="auto">
            <a:xfrm>
              <a:off x="9344063" y="2760163"/>
              <a:ext cx="185567" cy="216494"/>
            </a:xfrm>
            <a:custGeom>
              <a:avLst/>
              <a:gdLst>
                <a:gd name="T0" fmla="*/ 49 w 61"/>
                <a:gd name="T1" fmla="*/ 0 h 71"/>
                <a:gd name="T2" fmla="*/ 18 w 61"/>
                <a:gd name="T3" fmla="*/ 47 h 71"/>
                <a:gd name="T4" fmla="*/ 61 w 61"/>
                <a:gd name="T5" fmla="*/ 66 h 71"/>
                <a:gd name="T6" fmla="*/ 23 w 61"/>
                <a:gd name="T7" fmla="*/ 36 h 71"/>
                <a:gd name="T8" fmla="*/ 49 w 61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71">
                  <a:moveTo>
                    <a:pt x="49" y="0"/>
                  </a:moveTo>
                  <a:cubicBezTo>
                    <a:pt x="49" y="0"/>
                    <a:pt x="0" y="14"/>
                    <a:pt x="18" y="47"/>
                  </a:cubicBezTo>
                  <a:cubicBezTo>
                    <a:pt x="18" y="47"/>
                    <a:pt x="33" y="71"/>
                    <a:pt x="61" y="66"/>
                  </a:cubicBezTo>
                  <a:cubicBezTo>
                    <a:pt x="61" y="66"/>
                    <a:pt x="23" y="58"/>
                    <a:pt x="23" y="36"/>
                  </a:cubicBezTo>
                  <a:cubicBezTo>
                    <a:pt x="23" y="36"/>
                    <a:pt x="18" y="15"/>
                    <a:pt x="49" y="0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142"/>
            <p:cNvSpPr/>
            <p:nvPr/>
          </p:nvSpPr>
          <p:spPr bwMode="auto">
            <a:xfrm>
              <a:off x="9181692" y="3074595"/>
              <a:ext cx="622422" cy="603091"/>
            </a:xfrm>
            <a:custGeom>
              <a:avLst/>
              <a:gdLst>
                <a:gd name="T0" fmla="*/ 204 w 204"/>
                <a:gd name="T1" fmla="*/ 38 h 198"/>
                <a:gd name="T2" fmla="*/ 0 w 204"/>
                <a:gd name="T3" fmla="*/ 0 h 198"/>
                <a:gd name="T4" fmla="*/ 204 w 204"/>
                <a:gd name="T5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4" h="198">
                  <a:moveTo>
                    <a:pt x="204" y="3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66" y="198"/>
                    <a:pt x="204" y="38"/>
                  </a:cubicBezTo>
                  <a:close/>
                </a:path>
              </a:pathLst>
            </a:custGeom>
            <a:solidFill>
              <a:srgbClr val="9A1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143"/>
            <p:cNvSpPr/>
            <p:nvPr/>
          </p:nvSpPr>
          <p:spPr bwMode="auto">
            <a:xfrm>
              <a:off x="9310558" y="3238255"/>
              <a:ext cx="315721" cy="213917"/>
            </a:xfrm>
            <a:custGeom>
              <a:avLst/>
              <a:gdLst>
                <a:gd name="T0" fmla="*/ 104 w 104"/>
                <a:gd name="T1" fmla="*/ 34 h 70"/>
                <a:gd name="T2" fmla="*/ 55 w 104"/>
                <a:gd name="T3" fmla="*/ 20 h 70"/>
                <a:gd name="T4" fmla="*/ 0 w 104"/>
                <a:gd name="T5" fmla="*/ 17 h 70"/>
                <a:gd name="T6" fmla="*/ 104 w 104"/>
                <a:gd name="T7" fmla="*/ 3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" h="70">
                  <a:moveTo>
                    <a:pt x="104" y="34"/>
                  </a:moveTo>
                  <a:cubicBezTo>
                    <a:pt x="104" y="34"/>
                    <a:pt x="72" y="13"/>
                    <a:pt x="55" y="20"/>
                  </a:cubicBezTo>
                  <a:cubicBezTo>
                    <a:pt x="55" y="20"/>
                    <a:pt x="25" y="0"/>
                    <a:pt x="0" y="17"/>
                  </a:cubicBezTo>
                  <a:cubicBezTo>
                    <a:pt x="0" y="17"/>
                    <a:pt x="42" y="70"/>
                    <a:pt x="104" y="34"/>
                  </a:cubicBezTo>
                  <a:close/>
                </a:path>
              </a:pathLst>
            </a:custGeom>
            <a:solidFill>
              <a:srgbClr val="BC0A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144"/>
            <p:cNvSpPr/>
            <p:nvPr/>
          </p:nvSpPr>
          <p:spPr bwMode="auto">
            <a:xfrm>
              <a:off x="9672671" y="2574596"/>
              <a:ext cx="194587" cy="179123"/>
            </a:xfrm>
            <a:custGeom>
              <a:avLst/>
              <a:gdLst>
                <a:gd name="T0" fmla="*/ 2 w 64"/>
                <a:gd name="T1" fmla="*/ 24 h 59"/>
                <a:gd name="T2" fmla="*/ 27 w 64"/>
                <a:gd name="T3" fmla="*/ 56 h 59"/>
                <a:gd name="T4" fmla="*/ 62 w 64"/>
                <a:gd name="T5" fmla="*/ 34 h 59"/>
                <a:gd name="T6" fmla="*/ 36 w 64"/>
                <a:gd name="T7" fmla="*/ 3 h 59"/>
                <a:gd name="T8" fmla="*/ 2 w 64"/>
                <a:gd name="T9" fmla="*/ 2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59">
                  <a:moveTo>
                    <a:pt x="2" y="24"/>
                  </a:moveTo>
                  <a:cubicBezTo>
                    <a:pt x="0" y="39"/>
                    <a:pt x="11" y="53"/>
                    <a:pt x="27" y="56"/>
                  </a:cubicBezTo>
                  <a:cubicBezTo>
                    <a:pt x="44" y="59"/>
                    <a:pt x="59" y="49"/>
                    <a:pt x="62" y="34"/>
                  </a:cubicBezTo>
                  <a:cubicBezTo>
                    <a:pt x="64" y="20"/>
                    <a:pt x="53" y="6"/>
                    <a:pt x="36" y="3"/>
                  </a:cubicBezTo>
                  <a:cubicBezTo>
                    <a:pt x="20" y="0"/>
                    <a:pt x="5" y="10"/>
                    <a:pt x="2" y="24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145"/>
            <p:cNvSpPr/>
            <p:nvPr/>
          </p:nvSpPr>
          <p:spPr bwMode="auto">
            <a:xfrm>
              <a:off x="9684269" y="2577174"/>
              <a:ext cx="171392" cy="173969"/>
            </a:xfrm>
            <a:custGeom>
              <a:avLst/>
              <a:gdLst>
                <a:gd name="T0" fmla="*/ 2 w 56"/>
                <a:gd name="T1" fmla="*/ 24 h 57"/>
                <a:gd name="T2" fmla="*/ 24 w 56"/>
                <a:gd name="T3" fmla="*/ 54 h 57"/>
                <a:gd name="T4" fmla="*/ 54 w 56"/>
                <a:gd name="T5" fmla="*/ 33 h 57"/>
                <a:gd name="T6" fmla="*/ 33 w 56"/>
                <a:gd name="T7" fmla="*/ 2 h 57"/>
                <a:gd name="T8" fmla="*/ 2 w 56"/>
                <a:gd name="T9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7">
                  <a:moveTo>
                    <a:pt x="2" y="24"/>
                  </a:moveTo>
                  <a:cubicBezTo>
                    <a:pt x="0" y="38"/>
                    <a:pt x="9" y="52"/>
                    <a:pt x="24" y="54"/>
                  </a:cubicBezTo>
                  <a:cubicBezTo>
                    <a:pt x="38" y="57"/>
                    <a:pt x="52" y="47"/>
                    <a:pt x="54" y="33"/>
                  </a:cubicBezTo>
                  <a:cubicBezTo>
                    <a:pt x="56" y="18"/>
                    <a:pt x="47" y="5"/>
                    <a:pt x="33" y="2"/>
                  </a:cubicBezTo>
                  <a:cubicBezTo>
                    <a:pt x="18" y="0"/>
                    <a:pt x="5" y="10"/>
                    <a:pt x="2" y="24"/>
                  </a:cubicBez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146"/>
            <p:cNvSpPr/>
            <p:nvPr/>
          </p:nvSpPr>
          <p:spPr bwMode="auto">
            <a:xfrm>
              <a:off x="9699733" y="2608101"/>
              <a:ext cx="104381" cy="103093"/>
            </a:xfrm>
            <a:custGeom>
              <a:avLst/>
              <a:gdLst>
                <a:gd name="T0" fmla="*/ 2 w 34"/>
                <a:gd name="T1" fmla="*/ 15 h 34"/>
                <a:gd name="T2" fmla="*/ 15 w 34"/>
                <a:gd name="T3" fmla="*/ 33 h 34"/>
                <a:gd name="T4" fmla="*/ 33 w 34"/>
                <a:gd name="T5" fmla="*/ 20 h 34"/>
                <a:gd name="T6" fmla="*/ 20 w 34"/>
                <a:gd name="T7" fmla="*/ 2 h 34"/>
                <a:gd name="T8" fmla="*/ 2 w 34"/>
                <a:gd name="T9" fmla="*/ 1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4">
                  <a:moveTo>
                    <a:pt x="2" y="15"/>
                  </a:moveTo>
                  <a:cubicBezTo>
                    <a:pt x="0" y="23"/>
                    <a:pt x="6" y="31"/>
                    <a:pt x="15" y="33"/>
                  </a:cubicBezTo>
                  <a:cubicBezTo>
                    <a:pt x="23" y="34"/>
                    <a:pt x="31" y="29"/>
                    <a:pt x="33" y="20"/>
                  </a:cubicBezTo>
                  <a:cubicBezTo>
                    <a:pt x="34" y="11"/>
                    <a:pt x="28" y="3"/>
                    <a:pt x="20" y="2"/>
                  </a:cubicBezTo>
                  <a:cubicBezTo>
                    <a:pt x="11" y="0"/>
                    <a:pt x="3" y="6"/>
                    <a:pt x="2" y="15"/>
                  </a:cubicBez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147"/>
            <p:cNvSpPr/>
            <p:nvPr/>
          </p:nvSpPr>
          <p:spPr bwMode="auto">
            <a:xfrm>
              <a:off x="9748702" y="2604236"/>
              <a:ext cx="18041" cy="43814"/>
            </a:xfrm>
            <a:custGeom>
              <a:avLst/>
              <a:gdLst>
                <a:gd name="T0" fmla="*/ 14 w 14"/>
                <a:gd name="T1" fmla="*/ 3 h 34"/>
                <a:gd name="T2" fmla="*/ 2 w 14"/>
                <a:gd name="T3" fmla="*/ 34 h 34"/>
                <a:gd name="T4" fmla="*/ 0 w 14"/>
                <a:gd name="T5" fmla="*/ 0 h 34"/>
                <a:gd name="T6" fmla="*/ 14 w 14"/>
                <a:gd name="T7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4">
                  <a:moveTo>
                    <a:pt x="14" y="3"/>
                  </a:moveTo>
                  <a:lnTo>
                    <a:pt x="2" y="34"/>
                  </a:lnTo>
                  <a:lnTo>
                    <a:pt x="0" y="0"/>
                  </a:lnTo>
                  <a:lnTo>
                    <a:pt x="14" y="3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148"/>
            <p:cNvSpPr/>
            <p:nvPr/>
          </p:nvSpPr>
          <p:spPr bwMode="auto">
            <a:xfrm>
              <a:off x="9257723" y="2447019"/>
              <a:ext cx="198453" cy="181701"/>
            </a:xfrm>
            <a:custGeom>
              <a:avLst/>
              <a:gdLst>
                <a:gd name="T0" fmla="*/ 4 w 65"/>
                <a:gd name="T1" fmla="*/ 23 h 60"/>
                <a:gd name="T2" fmla="*/ 27 w 65"/>
                <a:gd name="T3" fmla="*/ 56 h 60"/>
                <a:gd name="T4" fmla="*/ 62 w 65"/>
                <a:gd name="T5" fmla="*/ 36 h 60"/>
                <a:gd name="T6" fmla="*/ 39 w 65"/>
                <a:gd name="T7" fmla="*/ 3 h 60"/>
                <a:gd name="T8" fmla="*/ 4 w 65"/>
                <a:gd name="T9" fmla="*/ 2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0">
                  <a:moveTo>
                    <a:pt x="4" y="23"/>
                  </a:moveTo>
                  <a:cubicBezTo>
                    <a:pt x="0" y="37"/>
                    <a:pt x="11" y="52"/>
                    <a:pt x="27" y="56"/>
                  </a:cubicBezTo>
                  <a:cubicBezTo>
                    <a:pt x="43" y="60"/>
                    <a:pt x="59" y="51"/>
                    <a:pt x="62" y="36"/>
                  </a:cubicBezTo>
                  <a:cubicBezTo>
                    <a:pt x="65" y="22"/>
                    <a:pt x="55" y="7"/>
                    <a:pt x="39" y="3"/>
                  </a:cubicBezTo>
                  <a:cubicBezTo>
                    <a:pt x="23" y="0"/>
                    <a:pt x="7" y="8"/>
                    <a:pt x="4" y="23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149"/>
            <p:cNvSpPr/>
            <p:nvPr/>
          </p:nvSpPr>
          <p:spPr bwMode="auto">
            <a:xfrm>
              <a:off x="9273187" y="2447019"/>
              <a:ext cx="173969" cy="176546"/>
            </a:xfrm>
            <a:custGeom>
              <a:avLst/>
              <a:gdLst>
                <a:gd name="T0" fmla="*/ 3 w 57"/>
                <a:gd name="T1" fmla="*/ 23 h 58"/>
                <a:gd name="T2" fmla="*/ 23 w 57"/>
                <a:gd name="T3" fmla="*/ 55 h 58"/>
                <a:gd name="T4" fmla="*/ 54 w 57"/>
                <a:gd name="T5" fmla="*/ 35 h 58"/>
                <a:gd name="T6" fmla="*/ 35 w 57"/>
                <a:gd name="T7" fmla="*/ 4 h 58"/>
                <a:gd name="T8" fmla="*/ 3 w 57"/>
                <a:gd name="T9" fmla="*/ 2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8">
                  <a:moveTo>
                    <a:pt x="3" y="23"/>
                  </a:moveTo>
                  <a:cubicBezTo>
                    <a:pt x="0" y="37"/>
                    <a:pt x="9" y="51"/>
                    <a:pt x="23" y="55"/>
                  </a:cubicBezTo>
                  <a:cubicBezTo>
                    <a:pt x="37" y="58"/>
                    <a:pt x="51" y="49"/>
                    <a:pt x="54" y="35"/>
                  </a:cubicBezTo>
                  <a:cubicBezTo>
                    <a:pt x="57" y="21"/>
                    <a:pt x="49" y="7"/>
                    <a:pt x="35" y="4"/>
                  </a:cubicBezTo>
                  <a:cubicBezTo>
                    <a:pt x="20" y="0"/>
                    <a:pt x="6" y="9"/>
                    <a:pt x="3" y="23"/>
                  </a:cubicBez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150"/>
            <p:cNvSpPr/>
            <p:nvPr/>
          </p:nvSpPr>
          <p:spPr bwMode="auto">
            <a:xfrm>
              <a:off x="9291228" y="2476658"/>
              <a:ext cx="104381" cy="106959"/>
            </a:xfrm>
            <a:custGeom>
              <a:avLst/>
              <a:gdLst>
                <a:gd name="T0" fmla="*/ 1 w 34"/>
                <a:gd name="T1" fmla="*/ 14 h 35"/>
                <a:gd name="T2" fmla="*/ 13 w 34"/>
                <a:gd name="T3" fmla="*/ 33 h 35"/>
                <a:gd name="T4" fmla="*/ 32 w 34"/>
                <a:gd name="T5" fmla="*/ 21 h 35"/>
                <a:gd name="T6" fmla="*/ 20 w 34"/>
                <a:gd name="T7" fmla="*/ 2 h 35"/>
                <a:gd name="T8" fmla="*/ 1 w 34"/>
                <a:gd name="T9" fmla="*/ 1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1" y="14"/>
                  </a:moveTo>
                  <a:cubicBezTo>
                    <a:pt x="0" y="23"/>
                    <a:pt x="5" y="31"/>
                    <a:pt x="13" y="33"/>
                  </a:cubicBezTo>
                  <a:cubicBezTo>
                    <a:pt x="22" y="35"/>
                    <a:pt x="30" y="30"/>
                    <a:pt x="32" y="21"/>
                  </a:cubicBezTo>
                  <a:cubicBezTo>
                    <a:pt x="34" y="13"/>
                    <a:pt x="29" y="4"/>
                    <a:pt x="20" y="2"/>
                  </a:cubicBezTo>
                  <a:cubicBezTo>
                    <a:pt x="12" y="0"/>
                    <a:pt x="3" y="6"/>
                    <a:pt x="1" y="14"/>
                  </a:cubicBez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151"/>
            <p:cNvSpPr/>
            <p:nvPr/>
          </p:nvSpPr>
          <p:spPr bwMode="auto">
            <a:xfrm>
              <a:off x="9344063" y="2474081"/>
              <a:ext cx="18041" cy="42526"/>
            </a:xfrm>
            <a:custGeom>
              <a:avLst/>
              <a:gdLst>
                <a:gd name="T0" fmla="*/ 14 w 14"/>
                <a:gd name="T1" fmla="*/ 5 h 33"/>
                <a:gd name="T2" fmla="*/ 0 w 14"/>
                <a:gd name="T3" fmla="*/ 33 h 33"/>
                <a:gd name="T4" fmla="*/ 0 w 14"/>
                <a:gd name="T5" fmla="*/ 0 h 33"/>
                <a:gd name="T6" fmla="*/ 14 w 14"/>
                <a:gd name="T7" fmla="*/ 5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3">
                  <a:moveTo>
                    <a:pt x="14" y="5"/>
                  </a:moveTo>
                  <a:lnTo>
                    <a:pt x="0" y="33"/>
                  </a:lnTo>
                  <a:lnTo>
                    <a:pt x="0" y="0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152"/>
            <p:cNvSpPr/>
            <p:nvPr/>
          </p:nvSpPr>
          <p:spPr bwMode="auto">
            <a:xfrm>
              <a:off x="9136589" y="1974082"/>
              <a:ext cx="1279638" cy="989688"/>
            </a:xfrm>
            <a:custGeom>
              <a:avLst/>
              <a:gdLst>
                <a:gd name="T0" fmla="*/ 352 w 420"/>
                <a:gd name="T1" fmla="*/ 325 h 325"/>
                <a:gd name="T2" fmla="*/ 360 w 420"/>
                <a:gd name="T3" fmla="*/ 146 h 325"/>
                <a:gd name="T4" fmla="*/ 90 w 420"/>
                <a:gd name="T5" fmla="*/ 38 h 325"/>
                <a:gd name="T6" fmla="*/ 0 w 420"/>
                <a:gd name="T7" fmla="*/ 116 h 325"/>
                <a:gd name="T8" fmla="*/ 6 w 420"/>
                <a:gd name="T9" fmla="*/ 71 h 325"/>
                <a:gd name="T10" fmla="*/ 11 w 420"/>
                <a:gd name="T11" fmla="*/ 47 h 325"/>
                <a:gd name="T12" fmla="*/ 85 w 420"/>
                <a:gd name="T13" fmla="*/ 0 h 325"/>
                <a:gd name="T14" fmla="*/ 147 w 420"/>
                <a:gd name="T15" fmla="*/ 10 h 325"/>
                <a:gd name="T16" fmla="*/ 372 w 420"/>
                <a:gd name="T17" fmla="*/ 99 h 325"/>
                <a:gd name="T18" fmla="*/ 420 w 420"/>
                <a:gd name="T19" fmla="*/ 144 h 325"/>
                <a:gd name="T20" fmla="*/ 352 w 420"/>
                <a:gd name="T21" fmla="*/ 325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0" h="325">
                  <a:moveTo>
                    <a:pt x="352" y="325"/>
                  </a:moveTo>
                  <a:cubicBezTo>
                    <a:pt x="352" y="325"/>
                    <a:pt x="389" y="206"/>
                    <a:pt x="360" y="146"/>
                  </a:cubicBezTo>
                  <a:cubicBezTo>
                    <a:pt x="360" y="146"/>
                    <a:pt x="218" y="154"/>
                    <a:pt x="90" y="38"/>
                  </a:cubicBezTo>
                  <a:cubicBezTo>
                    <a:pt x="90" y="38"/>
                    <a:pt x="10" y="81"/>
                    <a:pt x="0" y="116"/>
                  </a:cubicBezTo>
                  <a:cubicBezTo>
                    <a:pt x="6" y="71"/>
                    <a:pt x="6" y="71"/>
                    <a:pt x="6" y="71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47" y="10"/>
                    <a:pt x="147" y="10"/>
                    <a:pt x="147" y="10"/>
                  </a:cubicBezTo>
                  <a:cubicBezTo>
                    <a:pt x="372" y="99"/>
                    <a:pt x="372" y="99"/>
                    <a:pt x="372" y="99"/>
                  </a:cubicBezTo>
                  <a:cubicBezTo>
                    <a:pt x="420" y="144"/>
                    <a:pt x="420" y="144"/>
                    <a:pt x="420" y="144"/>
                  </a:cubicBezTo>
                  <a:lnTo>
                    <a:pt x="352" y="325"/>
                  </a:ln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153"/>
            <p:cNvSpPr/>
            <p:nvPr/>
          </p:nvSpPr>
          <p:spPr bwMode="auto">
            <a:xfrm>
              <a:off x="9027053" y="1639032"/>
              <a:ext cx="1760308" cy="1407213"/>
            </a:xfrm>
            <a:custGeom>
              <a:avLst/>
              <a:gdLst>
                <a:gd name="T0" fmla="*/ 146 w 578"/>
                <a:gd name="T1" fmla="*/ 60 h 462"/>
                <a:gd name="T2" fmla="*/ 124 w 578"/>
                <a:gd name="T3" fmla="*/ 40 h 462"/>
                <a:gd name="T4" fmla="*/ 152 w 578"/>
                <a:gd name="T5" fmla="*/ 51 h 462"/>
                <a:gd name="T6" fmla="*/ 135 w 578"/>
                <a:gd name="T7" fmla="*/ 10 h 462"/>
                <a:gd name="T8" fmla="*/ 169 w 578"/>
                <a:gd name="T9" fmla="*/ 48 h 462"/>
                <a:gd name="T10" fmla="*/ 342 w 578"/>
                <a:gd name="T11" fmla="*/ 37 h 462"/>
                <a:gd name="T12" fmla="*/ 475 w 578"/>
                <a:gd name="T13" fmla="*/ 331 h 462"/>
                <a:gd name="T14" fmla="*/ 475 w 578"/>
                <a:gd name="T15" fmla="*/ 331 h 462"/>
                <a:gd name="T16" fmla="*/ 471 w 578"/>
                <a:gd name="T17" fmla="*/ 339 h 462"/>
                <a:gd name="T18" fmla="*/ 470 w 578"/>
                <a:gd name="T19" fmla="*/ 339 h 462"/>
                <a:gd name="T20" fmla="*/ 446 w 578"/>
                <a:gd name="T21" fmla="*/ 381 h 462"/>
                <a:gd name="T22" fmla="*/ 428 w 578"/>
                <a:gd name="T23" fmla="*/ 358 h 462"/>
                <a:gd name="T24" fmla="*/ 389 w 578"/>
                <a:gd name="T25" fmla="*/ 458 h 462"/>
                <a:gd name="T26" fmla="*/ 389 w 578"/>
                <a:gd name="T27" fmla="*/ 458 h 462"/>
                <a:gd name="T28" fmla="*/ 387 w 578"/>
                <a:gd name="T29" fmla="*/ 462 h 462"/>
                <a:gd name="T30" fmla="*/ 373 w 578"/>
                <a:gd name="T31" fmla="*/ 458 h 462"/>
                <a:gd name="T32" fmla="*/ 411 w 578"/>
                <a:gd name="T33" fmla="*/ 293 h 462"/>
                <a:gd name="T34" fmla="*/ 407 w 578"/>
                <a:gd name="T35" fmla="*/ 258 h 462"/>
                <a:gd name="T36" fmla="*/ 149 w 578"/>
                <a:gd name="T37" fmla="*/ 156 h 462"/>
                <a:gd name="T38" fmla="*/ 8 w 578"/>
                <a:gd name="T39" fmla="*/ 251 h 462"/>
                <a:gd name="T40" fmla="*/ 146 w 578"/>
                <a:gd name="T41" fmla="*/ 6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78" h="462">
                  <a:moveTo>
                    <a:pt x="146" y="60"/>
                  </a:moveTo>
                  <a:cubicBezTo>
                    <a:pt x="141" y="52"/>
                    <a:pt x="133" y="43"/>
                    <a:pt x="124" y="40"/>
                  </a:cubicBezTo>
                  <a:cubicBezTo>
                    <a:pt x="124" y="40"/>
                    <a:pt x="139" y="44"/>
                    <a:pt x="152" y="51"/>
                  </a:cubicBezTo>
                  <a:cubicBezTo>
                    <a:pt x="150" y="38"/>
                    <a:pt x="146" y="21"/>
                    <a:pt x="135" y="10"/>
                  </a:cubicBezTo>
                  <a:cubicBezTo>
                    <a:pt x="135" y="10"/>
                    <a:pt x="155" y="27"/>
                    <a:pt x="169" y="48"/>
                  </a:cubicBezTo>
                  <a:cubicBezTo>
                    <a:pt x="228" y="0"/>
                    <a:pt x="342" y="37"/>
                    <a:pt x="342" y="37"/>
                  </a:cubicBezTo>
                  <a:cubicBezTo>
                    <a:pt x="578" y="107"/>
                    <a:pt x="496" y="291"/>
                    <a:pt x="475" y="331"/>
                  </a:cubicBezTo>
                  <a:cubicBezTo>
                    <a:pt x="475" y="331"/>
                    <a:pt x="475" y="331"/>
                    <a:pt x="475" y="331"/>
                  </a:cubicBezTo>
                  <a:cubicBezTo>
                    <a:pt x="472" y="336"/>
                    <a:pt x="471" y="339"/>
                    <a:pt x="471" y="339"/>
                  </a:cubicBezTo>
                  <a:cubicBezTo>
                    <a:pt x="470" y="339"/>
                    <a:pt x="470" y="339"/>
                    <a:pt x="470" y="339"/>
                  </a:cubicBezTo>
                  <a:cubicBezTo>
                    <a:pt x="446" y="381"/>
                    <a:pt x="446" y="381"/>
                    <a:pt x="446" y="381"/>
                  </a:cubicBezTo>
                  <a:cubicBezTo>
                    <a:pt x="428" y="358"/>
                    <a:pt x="428" y="358"/>
                    <a:pt x="428" y="358"/>
                  </a:cubicBezTo>
                  <a:cubicBezTo>
                    <a:pt x="416" y="404"/>
                    <a:pt x="389" y="458"/>
                    <a:pt x="389" y="458"/>
                  </a:cubicBezTo>
                  <a:cubicBezTo>
                    <a:pt x="389" y="458"/>
                    <a:pt x="389" y="458"/>
                    <a:pt x="389" y="458"/>
                  </a:cubicBezTo>
                  <a:cubicBezTo>
                    <a:pt x="387" y="462"/>
                    <a:pt x="387" y="462"/>
                    <a:pt x="387" y="462"/>
                  </a:cubicBezTo>
                  <a:cubicBezTo>
                    <a:pt x="373" y="458"/>
                    <a:pt x="373" y="458"/>
                    <a:pt x="373" y="458"/>
                  </a:cubicBezTo>
                  <a:cubicBezTo>
                    <a:pt x="407" y="385"/>
                    <a:pt x="412" y="328"/>
                    <a:pt x="411" y="293"/>
                  </a:cubicBezTo>
                  <a:cubicBezTo>
                    <a:pt x="409" y="272"/>
                    <a:pt x="407" y="258"/>
                    <a:pt x="407" y="258"/>
                  </a:cubicBezTo>
                  <a:cubicBezTo>
                    <a:pt x="306" y="240"/>
                    <a:pt x="149" y="156"/>
                    <a:pt x="149" y="156"/>
                  </a:cubicBezTo>
                  <a:cubicBezTo>
                    <a:pt x="49" y="127"/>
                    <a:pt x="8" y="251"/>
                    <a:pt x="8" y="251"/>
                  </a:cubicBezTo>
                  <a:cubicBezTo>
                    <a:pt x="0" y="54"/>
                    <a:pt x="112" y="55"/>
                    <a:pt x="146" y="60"/>
                  </a:cubicBez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154"/>
            <p:cNvSpPr/>
            <p:nvPr/>
          </p:nvSpPr>
          <p:spPr bwMode="auto">
            <a:xfrm>
              <a:off x="10242258" y="2695730"/>
              <a:ext cx="307989" cy="314432"/>
            </a:xfrm>
            <a:custGeom>
              <a:avLst/>
              <a:gdLst>
                <a:gd name="T0" fmla="*/ 22 w 101"/>
                <a:gd name="T1" fmla="*/ 7 h 103"/>
                <a:gd name="T2" fmla="*/ 58 w 101"/>
                <a:gd name="T3" fmla="*/ 7 h 103"/>
                <a:gd name="T4" fmla="*/ 69 w 101"/>
                <a:gd name="T5" fmla="*/ 73 h 103"/>
                <a:gd name="T6" fmla="*/ 0 w 101"/>
                <a:gd name="T7" fmla="*/ 77 h 103"/>
                <a:gd name="T8" fmla="*/ 22 w 101"/>
                <a:gd name="T9" fmla="*/ 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3">
                  <a:moveTo>
                    <a:pt x="22" y="7"/>
                  </a:moveTo>
                  <a:cubicBezTo>
                    <a:pt x="33" y="2"/>
                    <a:pt x="47" y="0"/>
                    <a:pt x="58" y="7"/>
                  </a:cubicBezTo>
                  <a:cubicBezTo>
                    <a:pt x="58" y="7"/>
                    <a:pt x="101" y="30"/>
                    <a:pt x="69" y="73"/>
                  </a:cubicBezTo>
                  <a:cubicBezTo>
                    <a:pt x="69" y="73"/>
                    <a:pt x="52" y="103"/>
                    <a:pt x="0" y="77"/>
                  </a:cubicBezTo>
                  <a:lnTo>
                    <a:pt x="22" y="7"/>
                  </a:lnTo>
                  <a:close/>
                </a:path>
              </a:pathLst>
            </a:custGeom>
            <a:solidFill>
              <a:srgbClr val="F0D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155"/>
            <p:cNvSpPr/>
            <p:nvPr/>
          </p:nvSpPr>
          <p:spPr bwMode="auto">
            <a:xfrm>
              <a:off x="10311846" y="2739544"/>
              <a:ext cx="131443" cy="112113"/>
            </a:xfrm>
            <a:custGeom>
              <a:avLst/>
              <a:gdLst>
                <a:gd name="T0" fmla="*/ 43 w 43"/>
                <a:gd name="T1" fmla="*/ 37 h 37"/>
                <a:gd name="T2" fmla="*/ 42 w 43"/>
                <a:gd name="T3" fmla="*/ 22 h 37"/>
                <a:gd name="T4" fmla="*/ 41 w 43"/>
                <a:gd name="T5" fmla="*/ 15 h 37"/>
                <a:gd name="T6" fmla="*/ 40 w 43"/>
                <a:gd name="T7" fmla="*/ 13 h 37"/>
                <a:gd name="T8" fmla="*/ 39 w 43"/>
                <a:gd name="T9" fmla="*/ 11 h 37"/>
                <a:gd name="T10" fmla="*/ 38 w 43"/>
                <a:gd name="T11" fmla="*/ 9 h 37"/>
                <a:gd name="T12" fmla="*/ 37 w 43"/>
                <a:gd name="T13" fmla="*/ 8 h 37"/>
                <a:gd name="T14" fmla="*/ 36 w 43"/>
                <a:gd name="T15" fmla="*/ 6 h 37"/>
                <a:gd name="T16" fmla="*/ 34 w 43"/>
                <a:gd name="T17" fmla="*/ 4 h 37"/>
                <a:gd name="T18" fmla="*/ 33 w 43"/>
                <a:gd name="T19" fmla="*/ 3 h 37"/>
                <a:gd name="T20" fmla="*/ 31 w 43"/>
                <a:gd name="T21" fmla="*/ 2 h 37"/>
                <a:gd name="T22" fmla="*/ 26 w 43"/>
                <a:gd name="T23" fmla="*/ 0 h 37"/>
                <a:gd name="T24" fmla="*/ 24 w 43"/>
                <a:gd name="T25" fmla="*/ 0 h 37"/>
                <a:gd name="T26" fmla="*/ 22 w 43"/>
                <a:gd name="T27" fmla="*/ 0 h 37"/>
                <a:gd name="T28" fmla="*/ 17 w 43"/>
                <a:gd name="T29" fmla="*/ 0 h 37"/>
                <a:gd name="T30" fmla="*/ 13 w 43"/>
                <a:gd name="T31" fmla="*/ 1 h 37"/>
                <a:gd name="T32" fmla="*/ 9 w 43"/>
                <a:gd name="T33" fmla="*/ 2 h 37"/>
                <a:gd name="T34" fmla="*/ 6 w 43"/>
                <a:gd name="T35" fmla="*/ 4 h 37"/>
                <a:gd name="T36" fmla="*/ 3 w 43"/>
                <a:gd name="T37" fmla="*/ 6 h 37"/>
                <a:gd name="T38" fmla="*/ 3 w 43"/>
                <a:gd name="T39" fmla="*/ 10 h 37"/>
                <a:gd name="T40" fmla="*/ 3 w 43"/>
                <a:gd name="T41" fmla="*/ 16 h 37"/>
                <a:gd name="T42" fmla="*/ 3 w 43"/>
                <a:gd name="T43" fmla="*/ 19 h 37"/>
                <a:gd name="T44" fmla="*/ 3 w 43"/>
                <a:gd name="T45" fmla="*/ 23 h 37"/>
                <a:gd name="T46" fmla="*/ 3 w 43"/>
                <a:gd name="T47" fmla="*/ 29 h 37"/>
                <a:gd name="T48" fmla="*/ 2 w 43"/>
                <a:gd name="T49" fmla="*/ 32 h 37"/>
                <a:gd name="T50" fmla="*/ 1 w 43"/>
                <a:gd name="T51" fmla="*/ 34 h 37"/>
                <a:gd name="T52" fmla="*/ 0 w 43"/>
                <a:gd name="T53" fmla="*/ 35 h 37"/>
                <a:gd name="T54" fmla="*/ 0 w 43"/>
                <a:gd name="T55" fmla="*/ 36 h 37"/>
                <a:gd name="T56" fmla="*/ 3 w 43"/>
                <a:gd name="T57" fmla="*/ 36 h 37"/>
                <a:gd name="T58" fmla="*/ 4 w 43"/>
                <a:gd name="T59" fmla="*/ 35 h 37"/>
                <a:gd name="T60" fmla="*/ 6 w 43"/>
                <a:gd name="T61" fmla="*/ 34 h 37"/>
                <a:gd name="T62" fmla="*/ 8 w 43"/>
                <a:gd name="T63" fmla="*/ 32 h 37"/>
                <a:gd name="T64" fmla="*/ 12 w 43"/>
                <a:gd name="T65" fmla="*/ 25 h 37"/>
                <a:gd name="T66" fmla="*/ 13 w 43"/>
                <a:gd name="T67" fmla="*/ 21 h 37"/>
                <a:gd name="T68" fmla="*/ 14 w 43"/>
                <a:gd name="T69" fmla="*/ 17 h 37"/>
                <a:gd name="T70" fmla="*/ 14 w 43"/>
                <a:gd name="T71" fmla="*/ 13 h 37"/>
                <a:gd name="T72" fmla="*/ 14 w 43"/>
                <a:gd name="T73" fmla="*/ 11 h 37"/>
                <a:gd name="T74" fmla="*/ 14 w 43"/>
                <a:gd name="T75" fmla="*/ 8 h 37"/>
                <a:gd name="T76" fmla="*/ 11 w 43"/>
                <a:gd name="T77" fmla="*/ 14 h 37"/>
                <a:gd name="T78" fmla="*/ 14 w 43"/>
                <a:gd name="T79" fmla="*/ 12 h 37"/>
                <a:gd name="T80" fmla="*/ 17 w 43"/>
                <a:gd name="T81" fmla="*/ 10 h 37"/>
                <a:gd name="T82" fmla="*/ 20 w 43"/>
                <a:gd name="T83" fmla="*/ 9 h 37"/>
                <a:gd name="T84" fmla="*/ 22 w 43"/>
                <a:gd name="T85" fmla="*/ 8 h 37"/>
                <a:gd name="T86" fmla="*/ 24 w 43"/>
                <a:gd name="T87" fmla="*/ 8 h 37"/>
                <a:gd name="T88" fmla="*/ 25 w 43"/>
                <a:gd name="T89" fmla="*/ 8 h 37"/>
                <a:gd name="T90" fmla="*/ 27 w 43"/>
                <a:gd name="T91" fmla="*/ 9 h 37"/>
                <a:gd name="T92" fmla="*/ 29 w 43"/>
                <a:gd name="T93" fmla="*/ 9 h 37"/>
                <a:gd name="T94" fmla="*/ 30 w 43"/>
                <a:gd name="T95" fmla="*/ 10 h 37"/>
                <a:gd name="T96" fmla="*/ 31 w 43"/>
                <a:gd name="T97" fmla="*/ 11 h 37"/>
                <a:gd name="T98" fmla="*/ 32 w 43"/>
                <a:gd name="T99" fmla="*/ 12 h 37"/>
                <a:gd name="T100" fmla="*/ 33 w 43"/>
                <a:gd name="T101" fmla="*/ 13 h 37"/>
                <a:gd name="T102" fmla="*/ 34 w 43"/>
                <a:gd name="T103" fmla="*/ 14 h 37"/>
                <a:gd name="T104" fmla="*/ 35 w 43"/>
                <a:gd name="T105" fmla="*/ 16 h 37"/>
                <a:gd name="T106" fmla="*/ 36 w 43"/>
                <a:gd name="T107" fmla="*/ 17 h 37"/>
                <a:gd name="T108" fmla="*/ 38 w 43"/>
                <a:gd name="T109" fmla="*/ 23 h 37"/>
                <a:gd name="T110" fmla="*/ 40 w 43"/>
                <a:gd name="T111" fmla="*/ 30 h 37"/>
                <a:gd name="T112" fmla="*/ 41 w 43"/>
                <a:gd name="T113" fmla="*/ 37 h 37"/>
                <a:gd name="T114" fmla="*/ 43 w 43"/>
                <a:gd name="T1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3" h="37">
                  <a:moveTo>
                    <a:pt x="43" y="37"/>
                  </a:moveTo>
                  <a:cubicBezTo>
                    <a:pt x="43" y="32"/>
                    <a:pt x="43" y="27"/>
                    <a:pt x="42" y="22"/>
                  </a:cubicBezTo>
                  <a:cubicBezTo>
                    <a:pt x="42" y="20"/>
                    <a:pt x="41" y="17"/>
                    <a:pt x="41" y="15"/>
                  </a:cubicBezTo>
                  <a:cubicBezTo>
                    <a:pt x="40" y="14"/>
                    <a:pt x="40" y="14"/>
                    <a:pt x="40" y="13"/>
                  </a:cubicBezTo>
                  <a:cubicBezTo>
                    <a:pt x="40" y="12"/>
                    <a:pt x="39" y="12"/>
                    <a:pt x="39" y="11"/>
                  </a:cubicBezTo>
                  <a:cubicBezTo>
                    <a:pt x="39" y="11"/>
                    <a:pt x="39" y="10"/>
                    <a:pt x="38" y="9"/>
                  </a:cubicBezTo>
                  <a:cubicBezTo>
                    <a:pt x="38" y="9"/>
                    <a:pt x="38" y="8"/>
                    <a:pt x="37" y="8"/>
                  </a:cubicBezTo>
                  <a:cubicBezTo>
                    <a:pt x="37" y="7"/>
                    <a:pt x="36" y="7"/>
                    <a:pt x="36" y="6"/>
                  </a:cubicBezTo>
                  <a:cubicBezTo>
                    <a:pt x="35" y="5"/>
                    <a:pt x="35" y="5"/>
                    <a:pt x="34" y="4"/>
                  </a:cubicBezTo>
                  <a:cubicBezTo>
                    <a:pt x="34" y="4"/>
                    <a:pt x="33" y="3"/>
                    <a:pt x="33" y="3"/>
                  </a:cubicBezTo>
                  <a:cubicBezTo>
                    <a:pt x="32" y="2"/>
                    <a:pt x="31" y="2"/>
                    <a:pt x="31" y="2"/>
                  </a:cubicBezTo>
                  <a:cubicBezTo>
                    <a:pt x="29" y="1"/>
                    <a:pt x="28" y="0"/>
                    <a:pt x="26" y="0"/>
                  </a:cubicBezTo>
                  <a:cubicBezTo>
                    <a:pt x="25" y="0"/>
                    <a:pt x="25" y="0"/>
                    <a:pt x="2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0" y="0"/>
                    <a:pt x="19" y="0"/>
                    <a:pt x="17" y="0"/>
                  </a:cubicBezTo>
                  <a:cubicBezTo>
                    <a:pt x="16" y="0"/>
                    <a:pt x="14" y="1"/>
                    <a:pt x="13" y="1"/>
                  </a:cubicBezTo>
                  <a:cubicBezTo>
                    <a:pt x="12" y="1"/>
                    <a:pt x="11" y="2"/>
                    <a:pt x="9" y="2"/>
                  </a:cubicBezTo>
                  <a:cubicBezTo>
                    <a:pt x="8" y="3"/>
                    <a:pt x="7" y="4"/>
                    <a:pt x="6" y="4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3" y="20"/>
                    <a:pt x="3" y="22"/>
                    <a:pt x="3" y="23"/>
                  </a:cubicBezTo>
                  <a:cubicBezTo>
                    <a:pt x="3" y="25"/>
                    <a:pt x="3" y="27"/>
                    <a:pt x="3" y="29"/>
                  </a:cubicBezTo>
                  <a:cubicBezTo>
                    <a:pt x="2" y="30"/>
                    <a:pt x="2" y="31"/>
                    <a:pt x="2" y="32"/>
                  </a:cubicBezTo>
                  <a:cubicBezTo>
                    <a:pt x="1" y="33"/>
                    <a:pt x="1" y="33"/>
                    <a:pt x="1" y="34"/>
                  </a:cubicBezTo>
                  <a:cubicBezTo>
                    <a:pt x="1" y="34"/>
                    <a:pt x="0" y="35"/>
                    <a:pt x="0" y="35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36"/>
                    <a:pt x="2" y="36"/>
                    <a:pt x="3" y="36"/>
                  </a:cubicBezTo>
                  <a:cubicBezTo>
                    <a:pt x="3" y="35"/>
                    <a:pt x="4" y="35"/>
                    <a:pt x="4" y="35"/>
                  </a:cubicBezTo>
                  <a:cubicBezTo>
                    <a:pt x="5" y="34"/>
                    <a:pt x="6" y="34"/>
                    <a:pt x="6" y="34"/>
                  </a:cubicBezTo>
                  <a:cubicBezTo>
                    <a:pt x="7" y="33"/>
                    <a:pt x="7" y="33"/>
                    <a:pt x="8" y="32"/>
                  </a:cubicBezTo>
                  <a:cubicBezTo>
                    <a:pt x="10" y="30"/>
                    <a:pt x="11" y="27"/>
                    <a:pt x="12" y="25"/>
                  </a:cubicBezTo>
                  <a:cubicBezTo>
                    <a:pt x="13" y="23"/>
                    <a:pt x="13" y="22"/>
                    <a:pt x="13" y="21"/>
                  </a:cubicBezTo>
                  <a:cubicBezTo>
                    <a:pt x="14" y="19"/>
                    <a:pt x="14" y="18"/>
                    <a:pt x="14" y="17"/>
                  </a:cubicBezTo>
                  <a:cubicBezTo>
                    <a:pt x="14" y="15"/>
                    <a:pt x="14" y="14"/>
                    <a:pt x="14" y="13"/>
                  </a:cubicBezTo>
                  <a:cubicBezTo>
                    <a:pt x="14" y="12"/>
                    <a:pt x="14" y="11"/>
                    <a:pt x="14" y="11"/>
                  </a:cubicBezTo>
                  <a:cubicBezTo>
                    <a:pt x="14" y="10"/>
                    <a:pt x="14" y="9"/>
                    <a:pt x="14" y="8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3"/>
                    <a:pt x="13" y="13"/>
                    <a:pt x="14" y="12"/>
                  </a:cubicBezTo>
                  <a:cubicBezTo>
                    <a:pt x="15" y="11"/>
                    <a:pt x="16" y="11"/>
                    <a:pt x="17" y="10"/>
                  </a:cubicBezTo>
                  <a:cubicBezTo>
                    <a:pt x="18" y="10"/>
                    <a:pt x="19" y="9"/>
                    <a:pt x="20" y="9"/>
                  </a:cubicBezTo>
                  <a:cubicBezTo>
                    <a:pt x="20" y="9"/>
                    <a:pt x="21" y="9"/>
                    <a:pt x="22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24" y="8"/>
                    <a:pt x="25" y="8"/>
                  </a:cubicBezTo>
                  <a:cubicBezTo>
                    <a:pt x="26" y="8"/>
                    <a:pt x="27" y="8"/>
                    <a:pt x="27" y="9"/>
                  </a:cubicBezTo>
                  <a:cubicBezTo>
                    <a:pt x="28" y="9"/>
                    <a:pt x="28" y="9"/>
                    <a:pt x="29" y="9"/>
                  </a:cubicBezTo>
                  <a:cubicBezTo>
                    <a:pt x="29" y="9"/>
                    <a:pt x="29" y="10"/>
                    <a:pt x="30" y="10"/>
                  </a:cubicBezTo>
                  <a:cubicBezTo>
                    <a:pt x="30" y="10"/>
                    <a:pt x="30" y="10"/>
                    <a:pt x="31" y="11"/>
                  </a:cubicBezTo>
                  <a:cubicBezTo>
                    <a:pt x="31" y="11"/>
                    <a:pt x="32" y="11"/>
                    <a:pt x="32" y="12"/>
                  </a:cubicBezTo>
                  <a:cubicBezTo>
                    <a:pt x="32" y="12"/>
                    <a:pt x="33" y="13"/>
                    <a:pt x="33" y="13"/>
                  </a:cubicBezTo>
                  <a:cubicBezTo>
                    <a:pt x="33" y="13"/>
                    <a:pt x="34" y="14"/>
                    <a:pt x="34" y="14"/>
                  </a:cubicBezTo>
                  <a:cubicBezTo>
                    <a:pt x="34" y="15"/>
                    <a:pt x="34" y="15"/>
                    <a:pt x="35" y="16"/>
                  </a:cubicBezTo>
                  <a:cubicBezTo>
                    <a:pt x="35" y="16"/>
                    <a:pt x="35" y="17"/>
                    <a:pt x="36" y="17"/>
                  </a:cubicBezTo>
                  <a:cubicBezTo>
                    <a:pt x="37" y="19"/>
                    <a:pt x="38" y="21"/>
                    <a:pt x="38" y="23"/>
                  </a:cubicBezTo>
                  <a:cubicBezTo>
                    <a:pt x="39" y="26"/>
                    <a:pt x="40" y="28"/>
                    <a:pt x="40" y="30"/>
                  </a:cubicBezTo>
                  <a:cubicBezTo>
                    <a:pt x="41" y="33"/>
                    <a:pt x="41" y="35"/>
                    <a:pt x="41" y="37"/>
                  </a:cubicBezTo>
                  <a:lnTo>
                    <a:pt x="43" y="37"/>
                  </a:ln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156"/>
            <p:cNvSpPr/>
            <p:nvPr/>
          </p:nvSpPr>
          <p:spPr bwMode="auto">
            <a:xfrm>
              <a:off x="8359528" y="3128719"/>
              <a:ext cx="795102" cy="356958"/>
            </a:xfrm>
            <a:custGeom>
              <a:avLst/>
              <a:gdLst>
                <a:gd name="T0" fmla="*/ 0 w 261"/>
                <a:gd name="T1" fmla="*/ 70 h 117"/>
                <a:gd name="T2" fmla="*/ 21 w 261"/>
                <a:gd name="T3" fmla="*/ 99 h 117"/>
                <a:gd name="T4" fmla="*/ 253 w 261"/>
                <a:gd name="T5" fmla="*/ 48 h 117"/>
                <a:gd name="T6" fmla="*/ 261 w 261"/>
                <a:gd name="T7" fmla="*/ 0 h 117"/>
                <a:gd name="T8" fmla="*/ 0 w 261"/>
                <a:gd name="T9" fmla="*/ 7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" h="117">
                  <a:moveTo>
                    <a:pt x="0" y="70"/>
                  </a:moveTo>
                  <a:cubicBezTo>
                    <a:pt x="21" y="99"/>
                    <a:pt x="21" y="99"/>
                    <a:pt x="21" y="99"/>
                  </a:cubicBezTo>
                  <a:cubicBezTo>
                    <a:pt x="21" y="99"/>
                    <a:pt x="161" y="117"/>
                    <a:pt x="253" y="48"/>
                  </a:cubicBezTo>
                  <a:cubicBezTo>
                    <a:pt x="261" y="0"/>
                    <a:pt x="261" y="0"/>
                    <a:pt x="261" y="0"/>
                  </a:cubicBezTo>
                  <a:cubicBezTo>
                    <a:pt x="261" y="0"/>
                    <a:pt x="129" y="74"/>
                    <a:pt x="0" y="7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88" name="组合 187"/>
          <p:cNvGrpSpPr/>
          <p:nvPr/>
        </p:nvGrpSpPr>
        <p:grpSpPr>
          <a:xfrm>
            <a:off x="0" y="5704070"/>
            <a:ext cx="12226086" cy="1990491"/>
            <a:chOff x="-8224977" y="5162314"/>
            <a:chExt cx="22029099" cy="3703505"/>
          </a:xfrm>
        </p:grpSpPr>
        <p:sp>
          <p:nvSpPr>
            <p:cNvPr id="34" name="Freeform 10"/>
            <p:cNvSpPr/>
            <p:nvPr/>
          </p:nvSpPr>
          <p:spPr bwMode="auto">
            <a:xfrm>
              <a:off x="6206179" y="8707314"/>
              <a:ext cx="161082" cy="121134"/>
            </a:xfrm>
            <a:custGeom>
              <a:avLst/>
              <a:gdLst>
                <a:gd name="T0" fmla="*/ 44 w 53"/>
                <a:gd name="T1" fmla="*/ 34 h 40"/>
                <a:gd name="T2" fmla="*/ 42 w 53"/>
                <a:gd name="T3" fmla="*/ 37 h 40"/>
                <a:gd name="T4" fmla="*/ 0 w 53"/>
                <a:gd name="T5" fmla="*/ 15 h 40"/>
                <a:gd name="T6" fmla="*/ 6 w 53"/>
                <a:gd name="T7" fmla="*/ 2 h 40"/>
                <a:gd name="T8" fmla="*/ 18 w 53"/>
                <a:gd name="T9" fmla="*/ 8 h 40"/>
                <a:gd name="T10" fmla="*/ 30 w 53"/>
                <a:gd name="T11" fmla="*/ 13 h 40"/>
                <a:gd name="T12" fmla="*/ 41 w 53"/>
                <a:gd name="T13" fmla="*/ 20 h 40"/>
                <a:gd name="T14" fmla="*/ 52 w 53"/>
                <a:gd name="T15" fmla="*/ 26 h 40"/>
                <a:gd name="T16" fmla="*/ 53 w 53"/>
                <a:gd name="T17" fmla="*/ 40 h 40"/>
                <a:gd name="T18" fmla="*/ 44 w 53"/>
                <a:gd name="T19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40">
                  <a:moveTo>
                    <a:pt x="44" y="34"/>
                  </a:moveTo>
                  <a:cubicBezTo>
                    <a:pt x="42" y="37"/>
                    <a:pt x="42" y="37"/>
                    <a:pt x="42" y="3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18" y="0"/>
                    <a:pt x="18" y="8"/>
                  </a:cubicBezTo>
                  <a:cubicBezTo>
                    <a:pt x="18" y="8"/>
                    <a:pt x="27" y="4"/>
                    <a:pt x="30" y="13"/>
                  </a:cubicBezTo>
                  <a:cubicBezTo>
                    <a:pt x="30" y="13"/>
                    <a:pt x="42" y="11"/>
                    <a:pt x="41" y="20"/>
                  </a:cubicBezTo>
                  <a:cubicBezTo>
                    <a:pt x="41" y="20"/>
                    <a:pt x="52" y="19"/>
                    <a:pt x="52" y="26"/>
                  </a:cubicBezTo>
                  <a:cubicBezTo>
                    <a:pt x="53" y="40"/>
                    <a:pt x="53" y="40"/>
                    <a:pt x="53" y="40"/>
                  </a:cubicBezTo>
                  <a:lnTo>
                    <a:pt x="44" y="34"/>
                  </a:lnTo>
                  <a:close/>
                </a:path>
              </a:pathLst>
            </a:custGeom>
            <a:solidFill>
              <a:srgbClr val="F0D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2"/>
            <p:cNvSpPr/>
            <p:nvPr/>
          </p:nvSpPr>
          <p:spPr bwMode="auto">
            <a:xfrm>
              <a:off x="6206179" y="8712468"/>
              <a:ext cx="20619" cy="37371"/>
            </a:xfrm>
            <a:custGeom>
              <a:avLst/>
              <a:gdLst>
                <a:gd name="T0" fmla="*/ 7 w 7"/>
                <a:gd name="T1" fmla="*/ 0 h 12"/>
                <a:gd name="T2" fmla="*/ 0 w 7"/>
                <a:gd name="T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" h="12">
                  <a:moveTo>
                    <a:pt x="7" y="0"/>
                  </a:moveTo>
                  <a:cubicBezTo>
                    <a:pt x="7" y="0"/>
                    <a:pt x="2" y="6"/>
                    <a:pt x="0" y="12"/>
                  </a:cubicBezTo>
                </a:path>
              </a:pathLst>
            </a:custGeom>
            <a:solidFill>
              <a:srgbClr val="ECC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3"/>
            <p:cNvSpPr/>
            <p:nvPr/>
          </p:nvSpPr>
          <p:spPr bwMode="auto">
            <a:xfrm>
              <a:off x="6235818" y="8736953"/>
              <a:ext cx="24485" cy="51546"/>
            </a:xfrm>
            <a:custGeom>
              <a:avLst/>
              <a:gdLst>
                <a:gd name="T0" fmla="*/ 8 w 8"/>
                <a:gd name="T1" fmla="*/ 0 h 17"/>
                <a:gd name="T2" fmla="*/ 7 w 8"/>
                <a:gd name="T3" fmla="*/ 2 h 17"/>
                <a:gd name="T4" fmla="*/ 4 w 8"/>
                <a:gd name="T5" fmla="*/ 8 h 17"/>
                <a:gd name="T6" fmla="*/ 1 w 8"/>
                <a:gd name="T7" fmla="*/ 14 h 17"/>
                <a:gd name="T8" fmla="*/ 0 w 8"/>
                <a:gd name="T9" fmla="*/ 17 h 17"/>
                <a:gd name="T10" fmla="*/ 1 w 8"/>
                <a:gd name="T11" fmla="*/ 14 h 17"/>
                <a:gd name="T12" fmla="*/ 3 w 8"/>
                <a:gd name="T13" fmla="*/ 8 h 17"/>
                <a:gd name="T14" fmla="*/ 6 w 8"/>
                <a:gd name="T15" fmla="*/ 2 h 17"/>
                <a:gd name="T16" fmla="*/ 8 w 8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7">
                  <a:moveTo>
                    <a:pt x="8" y="0"/>
                  </a:moveTo>
                  <a:cubicBezTo>
                    <a:pt x="8" y="0"/>
                    <a:pt x="7" y="1"/>
                    <a:pt x="7" y="2"/>
                  </a:cubicBezTo>
                  <a:cubicBezTo>
                    <a:pt x="6" y="4"/>
                    <a:pt x="5" y="6"/>
                    <a:pt x="4" y="8"/>
                  </a:cubicBezTo>
                  <a:cubicBezTo>
                    <a:pt x="3" y="10"/>
                    <a:pt x="2" y="12"/>
                    <a:pt x="1" y="14"/>
                  </a:cubicBezTo>
                  <a:cubicBezTo>
                    <a:pt x="1" y="16"/>
                    <a:pt x="0" y="17"/>
                    <a:pt x="0" y="17"/>
                  </a:cubicBezTo>
                  <a:cubicBezTo>
                    <a:pt x="0" y="17"/>
                    <a:pt x="0" y="15"/>
                    <a:pt x="1" y="14"/>
                  </a:cubicBezTo>
                  <a:cubicBezTo>
                    <a:pt x="2" y="12"/>
                    <a:pt x="3" y="10"/>
                    <a:pt x="3" y="8"/>
                  </a:cubicBezTo>
                  <a:cubicBezTo>
                    <a:pt x="4" y="6"/>
                    <a:pt x="5" y="4"/>
                    <a:pt x="6" y="2"/>
                  </a:cubicBezTo>
                  <a:cubicBezTo>
                    <a:pt x="7" y="1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4"/>
            <p:cNvSpPr/>
            <p:nvPr/>
          </p:nvSpPr>
          <p:spPr bwMode="auto">
            <a:xfrm>
              <a:off x="6278344" y="8749839"/>
              <a:ext cx="19330" cy="42526"/>
            </a:xfrm>
            <a:custGeom>
              <a:avLst/>
              <a:gdLst>
                <a:gd name="T0" fmla="*/ 6 w 6"/>
                <a:gd name="T1" fmla="*/ 0 h 14"/>
                <a:gd name="T2" fmla="*/ 5 w 6"/>
                <a:gd name="T3" fmla="*/ 3 h 14"/>
                <a:gd name="T4" fmla="*/ 3 w 6"/>
                <a:gd name="T5" fmla="*/ 7 h 14"/>
                <a:gd name="T6" fmla="*/ 1 w 6"/>
                <a:gd name="T7" fmla="*/ 12 h 14"/>
                <a:gd name="T8" fmla="*/ 0 w 6"/>
                <a:gd name="T9" fmla="*/ 14 h 14"/>
                <a:gd name="T10" fmla="*/ 1 w 6"/>
                <a:gd name="T11" fmla="*/ 11 h 14"/>
                <a:gd name="T12" fmla="*/ 3 w 6"/>
                <a:gd name="T13" fmla="*/ 7 h 14"/>
                <a:gd name="T14" fmla="*/ 5 w 6"/>
                <a:gd name="T15" fmla="*/ 2 h 14"/>
                <a:gd name="T16" fmla="*/ 6 w 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4">
                  <a:moveTo>
                    <a:pt x="6" y="0"/>
                  </a:moveTo>
                  <a:cubicBezTo>
                    <a:pt x="6" y="0"/>
                    <a:pt x="6" y="1"/>
                    <a:pt x="5" y="3"/>
                  </a:cubicBezTo>
                  <a:cubicBezTo>
                    <a:pt x="5" y="4"/>
                    <a:pt x="4" y="5"/>
                    <a:pt x="3" y="7"/>
                  </a:cubicBezTo>
                  <a:cubicBezTo>
                    <a:pt x="3" y="9"/>
                    <a:pt x="2" y="10"/>
                    <a:pt x="1" y="12"/>
                  </a:cubicBezTo>
                  <a:cubicBezTo>
                    <a:pt x="1" y="13"/>
                    <a:pt x="0" y="14"/>
                    <a:pt x="0" y="14"/>
                  </a:cubicBezTo>
                  <a:cubicBezTo>
                    <a:pt x="0" y="14"/>
                    <a:pt x="1" y="13"/>
                    <a:pt x="1" y="11"/>
                  </a:cubicBezTo>
                  <a:cubicBezTo>
                    <a:pt x="1" y="10"/>
                    <a:pt x="2" y="8"/>
                    <a:pt x="3" y="7"/>
                  </a:cubicBezTo>
                  <a:cubicBezTo>
                    <a:pt x="3" y="5"/>
                    <a:pt x="4" y="4"/>
                    <a:pt x="5" y="2"/>
                  </a:cubicBezTo>
                  <a:cubicBezTo>
                    <a:pt x="5" y="1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5"/>
            <p:cNvSpPr/>
            <p:nvPr/>
          </p:nvSpPr>
          <p:spPr bwMode="auto">
            <a:xfrm>
              <a:off x="6315715" y="8770458"/>
              <a:ext cx="11598" cy="37371"/>
            </a:xfrm>
            <a:custGeom>
              <a:avLst/>
              <a:gdLst>
                <a:gd name="T0" fmla="*/ 4 w 4"/>
                <a:gd name="T1" fmla="*/ 0 h 12"/>
                <a:gd name="T2" fmla="*/ 4 w 4"/>
                <a:gd name="T3" fmla="*/ 2 h 12"/>
                <a:gd name="T4" fmla="*/ 2 w 4"/>
                <a:gd name="T5" fmla="*/ 6 h 12"/>
                <a:gd name="T6" fmla="*/ 1 w 4"/>
                <a:gd name="T7" fmla="*/ 10 h 12"/>
                <a:gd name="T8" fmla="*/ 0 w 4"/>
                <a:gd name="T9" fmla="*/ 11 h 12"/>
                <a:gd name="T10" fmla="*/ 0 w 4"/>
                <a:gd name="T11" fmla="*/ 12 h 12"/>
                <a:gd name="T12" fmla="*/ 0 w 4"/>
                <a:gd name="T13" fmla="*/ 11 h 12"/>
                <a:gd name="T14" fmla="*/ 0 w 4"/>
                <a:gd name="T15" fmla="*/ 10 h 12"/>
                <a:gd name="T16" fmla="*/ 2 w 4"/>
                <a:gd name="T17" fmla="*/ 6 h 12"/>
                <a:gd name="T18" fmla="*/ 4 w 4"/>
                <a:gd name="T19" fmla="*/ 2 h 12"/>
                <a:gd name="T20" fmla="*/ 4 w 4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" h="12">
                  <a:moveTo>
                    <a:pt x="4" y="0"/>
                  </a:moveTo>
                  <a:cubicBezTo>
                    <a:pt x="4" y="0"/>
                    <a:pt x="4" y="1"/>
                    <a:pt x="4" y="2"/>
                  </a:cubicBezTo>
                  <a:cubicBezTo>
                    <a:pt x="4" y="3"/>
                    <a:pt x="3" y="5"/>
                    <a:pt x="2" y="6"/>
                  </a:cubicBezTo>
                  <a:cubicBezTo>
                    <a:pt x="2" y="8"/>
                    <a:pt x="1" y="9"/>
                    <a:pt x="1" y="10"/>
                  </a:cubicBezTo>
                  <a:cubicBezTo>
                    <a:pt x="1" y="11"/>
                    <a:pt x="0" y="11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1" y="9"/>
                    <a:pt x="1" y="7"/>
                    <a:pt x="2" y="6"/>
                  </a:cubicBezTo>
                  <a:cubicBezTo>
                    <a:pt x="2" y="4"/>
                    <a:pt x="3" y="3"/>
                    <a:pt x="4" y="2"/>
                  </a:cubicBezTo>
                  <a:cubicBezTo>
                    <a:pt x="4" y="1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6"/>
            <p:cNvSpPr/>
            <p:nvPr/>
          </p:nvSpPr>
          <p:spPr bwMode="auto">
            <a:xfrm>
              <a:off x="6340199" y="8792365"/>
              <a:ext cx="9021" cy="27062"/>
            </a:xfrm>
            <a:custGeom>
              <a:avLst/>
              <a:gdLst>
                <a:gd name="T0" fmla="*/ 3 w 3"/>
                <a:gd name="T1" fmla="*/ 0 h 9"/>
                <a:gd name="T2" fmla="*/ 3 w 3"/>
                <a:gd name="T3" fmla="*/ 1 h 9"/>
                <a:gd name="T4" fmla="*/ 2 w 3"/>
                <a:gd name="T5" fmla="*/ 5 h 9"/>
                <a:gd name="T6" fmla="*/ 1 w 3"/>
                <a:gd name="T7" fmla="*/ 8 h 9"/>
                <a:gd name="T8" fmla="*/ 0 w 3"/>
                <a:gd name="T9" fmla="*/ 9 h 9"/>
                <a:gd name="T10" fmla="*/ 0 w 3"/>
                <a:gd name="T11" fmla="*/ 8 h 9"/>
                <a:gd name="T12" fmla="*/ 1 w 3"/>
                <a:gd name="T13" fmla="*/ 4 h 9"/>
                <a:gd name="T14" fmla="*/ 3 w 3"/>
                <a:gd name="T15" fmla="*/ 1 h 9"/>
                <a:gd name="T16" fmla="*/ 3 w 3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9">
                  <a:moveTo>
                    <a:pt x="3" y="0"/>
                  </a:moveTo>
                  <a:cubicBezTo>
                    <a:pt x="3" y="0"/>
                    <a:pt x="3" y="0"/>
                    <a:pt x="3" y="1"/>
                  </a:cubicBezTo>
                  <a:cubicBezTo>
                    <a:pt x="3" y="2"/>
                    <a:pt x="3" y="3"/>
                    <a:pt x="2" y="5"/>
                  </a:cubicBezTo>
                  <a:cubicBezTo>
                    <a:pt x="2" y="6"/>
                    <a:pt x="1" y="7"/>
                    <a:pt x="1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1" y="7"/>
                    <a:pt x="1" y="6"/>
                    <a:pt x="1" y="4"/>
                  </a:cubicBezTo>
                  <a:cubicBezTo>
                    <a:pt x="2" y="3"/>
                    <a:pt x="2" y="2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8"/>
            <p:cNvSpPr/>
            <p:nvPr/>
          </p:nvSpPr>
          <p:spPr bwMode="auto">
            <a:xfrm>
              <a:off x="6224220" y="8823293"/>
              <a:ext cx="24485" cy="23196"/>
            </a:xfrm>
            <a:custGeom>
              <a:avLst/>
              <a:gdLst>
                <a:gd name="T0" fmla="*/ 0 w 8"/>
                <a:gd name="T1" fmla="*/ 0 h 8"/>
                <a:gd name="T2" fmla="*/ 2 w 8"/>
                <a:gd name="T3" fmla="*/ 8 h 8"/>
                <a:gd name="T4" fmla="*/ 8 w 8"/>
                <a:gd name="T5" fmla="*/ 4 h 8"/>
                <a:gd name="T6" fmla="*/ 0 w 8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0" y="0"/>
                  </a:moveTo>
                  <a:cubicBezTo>
                    <a:pt x="0" y="6"/>
                    <a:pt x="1" y="8"/>
                    <a:pt x="2" y="8"/>
                  </a:cubicBezTo>
                  <a:cubicBezTo>
                    <a:pt x="4" y="8"/>
                    <a:pt x="8" y="4"/>
                    <a:pt x="8" y="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FE6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9"/>
            <p:cNvSpPr/>
            <p:nvPr/>
          </p:nvSpPr>
          <p:spPr bwMode="auto">
            <a:xfrm>
              <a:off x="6260302" y="8846489"/>
              <a:ext cx="21907" cy="19330"/>
            </a:xfrm>
            <a:custGeom>
              <a:avLst/>
              <a:gdLst>
                <a:gd name="T0" fmla="*/ 0 w 7"/>
                <a:gd name="T1" fmla="*/ 0 h 6"/>
                <a:gd name="T2" fmla="*/ 2 w 7"/>
                <a:gd name="T3" fmla="*/ 6 h 6"/>
                <a:gd name="T4" fmla="*/ 7 w 7"/>
                <a:gd name="T5" fmla="*/ 3 h 6"/>
                <a:gd name="T6" fmla="*/ 0 w 7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0" y="0"/>
                  </a:moveTo>
                  <a:cubicBezTo>
                    <a:pt x="0" y="4"/>
                    <a:pt x="1" y="6"/>
                    <a:pt x="2" y="6"/>
                  </a:cubicBezTo>
                  <a:cubicBezTo>
                    <a:pt x="4" y="6"/>
                    <a:pt x="7" y="3"/>
                    <a:pt x="7" y="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FE6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20"/>
            <p:cNvSpPr/>
            <p:nvPr/>
          </p:nvSpPr>
          <p:spPr bwMode="auto">
            <a:xfrm>
              <a:off x="6306694" y="8850355"/>
              <a:ext cx="14175" cy="11598"/>
            </a:xfrm>
            <a:custGeom>
              <a:avLst/>
              <a:gdLst>
                <a:gd name="T0" fmla="*/ 0 w 5"/>
                <a:gd name="T1" fmla="*/ 0 h 4"/>
                <a:gd name="T2" fmla="*/ 2 w 5"/>
                <a:gd name="T3" fmla="*/ 4 h 4"/>
                <a:gd name="T4" fmla="*/ 5 w 5"/>
                <a:gd name="T5" fmla="*/ 1 h 4"/>
                <a:gd name="T6" fmla="*/ 0 w 5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5" y="1"/>
                    <a:pt x="5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FE6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21"/>
            <p:cNvSpPr/>
            <p:nvPr/>
          </p:nvSpPr>
          <p:spPr bwMode="auto">
            <a:xfrm>
              <a:off x="6208756" y="8754994"/>
              <a:ext cx="27062" cy="15464"/>
            </a:xfrm>
            <a:custGeom>
              <a:avLst/>
              <a:gdLst>
                <a:gd name="T0" fmla="*/ 0 w 9"/>
                <a:gd name="T1" fmla="*/ 0 h 5"/>
                <a:gd name="T2" fmla="*/ 2 w 9"/>
                <a:gd name="T3" fmla="*/ 1 h 5"/>
                <a:gd name="T4" fmla="*/ 5 w 9"/>
                <a:gd name="T5" fmla="*/ 2 h 5"/>
                <a:gd name="T6" fmla="*/ 8 w 9"/>
                <a:gd name="T7" fmla="*/ 4 h 5"/>
                <a:gd name="T8" fmla="*/ 9 w 9"/>
                <a:gd name="T9" fmla="*/ 5 h 5"/>
                <a:gd name="T10" fmla="*/ 8 w 9"/>
                <a:gd name="T11" fmla="*/ 4 h 5"/>
                <a:gd name="T12" fmla="*/ 4 w 9"/>
                <a:gd name="T13" fmla="*/ 3 h 5"/>
                <a:gd name="T14" fmla="*/ 1 w 9"/>
                <a:gd name="T15" fmla="*/ 1 h 5"/>
                <a:gd name="T16" fmla="*/ 0 w 9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5">
                  <a:moveTo>
                    <a:pt x="0" y="0"/>
                  </a:moveTo>
                  <a:cubicBezTo>
                    <a:pt x="0" y="0"/>
                    <a:pt x="1" y="0"/>
                    <a:pt x="2" y="1"/>
                  </a:cubicBezTo>
                  <a:cubicBezTo>
                    <a:pt x="2" y="1"/>
                    <a:pt x="4" y="2"/>
                    <a:pt x="5" y="2"/>
                  </a:cubicBezTo>
                  <a:cubicBezTo>
                    <a:pt x="6" y="3"/>
                    <a:pt x="7" y="4"/>
                    <a:pt x="8" y="4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8" y="5"/>
                    <a:pt x="8" y="4"/>
                  </a:cubicBezTo>
                  <a:cubicBezTo>
                    <a:pt x="7" y="4"/>
                    <a:pt x="5" y="4"/>
                    <a:pt x="4" y="3"/>
                  </a:cubicBezTo>
                  <a:cubicBezTo>
                    <a:pt x="3" y="2"/>
                    <a:pt x="2" y="2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22"/>
            <p:cNvSpPr/>
            <p:nvPr/>
          </p:nvSpPr>
          <p:spPr bwMode="auto">
            <a:xfrm>
              <a:off x="6248705" y="8774324"/>
              <a:ext cx="27062" cy="14175"/>
            </a:xfrm>
            <a:custGeom>
              <a:avLst/>
              <a:gdLst>
                <a:gd name="T0" fmla="*/ 0 w 9"/>
                <a:gd name="T1" fmla="*/ 0 h 5"/>
                <a:gd name="T2" fmla="*/ 1 w 9"/>
                <a:gd name="T3" fmla="*/ 1 h 5"/>
                <a:gd name="T4" fmla="*/ 4 w 9"/>
                <a:gd name="T5" fmla="*/ 2 h 5"/>
                <a:gd name="T6" fmla="*/ 7 w 9"/>
                <a:gd name="T7" fmla="*/ 4 h 5"/>
                <a:gd name="T8" fmla="*/ 9 w 9"/>
                <a:gd name="T9" fmla="*/ 5 h 5"/>
                <a:gd name="T10" fmla="*/ 7 w 9"/>
                <a:gd name="T11" fmla="*/ 5 h 5"/>
                <a:gd name="T12" fmla="*/ 4 w 9"/>
                <a:gd name="T13" fmla="*/ 3 h 5"/>
                <a:gd name="T14" fmla="*/ 1 w 9"/>
                <a:gd name="T15" fmla="*/ 1 h 5"/>
                <a:gd name="T16" fmla="*/ 0 w 9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5">
                  <a:moveTo>
                    <a:pt x="0" y="0"/>
                  </a:moveTo>
                  <a:cubicBezTo>
                    <a:pt x="0" y="0"/>
                    <a:pt x="0" y="0"/>
                    <a:pt x="1" y="1"/>
                  </a:cubicBezTo>
                  <a:cubicBezTo>
                    <a:pt x="2" y="1"/>
                    <a:pt x="3" y="2"/>
                    <a:pt x="4" y="2"/>
                  </a:cubicBezTo>
                  <a:cubicBezTo>
                    <a:pt x="5" y="3"/>
                    <a:pt x="6" y="4"/>
                    <a:pt x="7" y="4"/>
                  </a:cubicBezTo>
                  <a:cubicBezTo>
                    <a:pt x="8" y="5"/>
                    <a:pt x="9" y="5"/>
                    <a:pt x="9" y="5"/>
                  </a:cubicBezTo>
                  <a:cubicBezTo>
                    <a:pt x="9" y="5"/>
                    <a:pt x="8" y="5"/>
                    <a:pt x="7" y="5"/>
                  </a:cubicBezTo>
                  <a:cubicBezTo>
                    <a:pt x="6" y="4"/>
                    <a:pt x="5" y="4"/>
                    <a:pt x="4" y="3"/>
                  </a:cubicBezTo>
                  <a:cubicBezTo>
                    <a:pt x="3" y="2"/>
                    <a:pt x="2" y="2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23"/>
            <p:cNvSpPr/>
            <p:nvPr/>
          </p:nvSpPr>
          <p:spPr bwMode="auto">
            <a:xfrm>
              <a:off x="6287364" y="8794942"/>
              <a:ext cx="19330" cy="12887"/>
            </a:xfrm>
            <a:custGeom>
              <a:avLst/>
              <a:gdLst>
                <a:gd name="T0" fmla="*/ 0 w 6"/>
                <a:gd name="T1" fmla="*/ 0 h 4"/>
                <a:gd name="T2" fmla="*/ 1 w 6"/>
                <a:gd name="T3" fmla="*/ 1 h 4"/>
                <a:gd name="T4" fmla="*/ 3 w 6"/>
                <a:gd name="T5" fmla="*/ 2 h 4"/>
                <a:gd name="T6" fmla="*/ 6 w 6"/>
                <a:gd name="T7" fmla="*/ 3 h 4"/>
                <a:gd name="T8" fmla="*/ 6 w 6"/>
                <a:gd name="T9" fmla="*/ 4 h 4"/>
                <a:gd name="T10" fmla="*/ 5 w 6"/>
                <a:gd name="T11" fmla="*/ 3 h 4"/>
                <a:gd name="T12" fmla="*/ 3 w 6"/>
                <a:gd name="T13" fmla="*/ 2 h 4"/>
                <a:gd name="T14" fmla="*/ 1 w 6"/>
                <a:gd name="T15" fmla="*/ 1 h 4"/>
                <a:gd name="T16" fmla="*/ 0 w 6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cubicBezTo>
                    <a:pt x="0" y="0"/>
                    <a:pt x="0" y="0"/>
                    <a:pt x="1" y="1"/>
                  </a:cubicBezTo>
                  <a:cubicBezTo>
                    <a:pt x="2" y="1"/>
                    <a:pt x="3" y="1"/>
                    <a:pt x="3" y="2"/>
                  </a:cubicBezTo>
                  <a:cubicBezTo>
                    <a:pt x="4" y="2"/>
                    <a:pt x="5" y="3"/>
                    <a:pt x="6" y="3"/>
                  </a:cubicBezTo>
                  <a:cubicBezTo>
                    <a:pt x="6" y="3"/>
                    <a:pt x="6" y="4"/>
                    <a:pt x="6" y="4"/>
                  </a:cubicBezTo>
                  <a:cubicBezTo>
                    <a:pt x="6" y="4"/>
                    <a:pt x="6" y="4"/>
                    <a:pt x="5" y="3"/>
                  </a:cubicBezTo>
                  <a:cubicBezTo>
                    <a:pt x="5" y="3"/>
                    <a:pt x="4" y="3"/>
                    <a:pt x="3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24"/>
            <p:cNvSpPr/>
            <p:nvPr/>
          </p:nvSpPr>
          <p:spPr bwMode="auto">
            <a:xfrm>
              <a:off x="6318292" y="8810406"/>
              <a:ext cx="15464" cy="9021"/>
            </a:xfrm>
            <a:custGeom>
              <a:avLst/>
              <a:gdLst>
                <a:gd name="T0" fmla="*/ 0 w 5"/>
                <a:gd name="T1" fmla="*/ 0 h 3"/>
                <a:gd name="T2" fmla="*/ 1 w 5"/>
                <a:gd name="T3" fmla="*/ 0 h 3"/>
                <a:gd name="T4" fmla="*/ 3 w 5"/>
                <a:gd name="T5" fmla="*/ 1 h 3"/>
                <a:gd name="T6" fmla="*/ 5 w 5"/>
                <a:gd name="T7" fmla="*/ 2 h 3"/>
                <a:gd name="T8" fmla="*/ 5 w 5"/>
                <a:gd name="T9" fmla="*/ 3 h 3"/>
                <a:gd name="T10" fmla="*/ 5 w 5"/>
                <a:gd name="T11" fmla="*/ 3 h 3"/>
                <a:gd name="T12" fmla="*/ 3 w 5"/>
                <a:gd name="T13" fmla="*/ 2 h 3"/>
                <a:gd name="T14" fmla="*/ 1 w 5"/>
                <a:gd name="T15" fmla="*/ 1 h 3"/>
                <a:gd name="T16" fmla="*/ 0 w 5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1"/>
                    <a:pt x="2" y="1"/>
                    <a:pt x="3" y="1"/>
                  </a:cubicBezTo>
                  <a:cubicBezTo>
                    <a:pt x="4" y="2"/>
                    <a:pt x="4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3" y="2"/>
                    <a:pt x="3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25"/>
            <p:cNvSpPr/>
            <p:nvPr/>
          </p:nvSpPr>
          <p:spPr bwMode="auto">
            <a:xfrm>
              <a:off x="6211333" y="8754994"/>
              <a:ext cx="24485" cy="12887"/>
            </a:xfrm>
            <a:custGeom>
              <a:avLst/>
              <a:gdLst>
                <a:gd name="T0" fmla="*/ 0 w 8"/>
                <a:gd name="T1" fmla="*/ 0 h 4"/>
                <a:gd name="T2" fmla="*/ 1 w 8"/>
                <a:gd name="T3" fmla="*/ 0 h 4"/>
                <a:gd name="T4" fmla="*/ 4 w 8"/>
                <a:gd name="T5" fmla="*/ 1 h 4"/>
                <a:gd name="T6" fmla="*/ 7 w 8"/>
                <a:gd name="T7" fmla="*/ 3 h 4"/>
                <a:gd name="T8" fmla="*/ 8 w 8"/>
                <a:gd name="T9" fmla="*/ 4 h 4"/>
                <a:gd name="T10" fmla="*/ 6 w 8"/>
                <a:gd name="T11" fmla="*/ 3 h 4"/>
                <a:gd name="T12" fmla="*/ 4 w 8"/>
                <a:gd name="T13" fmla="*/ 2 h 4"/>
                <a:gd name="T14" fmla="*/ 1 w 8"/>
                <a:gd name="T15" fmla="*/ 0 h 4"/>
                <a:gd name="T16" fmla="*/ 0 w 8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3" y="1"/>
                    <a:pt x="4" y="1"/>
                  </a:cubicBezTo>
                  <a:cubicBezTo>
                    <a:pt x="5" y="2"/>
                    <a:pt x="6" y="2"/>
                    <a:pt x="7" y="3"/>
                  </a:cubicBezTo>
                  <a:cubicBezTo>
                    <a:pt x="7" y="3"/>
                    <a:pt x="8" y="4"/>
                    <a:pt x="8" y="4"/>
                  </a:cubicBezTo>
                  <a:cubicBezTo>
                    <a:pt x="8" y="4"/>
                    <a:pt x="7" y="3"/>
                    <a:pt x="6" y="3"/>
                  </a:cubicBezTo>
                  <a:cubicBezTo>
                    <a:pt x="6" y="3"/>
                    <a:pt x="5" y="2"/>
                    <a:pt x="4" y="2"/>
                  </a:cubicBezTo>
                  <a:cubicBezTo>
                    <a:pt x="3" y="1"/>
                    <a:pt x="2" y="1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26"/>
            <p:cNvSpPr/>
            <p:nvPr/>
          </p:nvSpPr>
          <p:spPr bwMode="auto">
            <a:xfrm>
              <a:off x="6251282" y="8774324"/>
              <a:ext cx="21907" cy="9021"/>
            </a:xfrm>
            <a:custGeom>
              <a:avLst/>
              <a:gdLst>
                <a:gd name="T0" fmla="*/ 0 w 7"/>
                <a:gd name="T1" fmla="*/ 0 h 3"/>
                <a:gd name="T2" fmla="*/ 1 w 7"/>
                <a:gd name="T3" fmla="*/ 0 h 3"/>
                <a:gd name="T4" fmla="*/ 4 w 7"/>
                <a:gd name="T5" fmla="*/ 1 h 3"/>
                <a:gd name="T6" fmla="*/ 6 w 7"/>
                <a:gd name="T7" fmla="*/ 3 h 3"/>
                <a:gd name="T8" fmla="*/ 7 w 7"/>
                <a:gd name="T9" fmla="*/ 3 h 3"/>
                <a:gd name="T10" fmla="*/ 6 w 7"/>
                <a:gd name="T11" fmla="*/ 3 h 3"/>
                <a:gd name="T12" fmla="*/ 3 w 7"/>
                <a:gd name="T13" fmla="*/ 2 h 3"/>
                <a:gd name="T14" fmla="*/ 1 w 7"/>
                <a:gd name="T15" fmla="*/ 1 h 3"/>
                <a:gd name="T16" fmla="*/ 0 w 7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1"/>
                    <a:pt x="3" y="1"/>
                    <a:pt x="4" y="1"/>
                  </a:cubicBezTo>
                  <a:cubicBezTo>
                    <a:pt x="4" y="2"/>
                    <a:pt x="5" y="2"/>
                    <a:pt x="6" y="3"/>
                  </a:cubicBezTo>
                  <a:cubicBezTo>
                    <a:pt x="6" y="3"/>
                    <a:pt x="7" y="3"/>
                    <a:pt x="7" y="3"/>
                  </a:cubicBezTo>
                  <a:cubicBezTo>
                    <a:pt x="7" y="3"/>
                    <a:pt x="6" y="3"/>
                    <a:pt x="6" y="3"/>
                  </a:cubicBezTo>
                  <a:cubicBezTo>
                    <a:pt x="5" y="3"/>
                    <a:pt x="4" y="2"/>
                    <a:pt x="3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27"/>
            <p:cNvSpPr/>
            <p:nvPr/>
          </p:nvSpPr>
          <p:spPr bwMode="auto">
            <a:xfrm>
              <a:off x="6291230" y="8792365"/>
              <a:ext cx="18041" cy="9021"/>
            </a:xfrm>
            <a:custGeom>
              <a:avLst/>
              <a:gdLst>
                <a:gd name="T0" fmla="*/ 0 w 6"/>
                <a:gd name="T1" fmla="*/ 0 h 3"/>
                <a:gd name="T2" fmla="*/ 1 w 6"/>
                <a:gd name="T3" fmla="*/ 0 h 3"/>
                <a:gd name="T4" fmla="*/ 3 w 6"/>
                <a:gd name="T5" fmla="*/ 1 h 3"/>
                <a:gd name="T6" fmla="*/ 5 w 6"/>
                <a:gd name="T7" fmla="*/ 3 h 3"/>
                <a:gd name="T8" fmla="*/ 6 w 6"/>
                <a:gd name="T9" fmla="*/ 3 h 3"/>
                <a:gd name="T10" fmla="*/ 5 w 6"/>
                <a:gd name="T11" fmla="*/ 3 h 3"/>
                <a:gd name="T12" fmla="*/ 3 w 6"/>
                <a:gd name="T13" fmla="*/ 2 h 3"/>
                <a:gd name="T14" fmla="*/ 1 w 6"/>
                <a:gd name="T15" fmla="*/ 1 h 3"/>
                <a:gd name="T16" fmla="*/ 0 w 6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1"/>
                    <a:pt x="2" y="1"/>
                    <a:pt x="3" y="1"/>
                  </a:cubicBezTo>
                  <a:cubicBezTo>
                    <a:pt x="4" y="2"/>
                    <a:pt x="5" y="2"/>
                    <a:pt x="5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5" y="3"/>
                  </a:cubicBezTo>
                  <a:cubicBezTo>
                    <a:pt x="4" y="3"/>
                    <a:pt x="3" y="2"/>
                    <a:pt x="3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28"/>
            <p:cNvSpPr/>
            <p:nvPr/>
          </p:nvSpPr>
          <p:spPr bwMode="auto">
            <a:xfrm>
              <a:off x="6318292" y="8807829"/>
              <a:ext cx="18041" cy="9021"/>
            </a:xfrm>
            <a:custGeom>
              <a:avLst/>
              <a:gdLst>
                <a:gd name="T0" fmla="*/ 0 w 6"/>
                <a:gd name="T1" fmla="*/ 0 h 3"/>
                <a:gd name="T2" fmla="*/ 1 w 6"/>
                <a:gd name="T3" fmla="*/ 0 h 3"/>
                <a:gd name="T4" fmla="*/ 3 w 6"/>
                <a:gd name="T5" fmla="*/ 1 h 3"/>
                <a:gd name="T6" fmla="*/ 5 w 6"/>
                <a:gd name="T7" fmla="*/ 2 h 3"/>
                <a:gd name="T8" fmla="*/ 6 w 6"/>
                <a:gd name="T9" fmla="*/ 3 h 3"/>
                <a:gd name="T10" fmla="*/ 5 w 6"/>
                <a:gd name="T11" fmla="*/ 3 h 3"/>
                <a:gd name="T12" fmla="*/ 3 w 6"/>
                <a:gd name="T13" fmla="*/ 2 h 3"/>
                <a:gd name="T14" fmla="*/ 1 w 6"/>
                <a:gd name="T15" fmla="*/ 1 h 3"/>
                <a:gd name="T16" fmla="*/ 0 w 6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4" y="2"/>
                    <a:pt x="5" y="2"/>
                    <a:pt x="5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5" y="3"/>
                  </a:cubicBezTo>
                  <a:cubicBezTo>
                    <a:pt x="4" y="3"/>
                    <a:pt x="4" y="2"/>
                    <a:pt x="3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7"/>
            <p:cNvSpPr/>
            <p:nvPr/>
          </p:nvSpPr>
          <p:spPr bwMode="auto">
            <a:xfrm>
              <a:off x="6588511" y="7657594"/>
              <a:ext cx="99521" cy="53756"/>
            </a:xfrm>
            <a:custGeom>
              <a:avLst/>
              <a:gdLst>
                <a:gd name="T0" fmla="*/ 0 w 137"/>
                <a:gd name="T1" fmla="*/ 0 h 74"/>
                <a:gd name="T2" fmla="*/ 59 w 137"/>
                <a:gd name="T3" fmla="*/ 71 h 74"/>
                <a:gd name="T4" fmla="*/ 116 w 137"/>
                <a:gd name="T5" fmla="*/ 74 h 74"/>
                <a:gd name="T6" fmla="*/ 128 w 137"/>
                <a:gd name="T7" fmla="*/ 69 h 74"/>
                <a:gd name="T8" fmla="*/ 130 w 137"/>
                <a:gd name="T9" fmla="*/ 71 h 74"/>
                <a:gd name="T10" fmla="*/ 137 w 137"/>
                <a:gd name="T11" fmla="*/ 62 h 74"/>
                <a:gd name="T12" fmla="*/ 94 w 137"/>
                <a:gd name="T13" fmla="*/ 12 h 74"/>
                <a:gd name="T14" fmla="*/ 0 w 137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74">
                  <a:moveTo>
                    <a:pt x="0" y="0"/>
                  </a:moveTo>
                  <a:lnTo>
                    <a:pt x="59" y="71"/>
                  </a:lnTo>
                  <a:lnTo>
                    <a:pt x="116" y="74"/>
                  </a:lnTo>
                  <a:lnTo>
                    <a:pt x="128" y="69"/>
                  </a:lnTo>
                  <a:lnTo>
                    <a:pt x="130" y="71"/>
                  </a:lnTo>
                  <a:lnTo>
                    <a:pt x="137" y="62"/>
                  </a:lnTo>
                  <a:lnTo>
                    <a:pt x="94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D2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8"/>
            <p:cNvSpPr/>
            <p:nvPr/>
          </p:nvSpPr>
          <p:spPr bwMode="auto">
            <a:xfrm>
              <a:off x="6528217" y="7576960"/>
              <a:ext cx="65378" cy="55209"/>
            </a:xfrm>
            <a:custGeom>
              <a:avLst/>
              <a:gdLst>
                <a:gd name="T0" fmla="*/ 9 w 38"/>
                <a:gd name="T1" fmla="*/ 5 h 32"/>
                <a:gd name="T2" fmla="*/ 27 w 38"/>
                <a:gd name="T3" fmla="*/ 12 h 32"/>
                <a:gd name="T4" fmla="*/ 38 w 38"/>
                <a:gd name="T5" fmla="*/ 27 h 32"/>
                <a:gd name="T6" fmla="*/ 27 w 38"/>
                <a:gd name="T7" fmla="*/ 32 h 32"/>
                <a:gd name="T8" fmla="*/ 15 w 38"/>
                <a:gd name="T9" fmla="*/ 15 h 32"/>
                <a:gd name="T10" fmla="*/ 9 w 38"/>
                <a:gd name="T11" fmla="*/ 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2">
                  <a:moveTo>
                    <a:pt x="9" y="5"/>
                  </a:moveTo>
                  <a:cubicBezTo>
                    <a:pt x="9" y="5"/>
                    <a:pt x="19" y="0"/>
                    <a:pt x="27" y="12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2"/>
                    <a:pt x="16" y="15"/>
                    <a:pt x="15" y="15"/>
                  </a:cubicBezTo>
                  <a:cubicBezTo>
                    <a:pt x="15" y="15"/>
                    <a:pt x="0" y="9"/>
                    <a:pt x="9" y="5"/>
                  </a:cubicBezTo>
                </a:path>
              </a:pathLst>
            </a:custGeom>
            <a:solidFill>
              <a:srgbClr val="FDD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9"/>
            <p:cNvSpPr/>
            <p:nvPr/>
          </p:nvSpPr>
          <p:spPr bwMode="auto">
            <a:xfrm>
              <a:off x="6555821" y="7576960"/>
              <a:ext cx="125672" cy="106785"/>
            </a:xfrm>
            <a:custGeom>
              <a:avLst/>
              <a:gdLst>
                <a:gd name="T0" fmla="*/ 20 w 73"/>
                <a:gd name="T1" fmla="*/ 0 h 62"/>
                <a:gd name="T2" fmla="*/ 19 w 73"/>
                <a:gd name="T3" fmla="*/ 47 h 62"/>
                <a:gd name="T4" fmla="*/ 33 w 73"/>
                <a:gd name="T5" fmla="*/ 50 h 62"/>
                <a:gd name="T6" fmla="*/ 48 w 73"/>
                <a:gd name="T7" fmla="*/ 62 h 62"/>
                <a:gd name="T8" fmla="*/ 73 w 73"/>
                <a:gd name="T9" fmla="*/ 27 h 62"/>
                <a:gd name="T10" fmla="*/ 20 w 73"/>
                <a:gd name="T1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62">
                  <a:moveTo>
                    <a:pt x="20" y="0"/>
                  </a:moveTo>
                  <a:cubicBezTo>
                    <a:pt x="20" y="0"/>
                    <a:pt x="0" y="33"/>
                    <a:pt x="19" y="47"/>
                  </a:cubicBezTo>
                  <a:cubicBezTo>
                    <a:pt x="19" y="47"/>
                    <a:pt x="27" y="53"/>
                    <a:pt x="33" y="50"/>
                  </a:cubicBezTo>
                  <a:cubicBezTo>
                    <a:pt x="33" y="50"/>
                    <a:pt x="41" y="61"/>
                    <a:pt x="48" y="62"/>
                  </a:cubicBezTo>
                  <a:cubicBezTo>
                    <a:pt x="48" y="62"/>
                    <a:pt x="66" y="62"/>
                    <a:pt x="73" y="27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solidFill>
              <a:srgbClr val="FDD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11"/>
            <p:cNvSpPr/>
            <p:nvPr/>
          </p:nvSpPr>
          <p:spPr bwMode="auto">
            <a:xfrm>
              <a:off x="6574708" y="7554441"/>
              <a:ext cx="99521" cy="92983"/>
            </a:xfrm>
            <a:custGeom>
              <a:avLst/>
              <a:gdLst>
                <a:gd name="T0" fmla="*/ 16 w 58"/>
                <a:gd name="T1" fmla="*/ 0 h 54"/>
                <a:gd name="T2" fmla="*/ 6 w 58"/>
                <a:gd name="T3" fmla="*/ 33 h 54"/>
                <a:gd name="T4" fmla="*/ 26 w 58"/>
                <a:gd name="T5" fmla="*/ 11 h 54"/>
                <a:gd name="T6" fmla="*/ 13 w 58"/>
                <a:gd name="T7" fmla="*/ 40 h 54"/>
                <a:gd name="T8" fmla="*/ 24 w 58"/>
                <a:gd name="T9" fmla="*/ 44 h 54"/>
                <a:gd name="T10" fmla="*/ 38 w 58"/>
                <a:gd name="T11" fmla="*/ 19 h 54"/>
                <a:gd name="T12" fmla="*/ 26 w 58"/>
                <a:gd name="T13" fmla="*/ 49 h 54"/>
                <a:gd name="T14" fmla="*/ 32 w 58"/>
                <a:gd name="T15" fmla="*/ 51 h 54"/>
                <a:gd name="T16" fmla="*/ 47 w 58"/>
                <a:gd name="T17" fmla="*/ 27 h 54"/>
                <a:gd name="T18" fmla="*/ 42 w 58"/>
                <a:gd name="T19" fmla="*/ 40 h 54"/>
                <a:gd name="T20" fmla="*/ 41 w 58"/>
                <a:gd name="T21" fmla="*/ 47 h 54"/>
                <a:gd name="T22" fmla="*/ 48 w 58"/>
                <a:gd name="T23" fmla="*/ 48 h 54"/>
                <a:gd name="T24" fmla="*/ 55 w 58"/>
                <a:gd name="T25" fmla="*/ 34 h 54"/>
                <a:gd name="T26" fmla="*/ 58 w 58"/>
                <a:gd name="T27" fmla="*/ 25 h 54"/>
                <a:gd name="T28" fmla="*/ 16 w 58"/>
                <a:gd name="T2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8" h="54">
                  <a:moveTo>
                    <a:pt x="16" y="0"/>
                  </a:moveTo>
                  <a:cubicBezTo>
                    <a:pt x="16" y="0"/>
                    <a:pt x="0" y="26"/>
                    <a:pt x="6" y="33"/>
                  </a:cubicBezTo>
                  <a:cubicBezTo>
                    <a:pt x="6" y="33"/>
                    <a:pt x="15" y="41"/>
                    <a:pt x="26" y="11"/>
                  </a:cubicBezTo>
                  <a:cubicBezTo>
                    <a:pt x="26" y="11"/>
                    <a:pt x="14" y="37"/>
                    <a:pt x="13" y="40"/>
                  </a:cubicBezTo>
                  <a:cubicBezTo>
                    <a:pt x="13" y="40"/>
                    <a:pt x="15" y="50"/>
                    <a:pt x="24" y="44"/>
                  </a:cubicBezTo>
                  <a:cubicBezTo>
                    <a:pt x="24" y="44"/>
                    <a:pt x="27" y="40"/>
                    <a:pt x="38" y="19"/>
                  </a:cubicBezTo>
                  <a:cubicBezTo>
                    <a:pt x="38" y="19"/>
                    <a:pt x="25" y="44"/>
                    <a:pt x="26" y="49"/>
                  </a:cubicBezTo>
                  <a:cubicBezTo>
                    <a:pt x="26" y="49"/>
                    <a:pt x="28" y="53"/>
                    <a:pt x="32" y="51"/>
                  </a:cubicBezTo>
                  <a:cubicBezTo>
                    <a:pt x="32" y="51"/>
                    <a:pt x="36" y="51"/>
                    <a:pt x="47" y="27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7"/>
                    <a:pt x="44" y="54"/>
                    <a:pt x="48" y="48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8" y="25"/>
                    <a:pt x="58" y="25"/>
                    <a:pt x="58" y="25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F0D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7"/>
            <p:cNvSpPr/>
            <p:nvPr/>
          </p:nvSpPr>
          <p:spPr bwMode="auto">
            <a:xfrm>
              <a:off x="6584878" y="7595848"/>
              <a:ext cx="15255" cy="13802"/>
            </a:xfrm>
            <a:custGeom>
              <a:avLst/>
              <a:gdLst>
                <a:gd name="T0" fmla="*/ 1 w 9"/>
                <a:gd name="T1" fmla="*/ 0 h 8"/>
                <a:gd name="T2" fmla="*/ 4 w 9"/>
                <a:gd name="T3" fmla="*/ 8 h 8"/>
                <a:gd name="T4" fmla="*/ 9 w 9"/>
                <a:gd name="T5" fmla="*/ 5 h 8"/>
                <a:gd name="T6" fmla="*/ 1 w 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8">
                  <a:moveTo>
                    <a:pt x="1" y="0"/>
                  </a:moveTo>
                  <a:cubicBezTo>
                    <a:pt x="0" y="6"/>
                    <a:pt x="2" y="8"/>
                    <a:pt x="4" y="8"/>
                  </a:cubicBezTo>
                  <a:cubicBezTo>
                    <a:pt x="6" y="8"/>
                    <a:pt x="9" y="5"/>
                    <a:pt x="9" y="5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EFE6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29"/>
            <p:cNvSpPr/>
            <p:nvPr/>
          </p:nvSpPr>
          <p:spPr bwMode="auto">
            <a:xfrm>
              <a:off x="5652870" y="5595265"/>
              <a:ext cx="1600323" cy="2481478"/>
            </a:xfrm>
            <a:custGeom>
              <a:avLst/>
              <a:gdLst>
                <a:gd name="T0" fmla="*/ 834 w 932"/>
                <a:gd name="T1" fmla="*/ 775 h 1445"/>
                <a:gd name="T2" fmla="*/ 930 w 932"/>
                <a:gd name="T3" fmla="*/ 474 h 1445"/>
                <a:gd name="T4" fmla="*/ 458 w 932"/>
                <a:gd name="T5" fmla="*/ 5 h 1445"/>
                <a:gd name="T6" fmla="*/ 4 w 932"/>
                <a:gd name="T7" fmla="*/ 491 h 1445"/>
                <a:gd name="T8" fmla="*/ 101 w 932"/>
                <a:gd name="T9" fmla="*/ 774 h 1445"/>
                <a:gd name="T10" fmla="*/ 100 w 932"/>
                <a:gd name="T11" fmla="*/ 774 h 1445"/>
                <a:gd name="T12" fmla="*/ 101 w 932"/>
                <a:gd name="T13" fmla="*/ 775 h 1445"/>
                <a:gd name="T14" fmla="*/ 201 w 932"/>
                <a:gd name="T15" fmla="*/ 874 h 1445"/>
                <a:gd name="T16" fmla="*/ 334 w 932"/>
                <a:gd name="T17" fmla="*/ 1113 h 1445"/>
                <a:gd name="T18" fmla="*/ 338 w 932"/>
                <a:gd name="T19" fmla="*/ 1363 h 1445"/>
                <a:gd name="T20" fmla="*/ 423 w 932"/>
                <a:gd name="T21" fmla="*/ 1445 h 1445"/>
                <a:gd name="T22" fmla="*/ 544 w 932"/>
                <a:gd name="T23" fmla="*/ 1442 h 1445"/>
                <a:gd name="T24" fmla="*/ 625 w 932"/>
                <a:gd name="T25" fmla="*/ 1357 h 1445"/>
                <a:gd name="T26" fmla="*/ 620 w 932"/>
                <a:gd name="T27" fmla="*/ 1080 h 1445"/>
                <a:gd name="T28" fmla="*/ 761 w 932"/>
                <a:gd name="T29" fmla="*/ 853 h 1445"/>
                <a:gd name="T30" fmla="*/ 829 w 932"/>
                <a:gd name="T31" fmla="*/ 781 h 1445"/>
                <a:gd name="T32" fmla="*/ 836 w 932"/>
                <a:gd name="T33" fmla="*/ 774 h 1445"/>
                <a:gd name="T34" fmla="*/ 834 w 932"/>
                <a:gd name="T35" fmla="*/ 775 h 1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2" h="1445">
                  <a:moveTo>
                    <a:pt x="834" y="775"/>
                  </a:moveTo>
                  <a:cubicBezTo>
                    <a:pt x="896" y="692"/>
                    <a:pt x="932" y="587"/>
                    <a:pt x="930" y="474"/>
                  </a:cubicBezTo>
                  <a:cubicBezTo>
                    <a:pt x="925" y="210"/>
                    <a:pt x="714" y="0"/>
                    <a:pt x="458" y="5"/>
                  </a:cubicBezTo>
                  <a:cubicBezTo>
                    <a:pt x="203" y="10"/>
                    <a:pt x="0" y="228"/>
                    <a:pt x="4" y="491"/>
                  </a:cubicBezTo>
                  <a:cubicBezTo>
                    <a:pt x="6" y="598"/>
                    <a:pt x="42" y="696"/>
                    <a:pt x="101" y="774"/>
                  </a:cubicBezTo>
                  <a:cubicBezTo>
                    <a:pt x="100" y="774"/>
                    <a:pt x="100" y="774"/>
                    <a:pt x="100" y="774"/>
                  </a:cubicBezTo>
                  <a:cubicBezTo>
                    <a:pt x="100" y="774"/>
                    <a:pt x="101" y="774"/>
                    <a:pt x="101" y="775"/>
                  </a:cubicBezTo>
                  <a:cubicBezTo>
                    <a:pt x="129" y="813"/>
                    <a:pt x="163" y="846"/>
                    <a:pt x="201" y="874"/>
                  </a:cubicBezTo>
                  <a:cubicBezTo>
                    <a:pt x="264" y="943"/>
                    <a:pt x="333" y="1037"/>
                    <a:pt x="334" y="1113"/>
                  </a:cubicBezTo>
                  <a:cubicBezTo>
                    <a:pt x="338" y="1363"/>
                    <a:pt x="338" y="1363"/>
                    <a:pt x="338" y="1363"/>
                  </a:cubicBezTo>
                  <a:cubicBezTo>
                    <a:pt x="339" y="1409"/>
                    <a:pt x="377" y="1445"/>
                    <a:pt x="423" y="1445"/>
                  </a:cubicBezTo>
                  <a:cubicBezTo>
                    <a:pt x="544" y="1442"/>
                    <a:pt x="544" y="1442"/>
                    <a:pt x="544" y="1442"/>
                  </a:cubicBezTo>
                  <a:cubicBezTo>
                    <a:pt x="590" y="1441"/>
                    <a:pt x="626" y="1403"/>
                    <a:pt x="625" y="1357"/>
                  </a:cubicBezTo>
                  <a:cubicBezTo>
                    <a:pt x="620" y="1080"/>
                    <a:pt x="620" y="1080"/>
                    <a:pt x="620" y="1080"/>
                  </a:cubicBezTo>
                  <a:cubicBezTo>
                    <a:pt x="638" y="1003"/>
                    <a:pt x="706" y="914"/>
                    <a:pt x="761" y="853"/>
                  </a:cubicBezTo>
                  <a:cubicBezTo>
                    <a:pt x="786" y="831"/>
                    <a:pt x="809" y="807"/>
                    <a:pt x="829" y="781"/>
                  </a:cubicBezTo>
                  <a:cubicBezTo>
                    <a:pt x="834" y="777"/>
                    <a:pt x="836" y="774"/>
                    <a:pt x="836" y="774"/>
                  </a:cubicBezTo>
                  <a:lnTo>
                    <a:pt x="834" y="775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30"/>
            <p:cNvSpPr/>
            <p:nvPr/>
          </p:nvSpPr>
          <p:spPr bwMode="auto">
            <a:xfrm>
              <a:off x="6438866" y="5595265"/>
              <a:ext cx="814327" cy="2477846"/>
            </a:xfrm>
            <a:custGeom>
              <a:avLst/>
              <a:gdLst>
                <a:gd name="T0" fmla="*/ 472 w 474"/>
                <a:gd name="T1" fmla="*/ 474 h 1443"/>
                <a:gd name="T2" fmla="*/ 0 w 474"/>
                <a:gd name="T3" fmla="*/ 5 h 1443"/>
                <a:gd name="T4" fmla="*/ 27 w 474"/>
                <a:gd name="T5" fmla="*/ 1443 h 1443"/>
                <a:gd name="T6" fmla="*/ 86 w 474"/>
                <a:gd name="T7" fmla="*/ 1442 h 1443"/>
                <a:gd name="T8" fmla="*/ 167 w 474"/>
                <a:gd name="T9" fmla="*/ 1357 h 1443"/>
                <a:gd name="T10" fmla="*/ 162 w 474"/>
                <a:gd name="T11" fmla="*/ 1080 h 1443"/>
                <a:gd name="T12" fmla="*/ 303 w 474"/>
                <a:gd name="T13" fmla="*/ 853 h 1443"/>
                <a:gd name="T14" fmla="*/ 371 w 474"/>
                <a:gd name="T15" fmla="*/ 781 h 1443"/>
                <a:gd name="T16" fmla="*/ 378 w 474"/>
                <a:gd name="T17" fmla="*/ 774 h 1443"/>
                <a:gd name="T18" fmla="*/ 376 w 474"/>
                <a:gd name="T19" fmla="*/ 775 h 1443"/>
                <a:gd name="T20" fmla="*/ 472 w 474"/>
                <a:gd name="T21" fmla="*/ 474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4" h="1443">
                  <a:moveTo>
                    <a:pt x="472" y="474"/>
                  </a:moveTo>
                  <a:cubicBezTo>
                    <a:pt x="467" y="210"/>
                    <a:pt x="256" y="0"/>
                    <a:pt x="0" y="5"/>
                  </a:cubicBezTo>
                  <a:cubicBezTo>
                    <a:pt x="27" y="1443"/>
                    <a:pt x="27" y="1443"/>
                    <a:pt x="27" y="1443"/>
                  </a:cubicBezTo>
                  <a:cubicBezTo>
                    <a:pt x="86" y="1442"/>
                    <a:pt x="86" y="1442"/>
                    <a:pt x="86" y="1442"/>
                  </a:cubicBezTo>
                  <a:cubicBezTo>
                    <a:pt x="132" y="1441"/>
                    <a:pt x="168" y="1403"/>
                    <a:pt x="167" y="1357"/>
                  </a:cubicBezTo>
                  <a:cubicBezTo>
                    <a:pt x="162" y="1080"/>
                    <a:pt x="162" y="1080"/>
                    <a:pt x="162" y="1080"/>
                  </a:cubicBezTo>
                  <a:cubicBezTo>
                    <a:pt x="180" y="1003"/>
                    <a:pt x="248" y="914"/>
                    <a:pt x="303" y="853"/>
                  </a:cubicBezTo>
                  <a:cubicBezTo>
                    <a:pt x="328" y="831"/>
                    <a:pt x="351" y="807"/>
                    <a:pt x="371" y="781"/>
                  </a:cubicBezTo>
                  <a:cubicBezTo>
                    <a:pt x="376" y="777"/>
                    <a:pt x="378" y="774"/>
                    <a:pt x="378" y="774"/>
                  </a:cubicBezTo>
                  <a:cubicBezTo>
                    <a:pt x="376" y="775"/>
                    <a:pt x="376" y="775"/>
                    <a:pt x="376" y="775"/>
                  </a:cubicBezTo>
                  <a:cubicBezTo>
                    <a:pt x="438" y="692"/>
                    <a:pt x="474" y="587"/>
                    <a:pt x="472" y="474"/>
                  </a:cubicBezTo>
                  <a:close/>
                </a:path>
              </a:pathLst>
            </a:custGeom>
            <a:solidFill>
              <a:srgbClr val="EFB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31"/>
            <p:cNvSpPr/>
            <p:nvPr/>
          </p:nvSpPr>
          <p:spPr bwMode="auto">
            <a:xfrm>
              <a:off x="6191880" y="6802588"/>
              <a:ext cx="187419" cy="764202"/>
            </a:xfrm>
            <a:custGeom>
              <a:avLst/>
              <a:gdLst>
                <a:gd name="T0" fmla="*/ 0 w 258"/>
                <a:gd name="T1" fmla="*/ 0 h 1052"/>
                <a:gd name="T2" fmla="*/ 258 w 258"/>
                <a:gd name="T3" fmla="*/ 1052 h 1052"/>
                <a:gd name="T4" fmla="*/ 0 w 258"/>
                <a:gd name="T5" fmla="*/ 0 h 1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8" h="1052">
                  <a:moveTo>
                    <a:pt x="0" y="0"/>
                  </a:moveTo>
                  <a:lnTo>
                    <a:pt x="258" y="10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Line 32"/>
            <p:cNvSpPr>
              <a:spLocks noChangeShapeType="1"/>
            </p:cNvSpPr>
            <p:nvPr/>
          </p:nvSpPr>
          <p:spPr bwMode="auto">
            <a:xfrm>
              <a:off x="6191880" y="6802588"/>
              <a:ext cx="187419" cy="764202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33"/>
            <p:cNvSpPr/>
            <p:nvPr/>
          </p:nvSpPr>
          <p:spPr bwMode="auto">
            <a:xfrm>
              <a:off x="6151927" y="6763361"/>
              <a:ext cx="266600" cy="839751"/>
            </a:xfrm>
            <a:custGeom>
              <a:avLst/>
              <a:gdLst>
                <a:gd name="T0" fmla="*/ 133 w 155"/>
                <a:gd name="T1" fmla="*/ 489 h 489"/>
                <a:gd name="T2" fmla="*/ 112 w 155"/>
                <a:gd name="T3" fmla="*/ 473 h 489"/>
                <a:gd name="T4" fmla="*/ 3 w 155"/>
                <a:gd name="T5" fmla="*/ 28 h 489"/>
                <a:gd name="T6" fmla="*/ 18 w 155"/>
                <a:gd name="T7" fmla="*/ 3 h 489"/>
                <a:gd name="T8" fmla="*/ 44 w 155"/>
                <a:gd name="T9" fmla="*/ 18 h 489"/>
                <a:gd name="T10" fmla="*/ 153 w 155"/>
                <a:gd name="T11" fmla="*/ 463 h 489"/>
                <a:gd name="T12" fmla="*/ 137 w 155"/>
                <a:gd name="T13" fmla="*/ 488 h 489"/>
                <a:gd name="T14" fmla="*/ 133 w 155"/>
                <a:gd name="T15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5" h="489">
                  <a:moveTo>
                    <a:pt x="133" y="489"/>
                  </a:moveTo>
                  <a:cubicBezTo>
                    <a:pt x="123" y="489"/>
                    <a:pt x="114" y="483"/>
                    <a:pt x="112" y="473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0" y="17"/>
                    <a:pt x="7" y="5"/>
                    <a:pt x="18" y="3"/>
                  </a:cubicBezTo>
                  <a:cubicBezTo>
                    <a:pt x="30" y="0"/>
                    <a:pt x="41" y="7"/>
                    <a:pt x="44" y="18"/>
                  </a:cubicBezTo>
                  <a:cubicBezTo>
                    <a:pt x="153" y="463"/>
                    <a:pt x="153" y="463"/>
                    <a:pt x="153" y="463"/>
                  </a:cubicBezTo>
                  <a:cubicBezTo>
                    <a:pt x="155" y="474"/>
                    <a:pt x="149" y="486"/>
                    <a:pt x="137" y="488"/>
                  </a:cubicBezTo>
                  <a:cubicBezTo>
                    <a:pt x="136" y="489"/>
                    <a:pt x="134" y="489"/>
                    <a:pt x="133" y="4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34"/>
            <p:cNvSpPr/>
            <p:nvPr/>
          </p:nvSpPr>
          <p:spPr bwMode="auto">
            <a:xfrm>
              <a:off x="6189701" y="6802588"/>
              <a:ext cx="271684" cy="157635"/>
            </a:xfrm>
            <a:custGeom>
              <a:avLst/>
              <a:gdLst>
                <a:gd name="T0" fmla="*/ 0 w 374"/>
                <a:gd name="T1" fmla="*/ 0 h 217"/>
                <a:gd name="T2" fmla="*/ 374 w 374"/>
                <a:gd name="T3" fmla="*/ 217 h 217"/>
                <a:gd name="T4" fmla="*/ 0 w 374"/>
                <a:gd name="T5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4" h="217">
                  <a:moveTo>
                    <a:pt x="0" y="0"/>
                  </a:moveTo>
                  <a:lnTo>
                    <a:pt x="374" y="2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Line 35"/>
            <p:cNvSpPr>
              <a:spLocks noChangeShapeType="1"/>
            </p:cNvSpPr>
            <p:nvPr/>
          </p:nvSpPr>
          <p:spPr bwMode="auto">
            <a:xfrm>
              <a:off x="6189701" y="6802588"/>
              <a:ext cx="271684" cy="15763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36"/>
            <p:cNvSpPr/>
            <p:nvPr/>
          </p:nvSpPr>
          <p:spPr bwMode="auto">
            <a:xfrm>
              <a:off x="6149021" y="6761182"/>
              <a:ext cx="355224" cy="235363"/>
            </a:xfrm>
            <a:custGeom>
              <a:avLst/>
              <a:gdLst>
                <a:gd name="T0" fmla="*/ 183 w 207"/>
                <a:gd name="T1" fmla="*/ 137 h 137"/>
                <a:gd name="T2" fmla="*/ 172 w 207"/>
                <a:gd name="T3" fmla="*/ 134 h 137"/>
                <a:gd name="T4" fmla="*/ 13 w 207"/>
                <a:gd name="T5" fmla="*/ 42 h 137"/>
                <a:gd name="T6" fmla="*/ 6 w 207"/>
                <a:gd name="T7" fmla="*/ 14 h 137"/>
                <a:gd name="T8" fmla="*/ 35 w 207"/>
                <a:gd name="T9" fmla="*/ 6 h 137"/>
                <a:gd name="T10" fmla="*/ 193 w 207"/>
                <a:gd name="T11" fmla="*/ 98 h 137"/>
                <a:gd name="T12" fmla="*/ 201 w 207"/>
                <a:gd name="T13" fmla="*/ 127 h 137"/>
                <a:gd name="T14" fmla="*/ 183 w 207"/>
                <a:gd name="T15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7" h="137">
                  <a:moveTo>
                    <a:pt x="183" y="137"/>
                  </a:moveTo>
                  <a:cubicBezTo>
                    <a:pt x="179" y="137"/>
                    <a:pt x="175" y="136"/>
                    <a:pt x="172" y="134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3" y="36"/>
                    <a:pt x="0" y="24"/>
                    <a:pt x="6" y="14"/>
                  </a:cubicBezTo>
                  <a:cubicBezTo>
                    <a:pt x="12" y="3"/>
                    <a:pt x="24" y="0"/>
                    <a:pt x="35" y="6"/>
                  </a:cubicBezTo>
                  <a:cubicBezTo>
                    <a:pt x="193" y="98"/>
                    <a:pt x="193" y="98"/>
                    <a:pt x="193" y="98"/>
                  </a:cubicBezTo>
                  <a:cubicBezTo>
                    <a:pt x="203" y="104"/>
                    <a:pt x="207" y="117"/>
                    <a:pt x="201" y="127"/>
                  </a:cubicBezTo>
                  <a:cubicBezTo>
                    <a:pt x="197" y="133"/>
                    <a:pt x="190" y="137"/>
                    <a:pt x="183" y="1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37"/>
            <p:cNvSpPr/>
            <p:nvPr/>
          </p:nvSpPr>
          <p:spPr bwMode="auto">
            <a:xfrm>
              <a:off x="6565991" y="6792418"/>
              <a:ext cx="159814" cy="770740"/>
            </a:xfrm>
            <a:custGeom>
              <a:avLst/>
              <a:gdLst>
                <a:gd name="T0" fmla="*/ 220 w 220"/>
                <a:gd name="T1" fmla="*/ 0 h 1061"/>
                <a:gd name="T2" fmla="*/ 0 w 220"/>
                <a:gd name="T3" fmla="*/ 1061 h 1061"/>
                <a:gd name="T4" fmla="*/ 220 w 220"/>
                <a:gd name="T5" fmla="*/ 0 h 10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" h="1061">
                  <a:moveTo>
                    <a:pt x="220" y="0"/>
                  </a:moveTo>
                  <a:lnTo>
                    <a:pt x="0" y="1061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Line 38"/>
            <p:cNvSpPr>
              <a:spLocks noChangeShapeType="1"/>
            </p:cNvSpPr>
            <p:nvPr/>
          </p:nvSpPr>
          <p:spPr bwMode="auto">
            <a:xfrm flipH="1">
              <a:off x="6565991" y="6792418"/>
              <a:ext cx="159814" cy="77074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39"/>
            <p:cNvSpPr/>
            <p:nvPr/>
          </p:nvSpPr>
          <p:spPr bwMode="auto">
            <a:xfrm>
              <a:off x="6526764" y="6752464"/>
              <a:ext cx="238269" cy="847015"/>
            </a:xfrm>
            <a:custGeom>
              <a:avLst/>
              <a:gdLst>
                <a:gd name="T0" fmla="*/ 24 w 139"/>
                <a:gd name="T1" fmla="*/ 493 h 493"/>
                <a:gd name="T2" fmla="*/ 19 w 139"/>
                <a:gd name="T3" fmla="*/ 492 h 493"/>
                <a:gd name="T4" fmla="*/ 3 w 139"/>
                <a:gd name="T5" fmla="*/ 468 h 493"/>
                <a:gd name="T6" fmla="*/ 95 w 139"/>
                <a:gd name="T7" fmla="*/ 19 h 493"/>
                <a:gd name="T8" fmla="*/ 120 w 139"/>
                <a:gd name="T9" fmla="*/ 3 h 493"/>
                <a:gd name="T10" fmla="*/ 136 w 139"/>
                <a:gd name="T11" fmla="*/ 28 h 493"/>
                <a:gd name="T12" fmla="*/ 44 w 139"/>
                <a:gd name="T13" fmla="*/ 476 h 493"/>
                <a:gd name="T14" fmla="*/ 24 w 139"/>
                <a:gd name="T15" fmla="*/ 493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9" h="493">
                  <a:moveTo>
                    <a:pt x="24" y="493"/>
                  </a:moveTo>
                  <a:cubicBezTo>
                    <a:pt x="22" y="493"/>
                    <a:pt x="21" y="493"/>
                    <a:pt x="19" y="492"/>
                  </a:cubicBezTo>
                  <a:cubicBezTo>
                    <a:pt x="8" y="490"/>
                    <a:pt x="0" y="479"/>
                    <a:pt x="3" y="468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7" y="8"/>
                    <a:pt x="108" y="0"/>
                    <a:pt x="120" y="3"/>
                  </a:cubicBezTo>
                  <a:cubicBezTo>
                    <a:pt x="131" y="5"/>
                    <a:pt x="139" y="16"/>
                    <a:pt x="136" y="28"/>
                  </a:cubicBezTo>
                  <a:cubicBezTo>
                    <a:pt x="44" y="476"/>
                    <a:pt x="44" y="476"/>
                    <a:pt x="44" y="476"/>
                  </a:cubicBezTo>
                  <a:cubicBezTo>
                    <a:pt x="42" y="486"/>
                    <a:pt x="33" y="493"/>
                    <a:pt x="24" y="493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40"/>
            <p:cNvSpPr/>
            <p:nvPr/>
          </p:nvSpPr>
          <p:spPr bwMode="auto">
            <a:xfrm>
              <a:off x="6461385" y="6792418"/>
              <a:ext cx="265873" cy="167805"/>
            </a:xfrm>
            <a:custGeom>
              <a:avLst/>
              <a:gdLst>
                <a:gd name="T0" fmla="*/ 366 w 366"/>
                <a:gd name="T1" fmla="*/ 0 h 231"/>
                <a:gd name="T2" fmla="*/ 0 w 366"/>
                <a:gd name="T3" fmla="*/ 231 h 231"/>
                <a:gd name="T4" fmla="*/ 366 w 366"/>
                <a:gd name="T5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6" h="231">
                  <a:moveTo>
                    <a:pt x="366" y="0"/>
                  </a:moveTo>
                  <a:lnTo>
                    <a:pt x="0" y="231"/>
                  </a:lnTo>
                  <a:lnTo>
                    <a:pt x="3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Line 41"/>
            <p:cNvSpPr>
              <a:spLocks noChangeShapeType="1"/>
            </p:cNvSpPr>
            <p:nvPr/>
          </p:nvSpPr>
          <p:spPr bwMode="auto">
            <a:xfrm flipH="1">
              <a:off x="6461385" y="6792418"/>
              <a:ext cx="265873" cy="16780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42"/>
            <p:cNvSpPr/>
            <p:nvPr/>
          </p:nvSpPr>
          <p:spPr bwMode="auto">
            <a:xfrm>
              <a:off x="6419979" y="6751012"/>
              <a:ext cx="348686" cy="245533"/>
            </a:xfrm>
            <a:custGeom>
              <a:avLst/>
              <a:gdLst>
                <a:gd name="T0" fmla="*/ 24 w 203"/>
                <a:gd name="T1" fmla="*/ 143 h 143"/>
                <a:gd name="T2" fmla="*/ 6 w 203"/>
                <a:gd name="T3" fmla="*/ 133 h 143"/>
                <a:gd name="T4" fmla="*/ 13 w 203"/>
                <a:gd name="T5" fmla="*/ 104 h 143"/>
                <a:gd name="T6" fmla="*/ 168 w 203"/>
                <a:gd name="T7" fmla="*/ 6 h 143"/>
                <a:gd name="T8" fmla="*/ 197 w 203"/>
                <a:gd name="T9" fmla="*/ 13 h 143"/>
                <a:gd name="T10" fmla="*/ 190 w 203"/>
                <a:gd name="T11" fmla="*/ 42 h 143"/>
                <a:gd name="T12" fmla="*/ 35 w 203"/>
                <a:gd name="T13" fmla="*/ 140 h 143"/>
                <a:gd name="T14" fmla="*/ 24 w 203"/>
                <a:gd name="T1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3" h="143">
                  <a:moveTo>
                    <a:pt x="24" y="143"/>
                  </a:moveTo>
                  <a:cubicBezTo>
                    <a:pt x="17" y="143"/>
                    <a:pt x="10" y="140"/>
                    <a:pt x="6" y="133"/>
                  </a:cubicBezTo>
                  <a:cubicBezTo>
                    <a:pt x="0" y="123"/>
                    <a:pt x="3" y="110"/>
                    <a:pt x="13" y="104"/>
                  </a:cubicBezTo>
                  <a:cubicBezTo>
                    <a:pt x="168" y="6"/>
                    <a:pt x="168" y="6"/>
                    <a:pt x="168" y="6"/>
                  </a:cubicBezTo>
                  <a:cubicBezTo>
                    <a:pt x="178" y="0"/>
                    <a:pt x="191" y="3"/>
                    <a:pt x="197" y="13"/>
                  </a:cubicBezTo>
                  <a:cubicBezTo>
                    <a:pt x="203" y="23"/>
                    <a:pt x="200" y="36"/>
                    <a:pt x="190" y="42"/>
                  </a:cubicBezTo>
                  <a:cubicBezTo>
                    <a:pt x="35" y="140"/>
                    <a:pt x="35" y="140"/>
                    <a:pt x="35" y="140"/>
                  </a:cubicBezTo>
                  <a:cubicBezTo>
                    <a:pt x="32" y="142"/>
                    <a:pt x="28" y="143"/>
                    <a:pt x="24" y="143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43"/>
            <p:cNvSpPr/>
            <p:nvPr/>
          </p:nvSpPr>
          <p:spPr bwMode="auto">
            <a:xfrm>
              <a:off x="6231107" y="7860267"/>
              <a:ext cx="496151" cy="84266"/>
            </a:xfrm>
            <a:custGeom>
              <a:avLst/>
              <a:gdLst>
                <a:gd name="T0" fmla="*/ 683 w 683"/>
                <a:gd name="T1" fmla="*/ 104 h 116"/>
                <a:gd name="T2" fmla="*/ 3 w 683"/>
                <a:gd name="T3" fmla="*/ 116 h 116"/>
                <a:gd name="T4" fmla="*/ 0 w 683"/>
                <a:gd name="T5" fmla="*/ 12 h 116"/>
                <a:gd name="T6" fmla="*/ 681 w 683"/>
                <a:gd name="T7" fmla="*/ 0 h 116"/>
                <a:gd name="T8" fmla="*/ 683 w 683"/>
                <a:gd name="T9" fmla="*/ 10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3" h="116">
                  <a:moveTo>
                    <a:pt x="683" y="104"/>
                  </a:moveTo>
                  <a:lnTo>
                    <a:pt x="3" y="116"/>
                  </a:lnTo>
                  <a:lnTo>
                    <a:pt x="0" y="12"/>
                  </a:lnTo>
                  <a:lnTo>
                    <a:pt x="681" y="0"/>
                  </a:lnTo>
                  <a:lnTo>
                    <a:pt x="683" y="104"/>
                  </a:lnTo>
                  <a:close/>
                </a:path>
              </a:pathLst>
            </a:custGeom>
            <a:solidFill>
              <a:srgbClr val="EB8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44"/>
            <p:cNvSpPr/>
            <p:nvPr/>
          </p:nvSpPr>
          <p:spPr bwMode="auto">
            <a:xfrm>
              <a:off x="6229654" y="7764379"/>
              <a:ext cx="494698" cy="84266"/>
            </a:xfrm>
            <a:custGeom>
              <a:avLst/>
              <a:gdLst>
                <a:gd name="T0" fmla="*/ 681 w 681"/>
                <a:gd name="T1" fmla="*/ 104 h 116"/>
                <a:gd name="T2" fmla="*/ 2 w 681"/>
                <a:gd name="T3" fmla="*/ 116 h 116"/>
                <a:gd name="T4" fmla="*/ 0 w 681"/>
                <a:gd name="T5" fmla="*/ 12 h 116"/>
                <a:gd name="T6" fmla="*/ 681 w 681"/>
                <a:gd name="T7" fmla="*/ 0 h 116"/>
                <a:gd name="T8" fmla="*/ 681 w 681"/>
                <a:gd name="T9" fmla="*/ 10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1" h="116">
                  <a:moveTo>
                    <a:pt x="681" y="104"/>
                  </a:moveTo>
                  <a:lnTo>
                    <a:pt x="2" y="116"/>
                  </a:lnTo>
                  <a:lnTo>
                    <a:pt x="0" y="12"/>
                  </a:lnTo>
                  <a:lnTo>
                    <a:pt x="681" y="0"/>
                  </a:lnTo>
                  <a:lnTo>
                    <a:pt x="681" y="104"/>
                  </a:lnTo>
                  <a:close/>
                </a:path>
              </a:pathLst>
            </a:custGeom>
            <a:solidFill>
              <a:srgbClr val="EB8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45"/>
            <p:cNvSpPr/>
            <p:nvPr/>
          </p:nvSpPr>
          <p:spPr bwMode="auto">
            <a:xfrm>
              <a:off x="6227475" y="7666311"/>
              <a:ext cx="494698" cy="85718"/>
            </a:xfrm>
            <a:custGeom>
              <a:avLst/>
              <a:gdLst>
                <a:gd name="T0" fmla="*/ 681 w 681"/>
                <a:gd name="T1" fmla="*/ 106 h 118"/>
                <a:gd name="T2" fmla="*/ 3 w 681"/>
                <a:gd name="T3" fmla="*/ 118 h 118"/>
                <a:gd name="T4" fmla="*/ 0 w 681"/>
                <a:gd name="T5" fmla="*/ 14 h 118"/>
                <a:gd name="T6" fmla="*/ 681 w 681"/>
                <a:gd name="T7" fmla="*/ 0 h 118"/>
                <a:gd name="T8" fmla="*/ 681 w 681"/>
                <a:gd name="T9" fmla="*/ 10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1" h="118">
                  <a:moveTo>
                    <a:pt x="681" y="106"/>
                  </a:moveTo>
                  <a:lnTo>
                    <a:pt x="3" y="118"/>
                  </a:lnTo>
                  <a:lnTo>
                    <a:pt x="0" y="14"/>
                  </a:lnTo>
                  <a:lnTo>
                    <a:pt x="681" y="0"/>
                  </a:lnTo>
                  <a:lnTo>
                    <a:pt x="681" y="106"/>
                  </a:lnTo>
                  <a:close/>
                </a:path>
              </a:pathLst>
            </a:custGeom>
            <a:solidFill>
              <a:srgbClr val="EB8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46"/>
            <p:cNvSpPr/>
            <p:nvPr/>
          </p:nvSpPr>
          <p:spPr bwMode="auto">
            <a:xfrm>
              <a:off x="6226022" y="7566790"/>
              <a:ext cx="494698" cy="85718"/>
            </a:xfrm>
            <a:custGeom>
              <a:avLst/>
              <a:gdLst>
                <a:gd name="T0" fmla="*/ 681 w 681"/>
                <a:gd name="T1" fmla="*/ 104 h 118"/>
                <a:gd name="T2" fmla="*/ 2 w 681"/>
                <a:gd name="T3" fmla="*/ 118 h 118"/>
                <a:gd name="T4" fmla="*/ 0 w 681"/>
                <a:gd name="T5" fmla="*/ 12 h 118"/>
                <a:gd name="T6" fmla="*/ 681 w 681"/>
                <a:gd name="T7" fmla="*/ 0 h 118"/>
                <a:gd name="T8" fmla="*/ 681 w 681"/>
                <a:gd name="T9" fmla="*/ 10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1" h="118">
                  <a:moveTo>
                    <a:pt x="681" y="104"/>
                  </a:moveTo>
                  <a:lnTo>
                    <a:pt x="2" y="118"/>
                  </a:lnTo>
                  <a:lnTo>
                    <a:pt x="0" y="12"/>
                  </a:lnTo>
                  <a:lnTo>
                    <a:pt x="681" y="0"/>
                  </a:lnTo>
                  <a:lnTo>
                    <a:pt x="681" y="104"/>
                  </a:lnTo>
                  <a:close/>
                </a:path>
              </a:pathLst>
            </a:custGeom>
            <a:solidFill>
              <a:srgbClr val="EB8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47"/>
            <p:cNvSpPr/>
            <p:nvPr/>
          </p:nvSpPr>
          <p:spPr bwMode="auto">
            <a:xfrm>
              <a:off x="6476640" y="7566790"/>
              <a:ext cx="244080" cy="80634"/>
            </a:xfrm>
            <a:custGeom>
              <a:avLst/>
              <a:gdLst>
                <a:gd name="T0" fmla="*/ 336 w 336"/>
                <a:gd name="T1" fmla="*/ 104 h 111"/>
                <a:gd name="T2" fmla="*/ 0 w 336"/>
                <a:gd name="T3" fmla="*/ 111 h 111"/>
                <a:gd name="T4" fmla="*/ 0 w 336"/>
                <a:gd name="T5" fmla="*/ 7 h 111"/>
                <a:gd name="T6" fmla="*/ 336 w 336"/>
                <a:gd name="T7" fmla="*/ 0 h 111"/>
                <a:gd name="T8" fmla="*/ 336 w 336"/>
                <a:gd name="T9" fmla="*/ 10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111">
                  <a:moveTo>
                    <a:pt x="336" y="104"/>
                  </a:moveTo>
                  <a:lnTo>
                    <a:pt x="0" y="111"/>
                  </a:lnTo>
                  <a:lnTo>
                    <a:pt x="0" y="7"/>
                  </a:lnTo>
                  <a:lnTo>
                    <a:pt x="336" y="0"/>
                  </a:lnTo>
                  <a:lnTo>
                    <a:pt x="336" y="104"/>
                  </a:lnTo>
                  <a:close/>
                </a:path>
              </a:pathLst>
            </a:custGeom>
            <a:solidFill>
              <a:srgbClr val="F78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48"/>
            <p:cNvSpPr/>
            <p:nvPr/>
          </p:nvSpPr>
          <p:spPr bwMode="auto">
            <a:xfrm>
              <a:off x="6478819" y="7666311"/>
              <a:ext cx="243354" cy="80634"/>
            </a:xfrm>
            <a:custGeom>
              <a:avLst/>
              <a:gdLst>
                <a:gd name="T0" fmla="*/ 335 w 335"/>
                <a:gd name="T1" fmla="*/ 106 h 111"/>
                <a:gd name="T2" fmla="*/ 2 w 335"/>
                <a:gd name="T3" fmla="*/ 111 h 111"/>
                <a:gd name="T4" fmla="*/ 0 w 335"/>
                <a:gd name="T5" fmla="*/ 7 h 111"/>
                <a:gd name="T6" fmla="*/ 335 w 335"/>
                <a:gd name="T7" fmla="*/ 0 h 111"/>
                <a:gd name="T8" fmla="*/ 335 w 335"/>
                <a:gd name="T9" fmla="*/ 10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5" h="111">
                  <a:moveTo>
                    <a:pt x="335" y="106"/>
                  </a:moveTo>
                  <a:lnTo>
                    <a:pt x="2" y="111"/>
                  </a:lnTo>
                  <a:lnTo>
                    <a:pt x="0" y="7"/>
                  </a:lnTo>
                  <a:lnTo>
                    <a:pt x="335" y="0"/>
                  </a:lnTo>
                  <a:lnTo>
                    <a:pt x="335" y="106"/>
                  </a:lnTo>
                  <a:close/>
                </a:path>
              </a:pathLst>
            </a:custGeom>
            <a:solidFill>
              <a:srgbClr val="F78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49"/>
            <p:cNvSpPr/>
            <p:nvPr/>
          </p:nvSpPr>
          <p:spPr bwMode="auto">
            <a:xfrm>
              <a:off x="6480272" y="7764379"/>
              <a:ext cx="244080" cy="79181"/>
            </a:xfrm>
            <a:custGeom>
              <a:avLst/>
              <a:gdLst>
                <a:gd name="T0" fmla="*/ 336 w 336"/>
                <a:gd name="T1" fmla="*/ 104 h 109"/>
                <a:gd name="T2" fmla="*/ 0 w 336"/>
                <a:gd name="T3" fmla="*/ 109 h 109"/>
                <a:gd name="T4" fmla="*/ 0 w 336"/>
                <a:gd name="T5" fmla="*/ 5 h 109"/>
                <a:gd name="T6" fmla="*/ 336 w 336"/>
                <a:gd name="T7" fmla="*/ 0 h 109"/>
                <a:gd name="T8" fmla="*/ 336 w 336"/>
                <a:gd name="T9" fmla="*/ 10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109">
                  <a:moveTo>
                    <a:pt x="336" y="104"/>
                  </a:moveTo>
                  <a:lnTo>
                    <a:pt x="0" y="109"/>
                  </a:lnTo>
                  <a:lnTo>
                    <a:pt x="0" y="5"/>
                  </a:lnTo>
                  <a:lnTo>
                    <a:pt x="336" y="0"/>
                  </a:lnTo>
                  <a:lnTo>
                    <a:pt x="336" y="104"/>
                  </a:lnTo>
                  <a:close/>
                </a:path>
              </a:pathLst>
            </a:custGeom>
            <a:solidFill>
              <a:srgbClr val="F78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50"/>
            <p:cNvSpPr/>
            <p:nvPr/>
          </p:nvSpPr>
          <p:spPr bwMode="auto">
            <a:xfrm>
              <a:off x="6481725" y="7860267"/>
              <a:ext cx="245533" cy="80634"/>
            </a:xfrm>
            <a:custGeom>
              <a:avLst/>
              <a:gdLst>
                <a:gd name="T0" fmla="*/ 338 w 338"/>
                <a:gd name="T1" fmla="*/ 104 h 111"/>
                <a:gd name="T2" fmla="*/ 3 w 338"/>
                <a:gd name="T3" fmla="*/ 111 h 111"/>
                <a:gd name="T4" fmla="*/ 0 w 338"/>
                <a:gd name="T5" fmla="*/ 5 h 111"/>
                <a:gd name="T6" fmla="*/ 336 w 338"/>
                <a:gd name="T7" fmla="*/ 0 h 111"/>
                <a:gd name="T8" fmla="*/ 338 w 338"/>
                <a:gd name="T9" fmla="*/ 10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8" h="111">
                  <a:moveTo>
                    <a:pt x="338" y="104"/>
                  </a:moveTo>
                  <a:lnTo>
                    <a:pt x="3" y="111"/>
                  </a:lnTo>
                  <a:lnTo>
                    <a:pt x="0" y="5"/>
                  </a:lnTo>
                  <a:lnTo>
                    <a:pt x="336" y="0"/>
                  </a:lnTo>
                  <a:lnTo>
                    <a:pt x="338" y="104"/>
                  </a:lnTo>
                  <a:close/>
                </a:path>
              </a:pathLst>
            </a:custGeom>
            <a:solidFill>
              <a:srgbClr val="F78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51"/>
            <p:cNvSpPr/>
            <p:nvPr/>
          </p:nvSpPr>
          <p:spPr bwMode="auto">
            <a:xfrm>
              <a:off x="7081029" y="5475404"/>
              <a:ext cx="178701" cy="190324"/>
            </a:xfrm>
            <a:custGeom>
              <a:avLst/>
              <a:gdLst>
                <a:gd name="T0" fmla="*/ 246 w 246"/>
                <a:gd name="T1" fmla="*/ 0 h 262"/>
                <a:gd name="T2" fmla="*/ 0 w 246"/>
                <a:gd name="T3" fmla="*/ 262 h 262"/>
                <a:gd name="T4" fmla="*/ 246 w 246"/>
                <a:gd name="T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6" h="262">
                  <a:moveTo>
                    <a:pt x="246" y="0"/>
                  </a:moveTo>
                  <a:lnTo>
                    <a:pt x="0" y="262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Line 52"/>
            <p:cNvSpPr>
              <a:spLocks noChangeShapeType="1"/>
            </p:cNvSpPr>
            <p:nvPr/>
          </p:nvSpPr>
          <p:spPr bwMode="auto">
            <a:xfrm flipH="1">
              <a:off x="7081029" y="5475404"/>
              <a:ext cx="178701" cy="19032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53"/>
            <p:cNvSpPr/>
            <p:nvPr/>
          </p:nvSpPr>
          <p:spPr bwMode="auto">
            <a:xfrm>
              <a:off x="7048340" y="5442715"/>
              <a:ext cx="244080" cy="254250"/>
            </a:xfrm>
            <a:custGeom>
              <a:avLst/>
              <a:gdLst>
                <a:gd name="T0" fmla="*/ 24 w 142"/>
                <a:gd name="T1" fmla="*/ 146 h 148"/>
                <a:gd name="T2" fmla="*/ 7 w 142"/>
                <a:gd name="T3" fmla="*/ 142 h 148"/>
                <a:gd name="T4" fmla="*/ 6 w 142"/>
                <a:gd name="T5" fmla="*/ 118 h 148"/>
                <a:gd name="T6" fmla="*/ 110 w 142"/>
                <a:gd name="T7" fmla="*/ 7 h 148"/>
                <a:gd name="T8" fmla="*/ 135 w 142"/>
                <a:gd name="T9" fmla="*/ 6 h 148"/>
                <a:gd name="T10" fmla="*/ 136 w 142"/>
                <a:gd name="T11" fmla="*/ 31 h 148"/>
                <a:gd name="T12" fmla="*/ 32 w 142"/>
                <a:gd name="T13" fmla="*/ 141 h 148"/>
                <a:gd name="T14" fmla="*/ 24 w 142"/>
                <a:gd name="T15" fmla="*/ 14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148">
                  <a:moveTo>
                    <a:pt x="24" y="146"/>
                  </a:moveTo>
                  <a:cubicBezTo>
                    <a:pt x="18" y="148"/>
                    <a:pt x="12" y="147"/>
                    <a:pt x="7" y="142"/>
                  </a:cubicBezTo>
                  <a:cubicBezTo>
                    <a:pt x="0" y="136"/>
                    <a:pt x="0" y="125"/>
                    <a:pt x="6" y="118"/>
                  </a:cubicBezTo>
                  <a:cubicBezTo>
                    <a:pt x="110" y="7"/>
                    <a:pt x="110" y="7"/>
                    <a:pt x="110" y="7"/>
                  </a:cubicBezTo>
                  <a:cubicBezTo>
                    <a:pt x="117" y="0"/>
                    <a:pt x="128" y="0"/>
                    <a:pt x="135" y="6"/>
                  </a:cubicBezTo>
                  <a:cubicBezTo>
                    <a:pt x="142" y="13"/>
                    <a:pt x="142" y="24"/>
                    <a:pt x="136" y="31"/>
                  </a:cubicBezTo>
                  <a:cubicBezTo>
                    <a:pt x="32" y="141"/>
                    <a:pt x="32" y="141"/>
                    <a:pt x="32" y="141"/>
                  </a:cubicBezTo>
                  <a:cubicBezTo>
                    <a:pt x="30" y="144"/>
                    <a:pt x="27" y="145"/>
                    <a:pt x="24" y="146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54"/>
            <p:cNvSpPr/>
            <p:nvPr/>
          </p:nvSpPr>
          <p:spPr bwMode="auto">
            <a:xfrm>
              <a:off x="6799901" y="5279268"/>
              <a:ext cx="128578" cy="225193"/>
            </a:xfrm>
            <a:custGeom>
              <a:avLst/>
              <a:gdLst>
                <a:gd name="T0" fmla="*/ 177 w 177"/>
                <a:gd name="T1" fmla="*/ 0 h 310"/>
                <a:gd name="T2" fmla="*/ 0 w 177"/>
                <a:gd name="T3" fmla="*/ 310 h 310"/>
                <a:gd name="T4" fmla="*/ 177 w 177"/>
                <a:gd name="T5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7" h="310">
                  <a:moveTo>
                    <a:pt x="177" y="0"/>
                  </a:moveTo>
                  <a:lnTo>
                    <a:pt x="0" y="31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Line 55"/>
            <p:cNvSpPr>
              <a:spLocks noChangeShapeType="1"/>
            </p:cNvSpPr>
            <p:nvPr/>
          </p:nvSpPr>
          <p:spPr bwMode="auto">
            <a:xfrm flipH="1">
              <a:off x="6799901" y="5279268"/>
              <a:ext cx="128578" cy="22519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56"/>
            <p:cNvSpPr/>
            <p:nvPr/>
          </p:nvSpPr>
          <p:spPr bwMode="auto">
            <a:xfrm>
              <a:off x="6765033" y="5245127"/>
              <a:ext cx="196136" cy="292024"/>
            </a:xfrm>
            <a:custGeom>
              <a:avLst/>
              <a:gdLst>
                <a:gd name="T0" fmla="*/ 28 w 114"/>
                <a:gd name="T1" fmla="*/ 167 h 170"/>
                <a:gd name="T2" fmla="*/ 11 w 114"/>
                <a:gd name="T3" fmla="*/ 167 h 170"/>
                <a:gd name="T4" fmla="*/ 4 w 114"/>
                <a:gd name="T5" fmla="*/ 143 h 170"/>
                <a:gd name="T6" fmla="*/ 79 w 114"/>
                <a:gd name="T7" fmla="*/ 11 h 170"/>
                <a:gd name="T8" fmla="*/ 103 w 114"/>
                <a:gd name="T9" fmla="*/ 4 h 170"/>
                <a:gd name="T10" fmla="*/ 110 w 114"/>
                <a:gd name="T11" fmla="*/ 28 h 170"/>
                <a:gd name="T12" fmla="*/ 35 w 114"/>
                <a:gd name="T13" fmla="*/ 160 h 170"/>
                <a:gd name="T14" fmla="*/ 28 w 114"/>
                <a:gd name="T15" fmla="*/ 167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" h="170">
                  <a:moveTo>
                    <a:pt x="28" y="167"/>
                  </a:moveTo>
                  <a:cubicBezTo>
                    <a:pt x="23" y="170"/>
                    <a:pt x="16" y="170"/>
                    <a:pt x="11" y="167"/>
                  </a:cubicBezTo>
                  <a:cubicBezTo>
                    <a:pt x="3" y="162"/>
                    <a:pt x="0" y="151"/>
                    <a:pt x="4" y="143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84" y="3"/>
                    <a:pt x="95" y="0"/>
                    <a:pt x="103" y="4"/>
                  </a:cubicBezTo>
                  <a:cubicBezTo>
                    <a:pt x="112" y="9"/>
                    <a:pt x="114" y="20"/>
                    <a:pt x="110" y="28"/>
                  </a:cubicBezTo>
                  <a:cubicBezTo>
                    <a:pt x="35" y="160"/>
                    <a:pt x="35" y="160"/>
                    <a:pt x="35" y="160"/>
                  </a:cubicBezTo>
                  <a:cubicBezTo>
                    <a:pt x="33" y="163"/>
                    <a:pt x="31" y="165"/>
                    <a:pt x="28" y="167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57"/>
            <p:cNvSpPr/>
            <p:nvPr/>
          </p:nvSpPr>
          <p:spPr bwMode="auto">
            <a:xfrm>
              <a:off x="5654322" y="5504461"/>
              <a:ext cx="183787" cy="183786"/>
            </a:xfrm>
            <a:custGeom>
              <a:avLst/>
              <a:gdLst>
                <a:gd name="T0" fmla="*/ 0 w 253"/>
                <a:gd name="T1" fmla="*/ 0 h 253"/>
                <a:gd name="T2" fmla="*/ 253 w 253"/>
                <a:gd name="T3" fmla="*/ 253 h 253"/>
                <a:gd name="T4" fmla="*/ 0 w 253"/>
                <a:gd name="T5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3" h="253">
                  <a:moveTo>
                    <a:pt x="0" y="0"/>
                  </a:moveTo>
                  <a:lnTo>
                    <a:pt x="253" y="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Line 58"/>
            <p:cNvSpPr>
              <a:spLocks noChangeShapeType="1"/>
            </p:cNvSpPr>
            <p:nvPr/>
          </p:nvSpPr>
          <p:spPr bwMode="auto">
            <a:xfrm>
              <a:off x="5654322" y="5504461"/>
              <a:ext cx="183787" cy="18378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59"/>
            <p:cNvSpPr/>
            <p:nvPr/>
          </p:nvSpPr>
          <p:spPr bwMode="auto">
            <a:xfrm>
              <a:off x="5620180" y="5471772"/>
              <a:ext cx="252071" cy="246985"/>
            </a:xfrm>
            <a:custGeom>
              <a:avLst/>
              <a:gdLst>
                <a:gd name="T0" fmla="*/ 123 w 147"/>
                <a:gd name="T1" fmla="*/ 143 h 144"/>
                <a:gd name="T2" fmla="*/ 140 w 147"/>
                <a:gd name="T3" fmla="*/ 138 h 144"/>
                <a:gd name="T4" fmla="*/ 140 w 147"/>
                <a:gd name="T5" fmla="*/ 114 h 144"/>
                <a:gd name="T6" fmla="*/ 32 w 147"/>
                <a:gd name="T7" fmla="*/ 7 h 144"/>
                <a:gd name="T8" fmla="*/ 7 w 147"/>
                <a:gd name="T9" fmla="*/ 7 h 144"/>
                <a:gd name="T10" fmla="*/ 7 w 147"/>
                <a:gd name="T11" fmla="*/ 32 h 144"/>
                <a:gd name="T12" fmla="*/ 115 w 147"/>
                <a:gd name="T13" fmla="*/ 139 h 144"/>
                <a:gd name="T14" fmla="*/ 123 w 147"/>
                <a:gd name="T15" fmla="*/ 143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" h="144">
                  <a:moveTo>
                    <a:pt x="123" y="143"/>
                  </a:moveTo>
                  <a:cubicBezTo>
                    <a:pt x="129" y="144"/>
                    <a:pt x="135" y="143"/>
                    <a:pt x="140" y="138"/>
                  </a:cubicBezTo>
                  <a:cubicBezTo>
                    <a:pt x="147" y="132"/>
                    <a:pt x="147" y="120"/>
                    <a:pt x="140" y="114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25" y="0"/>
                    <a:pt x="14" y="0"/>
                    <a:pt x="7" y="7"/>
                  </a:cubicBezTo>
                  <a:cubicBezTo>
                    <a:pt x="0" y="14"/>
                    <a:pt x="0" y="25"/>
                    <a:pt x="7" y="32"/>
                  </a:cubicBezTo>
                  <a:cubicBezTo>
                    <a:pt x="115" y="139"/>
                    <a:pt x="115" y="139"/>
                    <a:pt x="115" y="139"/>
                  </a:cubicBezTo>
                  <a:cubicBezTo>
                    <a:pt x="118" y="141"/>
                    <a:pt x="120" y="142"/>
                    <a:pt x="123" y="143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60"/>
            <p:cNvSpPr/>
            <p:nvPr/>
          </p:nvSpPr>
          <p:spPr bwMode="auto">
            <a:xfrm>
              <a:off x="5976857" y="5296703"/>
              <a:ext cx="137295" cy="221560"/>
            </a:xfrm>
            <a:custGeom>
              <a:avLst/>
              <a:gdLst>
                <a:gd name="T0" fmla="*/ 0 w 189"/>
                <a:gd name="T1" fmla="*/ 0 h 305"/>
                <a:gd name="T2" fmla="*/ 189 w 189"/>
                <a:gd name="T3" fmla="*/ 305 h 305"/>
                <a:gd name="T4" fmla="*/ 0 w 189"/>
                <a:gd name="T5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9" h="305">
                  <a:moveTo>
                    <a:pt x="0" y="0"/>
                  </a:moveTo>
                  <a:lnTo>
                    <a:pt x="189" y="3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Line 61"/>
            <p:cNvSpPr>
              <a:spLocks noChangeShapeType="1"/>
            </p:cNvSpPr>
            <p:nvPr/>
          </p:nvSpPr>
          <p:spPr bwMode="auto">
            <a:xfrm>
              <a:off x="5976857" y="5296703"/>
              <a:ext cx="137295" cy="22156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62"/>
            <p:cNvSpPr/>
            <p:nvPr/>
          </p:nvSpPr>
          <p:spPr bwMode="auto">
            <a:xfrm>
              <a:off x="5944168" y="5261835"/>
              <a:ext cx="204853" cy="286939"/>
            </a:xfrm>
            <a:custGeom>
              <a:avLst/>
              <a:gdLst>
                <a:gd name="T0" fmla="*/ 91 w 119"/>
                <a:gd name="T1" fmla="*/ 165 h 167"/>
                <a:gd name="T2" fmla="*/ 109 w 119"/>
                <a:gd name="T3" fmla="*/ 164 h 167"/>
                <a:gd name="T4" fmla="*/ 114 w 119"/>
                <a:gd name="T5" fmla="*/ 140 h 167"/>
                <a:gd name="T6" fmla="*/ 34 w 119"/>
                <a:gd name="T7" fmla="*/ 11 h 167"/>
                <a:gd name="T8" fmla="*/ 10 w 119"/>
                <a:gd name="T9" fmla="*/ 5 h 167"/>
                <a:gd name="T10" fmla="*/ 5 w 119"/>
                <a:gd name="T11" fmla="*/ 29 h 167"/>
                <a:gd name="T12" fmla="*/ 85 w 119"/>
                <a:gd name="T13" fmla="*/ 158 h 167"/>
                <a:gd name="T14" fmla="*/ 91 w 119"/>
                <a:gd name="T15" fmla="*/ 16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9" h="167">
                  <a:moveTo>
                    <a:pt x="91" y="165"/>
                  </a:moveTo>
                  <a:cubicBezTo>
                    <a:pt x="97" y="167"/>
                    <a:pt x="103" y="167"/>
                    <a:pt x="109" y="164"/>
                  </a:cubicBezTo>
                  <a:cubicBezTo>
                    <a:pt x="117" y="159"/>
                    <a:pt x="119" y="148"/>
                    <a:pt x="114" y="140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29" y="3"/>
                    <a:pt x="18" y="0"/>
                    <a:pt x="10" y="5"/>
                  </a:cubicBezTo>
                  <a:cubicBezTo>
                    <a:pt x="2" y="10"/>
                    <a:pt x="0" y="21"/>
                    <a:pt x="5" y="29"/>
                  </a:cubicBezTo>
                  <a:cubicBezTo>
                    <a:pt x="85" y="158"/>
                    <a:pt x="85" y="158"/>
                    <a:pt x="85" y="158"/>
                  </a:cubicBezTo>
                  <a:cubicBezTo>
                    <a:pt x="86" y="161"/>
                    <a:pt x="89" y="163"/>
                    <a:pt x="91" y="165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63"/>
            <p:cNvSpPr/>
            <p:nvPr/>
          </p:nvSpPr>
          <p:spPr bwMode="auto">
            <a:xfrm>
              <a:off x="6432328" y="5191371"/>
              <a:ext cx="5085" cy="261514"/>
            </a:xfrm>
            <a:custGeom>
              <a:avLst/>
              <a:gdLst>
                <a:gd name="T0" fmla="*/ 0 w 7"/>
                <a:gd name="T1" fmla="*/ 0 h 360"/>
                <a:gd name="T2" fmla="*/ 7 w 7"/>
                <a:gd name="T3" fmla="*/ 360 h 360"/>
                <a:gd name="T4" fmla="*/ 0 w 7"/>
                <a:gd name="T5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60">
                  <a:moveTo>
                    <a:pt x="0" y="0"/>
                  </a:moveTo>
                  <a:lnTo>
                    <a:pt x="7" y="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Line 64"/>
            <p:cNvSpPr>
              <a:spLocks noChangeShapeType="1"/>
            </p:cNvSpPr>
            <p:nvPr/>
          </p:nvSpPr>
          <p:spPr bwMode="auto">
            <a:xfrm>
              <a:off x="6432328" y="5191371"/>
              <a:ext cx="5085" cy="26151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65"/>
            <p:cNvSpPr/>
            <p:nvPr/>
          </p:nvSpPr>
          <p:spPr bwMode="auto">
            <a:xfrm>
              <a:off x="6401092" y="5162314"/>
              <a:ext cx="66832" cy="321081"/>
            </a:xfrm>
            <a:custGeom>
              <a:avLst/>
              <a:gdLst>
                <a:gd name="T0" fmla="*/ 6 w 39"/>
                <a:gd name="T1" fmla="*/ 178 h 187"/>
                <a:gd name="T2" fmla="*/ 22 w 39"/>
                <a:gd name="T3" fmla="*/ 186 h 187"/>
                <a:gd name="T4" fmla="*/ 39 w 39"/>
                <a:gd name="T5" fmla="*/ 169 h 187"/>
                <a:gd name="T6" fmla="*/ 35 w 39"/>
                <a:gd name="T7" fmla="*/ 17 h 187"/>
                <a:gd name="T8" fmla="*/ 17 w 39"/>
                <a:gd name="T9" fmla="*/ 0 h 187"/>
                <a:gd name="T10" fmla="*/ 0 w 39"/>
                <a:gd name="T11" fmla="*/ 18 h 187"/>
                <a:gd name="T12" fmla="*/ 4 w 39"/>
                <a:gd name="T13" fmla="*/ 169 h 187"/>
                <a:gd name="T14" fmla="*/ 6 w 39"/>
                <a:gd name="T15" fmla="*/ 178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187">
                  <a:moveTo>
                    <a:pt x="6" y="178"/>
                  </a:moveTo>
                  <a:cubicBezTo>
                    <a:pt x="10" y="183"/>
                    <a:pt x="15" y="187"/>
                    <a:pt x="22" y="186"/>
                  </a:cubicBezTo>
                  <a:cubicBezTo>
                    <a:pt x="31" y="186"/>
                    <a:pt x="39" y="178"/>
                    <a:pt x="39" y="169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7"/>
                    <a:pt x="27" y="0"/>
                    <a:pt x="17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4" y="173"/>
                    <a:pt x="5" y="176"/>
                    <a:pt x="6" y="178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70"/>
            <p:cNvSpPr/>
            <p:nvPr/>
          </p:nvSpPr>
          <p:spPr bwMode="auto">
            <a:xfrm>
              <a:off x="3095111" y="5720939"/>
              <a:ext cx="3669920" cy="2797474"/>
            </a:xfrm>
            <a:custGeom>
              <a:avLst/>
              <a:gdLst>
                <a:gd name="T0" fmla="*/ 0 w 1956"/>
                <a:gd name="T1" fmla="*/ 0 h 1629"/>
                <a:gd name="T2" fmla="*/ 1520 w 1956"/>
                <a:gd name="T3" fmla="*/ 0 h 1629"/>
                <a:gd name="T4" fmla="*/ 1520 w 1956"/>
                <a:gd name="T5" fmla="*/ 763 h 1629"/>
                <a:gd name="T6" fmla="*/ 1698 w 1956"/>
                <a:gd name="T7" fmla="*/ 1021 h 1629"/>
                <a:gd name="T8" fmla="*/ 1928 w 1956"/>
                <a:gd name="T9" fmla="*/ 1405 h 1629"/>
                <a:gd name="T10" fmla="*/ 1956 w 1956"/>
                <a:gd name="T11" fmla="*/ 1408 h 1629"/>
                <a:gd name="T12" fmla="*/ 1956 w 1956"/>
                <a:gd name="T13" fmla="*/ 1629 h 1629"/>
                <a:gd name="T14" fmla="*/ 0 w 1956"/>
                <a:gd name="T15" fmla="*/ 1629 h 1629"/>
                <a:gd name="T16" fmla="*/ 0 w 1956"/>
                <a:gd name="T17" fmla="*/ 0 h 1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56" h="1629">
                  <a:moveTo>
                    <a:pt x="0" y="0"/>
                  </a:moveTo>
                  <a:cubicBezTo>
                    <a:pt x="1520" y="0"/>
                    <a:pt x="1520" y="0"/>
                    <a:pt x="1520" y="0"/>
                  </a:cubicBezTo>
                  <a:cubicBezTo>
                    <a:pt x="1520" y="0"/>
                    <a:pt x="1172" y="317"/>
                    <a:pt x="1520" y="763"/>
                  </a:cubicBezTo>
                  <a:cubicBezTo>
                    <a:pt x="1520" y="763"/>
                    <a:pt x="1676" y="901"/>
                    <a:pt x="1698" y="1021"/>
                  </a:cubicBezTo>
                  <a:cubicBezTo>
                    <a:pt x="1698" y="1021"/>
                    <a:pt x="1678" y="1447"/>
                    <a:pt x="1928" y="1405"/>
                  </a:cubicBezTo>
                  <a:cubicBezTo>
                    <a:pt x="1956" y="1408"/>
                    <a:pt x="1956" y="1408"/>
                    <a:pt x="1956" y="1408"/>
                  </a:cubicBezTo>
                  <a:cubicBezTo>
                    <a:pt x="1956" y="1629"/>
                    <a:pt x="1956" y="1629"/>
                    <a:pt x="1956" y="1629"/>
                  </a:cubicBezTo>
                  <a:cubicBezTo>
                    <a:pt x="0" y="1629"/>
                    <a:pt x="0" y="1629"/>
                    <a:pt x="0" y="162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38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71"/>
            <p:cNvSpPr/>
            <p:nvPr/>
          </p:nvSpPr>
          <p:spPr bwMode="auto">
            <a:xfrm>
              <a:off x="6189700" y="5737645"/>
              <a:ext cx="3775254" cy="2780766"/>
            </a:xfrm>
            <a:custGeom>
              <a:avLst/>
              <a:gdLst>
                <a:gd name="T0" fmla="*/ 2057 w 2057"/>
                <a:gd name="T1" fmla="*/ 0 h 1619"/>
                <a:gd name="T2" fmla="*/ 459 w 2057"/>
                <a:gd name="T3" fmla="*/ 0 h 1619"/>
                <a:gd name="T4" fmla="*/ 459 w 2057"/>
                <a:gd name="T5" fmla="*/ 759 h 1619"/>
                <a:gd name="T6" fmla="*/ 272 w 2057"/>
                <a:gd name="T7" fmla="*/ 1015 h 1619"/>
                <a:gd name="T8" fmla="*/ 30 w 2057"/>
                <a:gd name="T9" fmla="*/ 1397 h 1619"/>
                <a:gd name="T10" fmla="*/ 0 w 2057"/>
                <a:gd name="T11" fmla="*/ 1400 h 1619"/>
                <a:gd name="T12" fmla="*/ 0 w 2057"/>
                <a:gd name="T13" fmla="*/ 1619 h 1619"/>
                <a:gd name="T14" fmla="*/ 2057 w 2057"/>
                <a:gd name="T15" fmla="*/ 1619 h 1619"/>
                <a:gd name="T16" fmla="*/ 2057 w 2057"/>
                <a:gd name="T17" fmla="*/ 0 h 1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57" h="1619">
                  <a:moveTo>
                    <a:pt x="2057" y="0"/>
                  </a:moveTo>
                  <a:cubicBezTo>
                    <a:pt x="459" y="0"/>
                    <a:pt x="459" y="0"/>
                    <a:pt x="459" y="0"/>
                  </a:cubicBezTo>
                  <a:cubicBezTo>
                    <a:pt x="459" y="0"/>
                    <a:pt x="825" y="315"/>
                    <a:pt x="459" y="759"/>
                  </a:cubicBezTo>
                  <a:cubicBezTo>
                    <a:pt x="459" y="759"/>
                    <a:pt x="295" y="896"/>
                    <a:pt x="272" y="1015"/>
                  </a:cubicBezTo>
                  <a:cubicBezTo>
                    <a:pt x="272" y="1015"/>
                    <a:pt x="293" y="1438"/>
                    <a:pt x="30" y="1397"/>
                  </a:cubicBezTo>
                  <a:cubicBezTo>
                    <a:pt x="0" y="1400"/>
                    <a:pt x="0" y="1400"/>
                    <a:pt x="0" y="1400"/>
                  </a:cubicBezTo>
                  <a:cubicBezTo>
                    <a:pt x="0" y="1619"/>
                    <a:pt x="0" y="1619"/>
                    <a:pt x="0" y="1619"/>
                  </a:cubicBezTo>
                  <a:cubicBezTo>
                    <a:pt x="2057" y="1619"/>
                    <a:pt x="2057" y="1619"/>
                    <a:pt x="2057" y="1619"/>
                  </a:cubicBezTo>
                  <a:lnTo>
                    <a:pt x="2057" y="0"/>
                  </a:lnTo>
                  <a:close/>
                </a:path>
              </a:pathLst>
            </a:custGeom>
            <a:solidFill>
              <a:srgbClr val="A38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矩形 177"/>
            <p:cNvSpPr/>
            <p:nvPr/>
          </p:nvSpPr>
          <p:spPr>
            <a:xfrm>
              <a:off x="9961188" y="5737646"/>
              <a:ext cx="3842934" cy="2780766"/>
            </a:xfrm>
            <a:prstGeom prst="rect">
              <a:avLst/>
            </a:prstGeom>
            <a:solidFill>
              <a:srgbClr val="A38F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矩形 178"/>
            <p:cNvSpPr/>
            <p:nvPr/>
          </p:nvSpPr>
          <p:spPr>
            <a:xfrm>
              <a:off x="-8224977" y="5720938"/>
              <a:ext cx="11328268" cy="2797473"/>
            </a:xfrm>
            <a:prstGeom prst="rect">
              <a:avLst/>
            </a:prstGeom>
            <a:solidFill>
              <a:srgbClr val="A38F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7" name="文本框 276"/>
          <p:cNvSpPr txBox="1"/>
          <p:nvPr/>
        </p:nvSpPr>
        <p:spPr>
          <a:xfrm>
            <a:off x="534670" y="953770"/>
            <a:ext cx="775970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 smtClean="0">
                <a:solidFill>
                  <a:schemeClr val="tx1"/>
                </a:solidFill>
              </a:rPr>
              <a:t>FDD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：</a:t>
            </a:r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2800" b="1" dirty="0" smtClean="0">
                <a:solidFill>
                  <a:schemeClr val="tx1"/>
                </a:solidFill>
              </a:rPr>
              <a:t>移动通信系统中使用的全双工通信技术的一种，与TDD相对应。</a:t>
            </a:r>
            <a:endParaRPr lang="zh-CN" altLang="en-US" sz="2800" b="1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2800" b="1" dirty="0" smtClean="0">
                <a:solidFill>
                  <a:schemeClr val="tx1"/>
                </a:solidFill>
              </a:rPr>
              <a:t>采用两个独立的信道分别进行向下传送和向上传送信息的技术。</a:t>
            </a:r>
            <a:endParaRPr lang="zh-CN" altLang="en-US" sz="2800" b="1" dirty="0" smtClean="0">
              <a:solidFill>
                <a:schemeClr val="tx1"/>
              </a:solidFill>
            </a:endParaRPr>
          </a:p>
          <a:p>
            <a:pPr algn="l"/>
            <a:endParaRPr lang="zh-CN" altLang="en-US" sz="2800" b="1" dirty="0" smtClean="0">
              <a:solidFill>
                <a:schemeClr val="tx1"/>
              </a:solidFill>
            </a:endParaRPr>
          </a:p>
          <a:p>
            <a:pPr algn="l"/>
            <a:endParaRPr lang="zh-CN" altLang="en-US" sz="28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2800" b="1" dirty="0" smtClean="0">
                <a:solidFill>
                  <a:schemeClr val="tx1"/>
                </a:solidFill>
              </a:rPr>
              <a:t>CS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：</a:t>
            </a:r>
            <a:endParaRPr lang="zh-CN" altLang="en-US" sz="2800" b="1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2800" b="1" dirty="0" smtClean="0">
                <a:solidFill>
                  <a:schemeClr val="tx1"/>
                </a:solidFill>
              </a:rPr>
              <a:t>压缩感知（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Compressed Sensing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）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,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利用此技术可以减少导频开销。</a:t>
            </a:r>
            <a:endParaRPr lang="zh-CN" altLang="en-US" sz="28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文本框 152"/>
          <p:cNvSpPr txBox="1"/>
          <p:nvPr/>
        </p:nvSpPr>
        <p:spPr>
          <a:xfrm>
            <a:off x="2294890" y="6057265"/>
            <a:ext cx="30956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/>
              <a:t>联合信道稀疏程度</a:t>
            </a:r>
            <a:endParaRPr lang="zh-CN" altLang="en-US" sz="2800" b="1" dirty="0" smtClean="0"/>
          </a:p>
        </p:txBody>
      </p:sp>
      <p:pic>
        <p:nvPicPr>
          <p:cNvPr id="4" name="图片 3" descr="图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0290" y="479425"/>
            <a:ext cx="5927090" cy="5067935"/>
          </a:xfrm>
          <a:prstGeom prst="rect">
            <a:avLst/>
          </a:prstGeom>
        </p:spPr>
      </p:pic>
      <p:graphicFrame>
        <p:nvGraphicFramePr>
          <p:cNvPr id="-2147482623" name="对象 -2147482624"/>
          <p:cNvGraphicFramePr>
            <a:graphicFrameLocks noChangeAspect="1"/>
          </p:cNvGraphicFramePr>
          <p:nvPr/>
        </p:nvGraphicFramePr>
        <p:xfrm>
          <a:off x="7336790" y="915035"/>
          <a:ext cx="4351655" cy="1220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774065" imgH="215900" progId="Equation.DSMT4">
                  <p:embed/>
                </p:oleObj>
              </mc:Choice>
              <mc:Fallback>
                <p:oleObj name="" r:id="rId2" imgW="774065" imgH="2159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336790" y="915035"/>
                        <a:ext cx="4351655" cy="12204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9097010" y="3987165"/>
            <a:ext cx="287464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角域信道矩阵，其第项非零表示从BS的第个发射方向到UE的第个接收方向之间存在一条空间路径。</a:t>
            </a:r>
            <a:endParaRPr lang="zh-CN" altLang="en-US" sz="2000"/>
          </a:p>
        </p:txBody>
      </p:sp>
      <p:grpSp>
        <p:nvGrpSpPr>
          <p:cNvPr id="14" name="组合 13"/>
          <p:cNvGrpSpPr/>
          <p:nvPr/>
        </p:nvGrpSpPr>
        <p:grpSpPr>
          <a:xfrm>
            <a:off x="7287260" y="2513330"/>
            <a:ext cx="1809115" cy="2120265"/>
            <a:chOff x="11554" y="4326"/>
            <a:chExt cx="2849" cy="3339"/>
          </a:xfrm>
        </p:grpSpPr>
        <p:graphicFrame>
          <p:nvGraphicFramePr>
            <p:cNvPr id="-2147482614" name="对象 -2147482615"/>
            <p:cNvGraphicFramePr>
              <a:graphicFrameLocks noChangeAspect="1"/>
            </p:cNvGraphicFramePr>
            <p:nvPr/>
          </p:nvGraphicFramePr>
          <p:xfrm>
            <a:off x="11554" y="4326"/>
            <a:ext cx="2515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" name="" r:id="rId4" imgW="609600" imgH="203200" progId="Equation.KSEE3">
                    <p:embed/>
                  </p:oleObj>
                </mc:Choice>
                <mc:Fallback>
                  <p:oleObj name="" r:id="rId4" imgW="609600" imgH="203200" progId="Equation.KSEE3">
                    <p:embed/>
                    <p:pic>
                      <p:nvPicPr>
                        <p:cNvPr id="0" name="图片 6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1554" y="4326"/>
                          <a:ext cx="2515" cy="8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-2147482613" name="对象 -2147482614"/>
            <p:cNvGraphicFramePr>
              <a:graphicFrameLocks noChangeAspect="1"/>
            </p:cNvGraphicFramePr>
            <p:nvPr/>
          </p:nvGraphicFramePr>
          <p:xfrm>
            <a:off x="11555" y="5503"/>
            <a:ext cx="2514" cy="8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" name="" r:id="rId6" imgW="634365" imgH="203200" progId="Equation.KSEE3">
                    <p:embed/>
                  </p:oleObj>
                </mc:Choice>
                <mc:Fallback>
                  <p:oleObj name="" r:id="rId6" imgW="634365" imgH="203200" progId="Equation.KSEE3">
                    <p:embed/>
                    <p:pic>
                      <p:nvPicPr>
                        <p:cNvPr id="0" name="图片 9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1555" y="5503"/>
                          <a:ext cx="2514" cy="80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-2147482612" name="对象 -2147482613"/>
            <p:cNvGraphicFramePr>
              <a:graphicFrameLocks noChangeAspect="1"/>
            </p:cNvGraphicFramePr>
            <p:nvPr/>
          </p:nvGraphicFramePr>
          <p:xfrm>
            <a:off x="11555" y="6647"/>
            <a:ext cx="2849" cy="10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" name="" r:id="rId8" imgW="711200" imgH="254000" progId="Equation.KSEE3">
                    <p:embed/>
                  </p:oleObj>
                </mc:Choice>
                <mc:Fallback>
                  <p:oleObj name="" r:id="rId8" imgW="711200" imgH="254000" progId="Equation.KSEE3">
                    <p:embed/>
                    <p:pic>
                      <p:nvPicPr>
                        <p:cNvPr id="0" name="图片 10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1555" y="6647"/>
                          <a:ext cx="2849" cy="10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文本框 11"/>
          <p:cNvSpPr txBox="1"/>
          <p:nvPr/>
        </p:nvSpPr>
        <p:spPr>
          <a:xfrm>
            <a:off x="9097010" y="2426335"/>
            <a:ext cx="28727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ym typeface="+mn-ea"/>
              </a:rPr>
              <a:t>UE端角域变换下的酉矩阵</a:t>
            </a:r>
            <a:endParaRPr lang="zh-CN" altLang="en-US" sz="2000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097010" y="3163570"/>
            <a:ext cx="28733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ym typeface="+mn-ea"/>
              </a:rPr>
              <a:t>BS</a:t>
            </a:r>
            <a:r>
              <a:rPr lang="zh-CN" altLang="en-US" sz="2000">
                <a:sym typeface="+mn-ea"/>
              </a:rPr>
              <a:t>端角域变换下的酉矩阵</a:t>
            </a:r>
            <a:endParaRPr lang="zh-CN" altLang="en-US" sz="2000"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869950" y="3916045"/>
            <a:ext cx="5907405" cy="2498725"/>
            <a:chOff x="1370" y="6167"/>
            <a:chExt cx="9303" cy="3935"/>
          </a:xfrm>
        </p:grpSpPr>
        <p:sp>
          <p:nvSpPr>
            <p:cNvPr id="153" name="文本框 152"/>
            <p:cNvSpPr txBox="1"/>
            <p:nvPr/>
          </p:nvSpPr>
          <p:spPr>
            <a:xfrm>
              <a:off x="3615" y="9280"/>
              <a:ext cx="487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chemeClr val="tx1"/>
                  </a:solidFill>
                </a:rPr>
                <a:t>分离后的信道</a:t>
              </a:r>
              <a:endParaRPr lang="zh-CN" altLang="en-US" sz="2800" b="1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2" name="图片 1" descr="图片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70" y="6167"/>
              <a:ext cx="9303" cy="2560"/>
            </a:xfrm>
            <a:prstGeom prst="rect">
              <a:avLst/>
            </a:prstGeom>
          </p:spPr>
        </p:pic>
      </p:grpSp>
      <p:grpSp>
        <p:nvGrpSpPr>
          <p:cNvPr id="6" name="组合 5"/>
          <p:cNvGrpSpPr/>
          <p:nvPr/>
        </p:nvGrpSpPr>
        <p:grpSpPr>
          <a:xfrm>
            <a:off x="869950" y="480060"/>
            <a:ext cx="5944870" cy="2185670"/>
            <a:chOff x="1370" y="756"/>
            <a:chExt cx="9362" cy="3442"/>
          </a:xfrm>
        </p:grpSpPr>
        <p:pic>
          <p:nvPicPr>
            <p:cNvPr id="4" name="图片 3" descr="图111"/>
            <p:cNvPicPr>
              <a:picLocks noChangeAspect="1"/>
            </p:cNvPicPr>
            <p:nvPr/>
          </p:nvPicPr>
          <p:blipFill>
            <a:blip r:embed="rId2"/>
            <a:srcRect t="58589" r="-311" b="16188"/>
            <a:stretch>
              <a:fillRect/>
            </a:stretch>
          </p:blipFill>
          <p:spPr>
            <a:xfrm>
              <a:off x="1370" y="756"/>
              <a:ext cx="9363" cy="2013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3584" y="3376"/>
              <a:ext cx="487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 b="1" dirty="0" smtClean="0">
                  <a:solidFill>
                    <a:schemeClr val="tx1"/>
                  </a:solidFill>
                </a:rPr>
                <a:t>分离前的信道</a:t>
              </a:r>
              <a:endParaRPr lang="zh-CN" altLang="en-US" sz="2800" b="1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5" name="下箭头 4"/>
          <p:cNvSpPr/>
          <p:nvPr/>
        </p:nvSpPr>
        <p:spPr>
          <a:xfrm>
            <a:off x="3540760" y="2871470"/>
            <a:ext cx="604520" cy="6597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7363460" y="2012950"/>
            <a:ext cx="4034790" cy="3772535"/>
            <a:chOff x="11488" y="226"/>
            <a:chExt cx="6354" cy="5941"/>
          </a:xfrm>
        </p:grpSpPr>
        <p:graphicFrame>
          <p:nvGraphicFramePr>
            <p:cNvPr id="-2147482582" name="对象 -2147482583"/>
            <p:cNvGraphicFramePr>
              <a:graphicFrameLocks noChangeAspect="1"/>
            </p:cNvGraphicFramePr>
            <p:nvPr/>
          </p:nvGraphicFramePr>
          <p:xfrm>
            <a:off x="11488" y="1567"/>
            <a:ext cx="6354" cy="1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3" imgW="1409065" imgH="292100" progId="Equation.DSMT4">
                    <p:embed/>
                  </p:oleObj>
                </mc:Choice>
                <mc:Fallback>
                  <p:oleObj name="" r:id="rId3" imgW="1409065" imgH="292100" progId="Equation.DSMT4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1488" y="1567"/>
                          <a:ext cx="6354" cy="133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-2147482581" name="对象 -2147482582"/>
            <p:cNvGraphicFramePr>
              <a:graphicFrameLocks noChangeAspect="1"/>
            </p:cNvGraphicFramePr>
            <p:nvPr/>
          </p:nvGraphicFramePr>
          <p:xfrm>
            <a:off x="11488" y="4864"/>
            <a:ext cx="6354" cy="1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" name="" r:id="rId5" imgW="1485265" imgH="304800" progId="Equation.DSMT4">
                    <p:embed/>
                  </p:oleObj>
                </mc:Choice>
                <mc:Fallback>
                  <p:oleObj name="" r:id="rId5" imgW="1485265" imgH="304800" progId="Equation.DSMT4">
                    <p:embed/>
                    <p:pic>
                      <p:nvPicPr>
                        <p:cNvPr id="0" name="图片 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488" y="4864"/>
                          <a:ext cx="6354" cy="13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文本框 8"/>
            <p:cNvSpPr txBox="1"/>
            <p:nvPr/>
          </p:nvSpPr>
          <p:spPr>
            <a:xfrm>
              <a:off x="11488" y="226"/>
              <a:ext cx="575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/>
                <a:t>部分共同支撑信道</a:t>
              </a:r>
              <a:endParaRPr lang="zh-CN" altLang="en-US" sz="320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1488" y="3721"/>
              <a:ext cx="6037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/>
                <a:t>各自特有支撑信道</a:t>
              </a:r>
              <a:endParaRPr lang="zh-CN" altLang="en-US" sz="3200"/>
            </a:p>
          </p:txBody>
        </p:sp>
      </p:grpSp>
      <p:cxnSp>
        <p:nvCxnSpPr>
          <p:cNvPr id="13" name="曲线连接符 12"/>
          <p:cNvCxnSpPr/>
          <p:nvPr/>
        </p:nvCxnSpPr>
        <p:spPr>
          <a:xfrm flipV="1">
            <a:off x="4145280" y="2335530"/>
            <a:ext cx="2836545" cy="1896745"/>
          </a:xfrm>
          <a:prstGeom prst="curvedConnector3">
            <a:avLst>
              <a:gd name="adj1" fmla="val 50011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曲线连接符 14"/>
          <p:cNvCxnSpPr/>
          <p:nvPr/>
        </p:nvCxnSpPr>
        <p:spPr>
          <a:xfrm>
            <a:off x="6390640" y="4493260"/>
            <a:ext cx="797560" cy="260985"/>
          </a:xfrm>
          <a:prstGeom prst="curvedConnector3">
            <a:avLst>
              <a:gd name="adj1" fmla="val 5008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7672070" y="672465"/>
            <a:ext cx="2790190" cy="892810"/>
            <a:chOff x="12277" y="1059"/>
            <a:chExt cx="4394" cy="1406"/>
          </a:xfrm>
        </p:grpSpPr>
        <p:sp>
          <p:nvSpPr>
            <p:cNvPr id="17" name="圆角矩形 16"/>
            <p:cNvSpPr/>
            <p:nvPr/>
          </p:nvSpPr>
          <p:spPr>
            <a:xfrm>
              <a:off x="12277" y="1059"/>
              <a:ext cx="4394" cy="14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2558" y="1206"/>
              <a:ext cx="3832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4000">
                  <a:solidFill>
                    <a:schemeClr val="bg1"/>
                  </a:solidFill>
                </a:rPr>
                <a:t>OMP</a:t>
              </a:r>
              <a:r>
                <a:rPr lang="zh-CN" altLang="en-US" sz="4000">
                  <a:solidFill>
                    <a:schemeClr val="bg1"/>
                  </a:solidFill>
                </a:rPr>
                <a:t>算法</a:t>
              </a:r>
              <a:endParaRPr lang="zh-CN" altLang="en-US" sz="40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文本框 152"/>
          <p:cNvSpPr txBox="1"/>
          <p:nvPr/>
        </p:nvSpPr>
        <p:spPr>
          <a:xfrm>
            <a:off x="1044575" y="6057265"/>
            <a:ext cx="70942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/>
              <a:t>不同算法下</a:t>
            </a:r>
            <a:r>
              <a:rPr lang="en-US" altLang="zh-CN" sz="2800" b="1" dirty="0" smtClean="0"/>
              <a:t>NMSE</a:t>
            </a:r>
            <a:r>
              <a:rPr lang="zh-CN" altLang="en-US" sz="2800" b="1" dirty="0" smtClean="0"/>
              <a:t>随导频长度变化性能比较</a:t>
            </a:r>
            <a:endParaRPr lang="zh-CN" altLang="en-US" sz="2800" b="1" dirty="0" smtClean="0"/>
          </a:p>
        </p:txBody>
      </p:sp>
      <p:pic>
        <p:nvPicPr>
          <p:cNvPr id="2" name="图片 1" descr="图片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3935" y="1205865"/>
            <a:ext cx="6997065" cy="4725670"/>
          </a:xfrm>
          <a:prstGeom prst="rect">
            <a:avLst/>
          </a:prstGeom>
        </p:spPr>
      </p:pic>
      <p:grpSp>
        <p:nvGrpSpPr>
          <p:cNvPr id="788" name="组合 787"/>
          <p:cNvGrpSpPr/>
          <p:nvPr/>
        </p:nvGrpSpPr>
        <p:grpSpPr>
          <a:xfrm>
            <a:off x="780560" y="327247"/>
            <a:ext cx="556447" cy="587511"/>
            <a:chOff x="3072562" y="3383649"/>
            <a:chExt cx="1154663" cy="1219122"/>
          </a:xfrm>
        </p:grpSpPr>
        <p:sp>
          <p:nvSpPr>
            <p:cNvPr id="789" name="Freeform 128"/>
            <p:cNvSpPr/>
            <p:nvPr/>
          </p:nvSpPr>
          <p:spPr bwMode="auto">
            <a:xfrm>
              <a:off x="3072562" y="3383649"/>
              <a:ext cx="900562" cy="1219122"/>
            </a:xfrm>
            <a:custGeom>
              <a:avLst/>
              <a:gdLst>
                <a:gd name="T0" fmla="*/ 0 w 964"/>
                <a:gd name="T1" fmla="*/ 0 h 1305"/>
                <a:gd name="T2" fmla="*/ 0 w 964"/>
                <a:gd name="T3" fmla="*/ 1305 h 1305"/>
                <a:gd name="T4" fmla="*/ 964 w 964"/>
                <a:gd name="T5" fmla="*/ 1305 h 1305"/>
                <a:gd name="T6" fmla="*/ 964 w 964"/>
                <a:gd name="T7" fmla="*/ 265 h 1305"/>
                <a:gd name="T8" fmla="*/ 704 w 964"/>
                <a:gd name="T9" fmla="*/ 5 h 1305"/>
                <a:gd name="T10" fmla="*/ 0 w 964"/>
                <a:gd name="T11" fmla="*/ 0 h 1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4" h="1305">
                  <a:moveTo>
                    <a:pt x="0" y="0"/>
                  </a:moveTo>
                  <a:lnTo>
                    <a:pt x="0" y="1305"/>
                  </a:lnTo>
                  <a:lnTo>
                    <a:pt x="964" y="1305"/>
                  </a:lnTo>
                  <a:lnTo>
                    <a:pt x="964" y="265"/>
                  </a:lnTo>
                  <a:lnTo>
                    <a:pt x="704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/>
            <a:p>
              <a:endParaRPr lang="zh-CN" altLang="en-US" sz="4270"/>
            </a:p>
          </p:txBody>
        </p:sp>
        <p:sp>
          <p:nvSpPr>
            <p:cNvPr id="790" name="Freeform 129"/>
            <p:cNvSpPr/>
            <p:nvPr/>
          </p:nvSpPr>
          <p:spPr bwMode="auto">
            <a:xfrm>
              <a:off x="3730234" y="3388320"/>
              <a:ext cx="242890" cy="244759"/>
            </a:xfrm>
            <a:custGeom>
              <a:avLst/>
              <a:gdLst>
                <a:gd name="T0" fmla="*/ 260 w 260"/>
                <a:gd name="T1" fmla="*/ 260 h 262"/>
                <a:gd name="T2" fmla="*/ 0 w 260"/>
                <a:gd name="T3" fmla="*/ 0 h 262"/>
                <a:gd name="T4" fmla="*/ 0 w 260"/>
                <a:gd name="T5" fmla="*/ 262 h 262"/>
                <a:gd name="T6" fmla="*/ 260 w 260"/>
                <a:gd name="T7" fmla="*/ 26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0" h="262">
                  <a:moveTo>
                    <a:pt x="260" y="260"/>
                  </a:moveTo>
                  <a:lnTo>
                    <a:pt x="0" y="0"/>
                  </a:lnTo>
                  <a:lnTo>
                    <a:pt x="0" y="262"/>
                  </a:lnTo>
                  <a:lnTo>
                    <a:pt x="260" y="260"/>
                  </a:lnTo>
                  <a:close/>
                </a:path>
              </a:pathLst>
            </a:custGeom>
            <a:solidFill>
              <a:srgbClr val="B1DE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/>
            <a:p>
              <a:endParaRPr lang="zh-CN" altLang="en-US" sz="4270"/>
            </a:p>
          </p:txBody>
        </p:sp>
        <p:sp>
          <p:nvSpPr>
            <p:cNvPr id="791" name="Freeform 130"/>
            <p:cNvSpPr/>
            <p:nvPr/>
          </p:nvSpPr>
          <p:spPr bwMode="auto">
            <a:xfrm>
              <a:off x="3761063" y="3631210"/>
              <a:ext cx="212062" cy="244759"/>
            </a:xfrm>
            <a:custGeom>
              <a:avLst/>
              <a:gdLst>
                <a:gd name="T0" fmla="*/ 0 w 227"/>
                <a:gd name="T1" fmla="*/ 2 h 262"/>
                <a:gd name="T2" fmla="*/ 227 w 227"/>
                <a:gd name="T3" fmla="*/ 262 h 262"/>
                <a:gd name="T4" fmla="*/ 227 w 227"/>
                <a:gd name="T5" fmla="*/ 0 h 262"/>
                <a:gd name="T6" fmla="*/ 0 w 227"/>
                <a:gd name="T7" fmla="*/ 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7" h="262">
                  <a:moveTo>
                    <a:pt x="0" y="2"/>
                  </a:moveTo>
                  <a:lnTo>
                    <a:pt x="227" y="262"/>
                  </a:lnTo>
                  <a:lnTo>
                    <a:pt x="227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1F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/>
            <a:p>
              <a:endParaRPr lang="zh-CN" altLang="en-US" sz="4270"/>
            </a:p>
          </p:txBody>
        </p:sp>
        <p:sp>
          <p:nvSpPr>
            <p:cNvPr id="792" name="Rectangle 131"/>
            <p:cNvSpPr>
              <a:spLocks noChangeArrowheads="1"/>
            </p:cNvSpPr>
            <p:nvPr/>
          </p:nvSpPr>
          <p:spPr bwMode="auto">
            <a:xfrm>
              <a:off x="3156640" y="3754523"/>
              <a:ext cx="604423" cy="22421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/>
            <a:p>
              <a:endParaRPr lang="zh-CN" altLang="en-US" sz="4270"/>
            </a:p>
          </p:txBody>
        </p:sp>
        <p:sp>
          <p:nvSpPr>
            <p:cNvPr id="793" name="Rectangle 132"/>
            <p:cNvSpPr>
              <a:spLocks noChangeArrowheads="1"/>
            </p:cNvSpPr>
            <p:nvPr/>
          </p:nvSpPr>
          <p:spPr bwMode="auto">
            <a:xfrm>
              <a:off x="3156640" y="3814312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/>
            <a:p>
              <a:endParaRPr lang="zh-CN" altLang="en-US" sz="4270"/>
            </a:p>
          </p:txBody>
        </p:sp>
        <p:sp>
          <p:nvSpPr>
            <p:cNvPr id="794" name="Rectangle 133"/>
            <p:cNvSpPr>
              <a:spLocks noChangeArrowheads="1"/>
            </p:cNvSpPr>
            <p:nvPr/>
          </p:nvSpPr>
          <p:spPr bwMode="auto">
            <a:xfrm>
              <a:off x="3156640" y="3875969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/>
            <a:p>
              <a:endParaRPr lang="zh-CN" altLang="en-US" sz="4270"/>
            </a:p>
          </p:txBody>
        </p:sp>
        <p:sp>
          <p:nvSpPr>
            <p:cNvPr id="795" name="Rectangle 134"/>
            <p:cNvSpPr>
              <a:spLocks noChangeArrowheads="1"/>
            </p:cNvSpPr>
            <p:nvPr/>
          </p:nvSpPr>
          <p:spPr bwMode="auto">
            <a:xfrm>
              <a:off x="3156640" y="3937625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/>
            <a:p>
              <a:endParaRPr lang="zh-CN" altLang="en-US" sz="4270"/>
            </a:p>
          </p:txBody>
        </p:sp>
        <p:sp>
          <p:nvSpPr>
            <p:cNvPr id="796" name="Rectangle 135"/>
            <p:cNvSpPr>
              <a:spLocks noChangeArrowheads="1"/>
            </p:cNvSpPr>
            <p:nvPr/>
          </p:nvSpPr>
          <p:spPr bwMode="auto">
            <a:xfrm>
              <a:off x="3156640" y="3997414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/>
            <a:p>
              <a:endParaRPr lang="zh-CN" altLang="en-US" sz="4270"/>
            </a:p>
          </p:txBody>
        </p:sp>
        <p:sp>
          <p:nvSpPr>
            <p:cNvPr id="797" name="Rectangle 136"/>
            <p:cNvSpPr>
              <a:spLocks noChangeArrowheads="1"/>
            </p:cNvSpPr>
            <p:nvPr/>
          </p:nvSpPr>
          <p:spPr bwMode="auto">
            <a:xfrm>
              <a:off x="3156640" y="4059071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/>
            <a:p>
              <a:endParaRPr lang="zh-CN" altLang="en-US" sz="4270"/>
            </a:p>
          </p:txBody>
        </p:sp>
        <p:sp>
          <p:nvSpPr>
            <p:cNvPr id="798" name="Rectangle 137"/>
            <p:cNvSpPr>
              <a:spLocks noChangeArrowheads="1"/>
            </p:cNvSpPr>
            <p:nvPr/>
          </p:nvSpPr>
          <p:spPr bwMode="auto">
            <a:xfrm>
              <a:off x="3156640" y="4120727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/>
            <a:p>
              <a:endParaRPr lang="zh-CN" altLang="en-US" sz="4270"/>
            </a:p>
          </p:txBody>
        </p:sp>
        <p:sp>
          <p:nvSpPr>
            <p:cNvPr id="799" name="Rectangle 138"/>
            <p:cNvSpPr>
              <a:spLocks noChangeArrowheads="1"/>
            </p:cNvSpPr>
            <p:nvPr/>
          </p:nvSpPr>
          <p:spPr bwMode="auto">
            <a:xfrm>
              <a:off x="3156640" y="4183318"/>
              <a:ext cx="604423" cy="21486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/>
            <a:p>
              <a:endParaRPr lang="zh-CN" altLang="en-US" sz="4270"/>
            </a:p>
          </p:txBody>
        </p:sp>
        <p:sp>
          <p:nvSpPr>
            <p:cNvPr id="800" name="Rectangle 139"/>
            <p:cNvSpPr>
              <a:spLocks noChangeArrowheads="1"/>
            </p:cNvSpPr>
            <p:nvPr/>
          </p:nvSpPr>
          <p:spPr bwMode="auto">
            <a:xfrm>
              <a:off x="3156640" y="4242172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/>
            <a:p>
              <a:endParaRPr lang="zh-CN" altLang="en-US" sz="4270"/>
            </a:p>
          </p:txBody>
        </p:sp>
        <p:sp>
          <p:nvSpPr>
            <p:cNvPr id="801" name="Rectangle 140"/>
            <p:cNvSpPr>
              <a:spLocks noChangeArrowheads="1"/>
            </p:cNvSpPr>
            <p:nvPr/>
          </p:nvSpPr>
          <p:spPr bwMode="auto">
            <a:xfrm>
              <a:off x="3156640" y="4304763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/>
            <a:p>
              <a:endParaRPr lang="zh-CN" altLang="en-US" sz="4270"/>
            </a:p>
          </p:txBody>
        </p:sp>
        <p:sp>
          <p:nvSpPr>
            <p:cNvPr id="802" name="Rectangle 141"/>
            <p:cNvSpPr>
              <a:spLocks noChangeArrowheads="1"/>
            </p:cNvSpPr>
            <p:nvPr/>
          </p:nvSpPr>
          <p:spPr bwMode="auto">
            <a:xfrm>
              <a:off x="3156640" y="4366420"/>
              <a:ext cx="604423" cy="21486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/>
            <a:p>
              <a:endParaRPr lang="zh-CN" altLang="en-US" sz="4270"/>
            </a:p>
          </p:txBody>
        </p:sp>
        <p:sp>
          <p:nvSpPr>
            <p:cNvPr id="803" name="Rectangle 142"/>
            <p:cNvSpPr>
              <a:spLocks noChangeArrowheads="1"/>
            </p:cNvSpPr>
            <p:nvPr/>
          </p:nvSpPr>
          <p:spPr bwMode="auto">
            <a:xfrm>
              <a:off x="3156640" y="4426209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/>
            <a:p>
              <a:endParaRPr lang="zh-CN" altLang="en-US" sz="4270"/>
            </a:p>
          </p:txBody>
        </p:sp>
        <p:sp>
          <p:nvSpPr>
            <p:cNvPr id="804" name="Rectangle 143"/>
            <p:cNvSpPr>
              <a:spLocks noChangeArrowheads="1"/>
            </p:cNvSpPr>
            <p:nvPr/>
          </p:nvSpPr>
          <p:spPr bwMode="auto">
            <a:xfrm>
              <a:off x="3156640" y="4487865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/>
            <a:p>
              <a:endParaRPr lang="zh-CN" altLang="en-US" sz="4270"/>
            </a:p>
          </p:txBody>
        </p:sp>
        <p:sp>
          <p:nvSpPr>
            <p:cNvPr id="805" name="Freeform 144"/>
            <p:cNvSpPr/>
            <p:nvPr/>
          </p:nvSpPr>
          <p:spPr bwMode="auto">
            <a:xfrm>
              <a:off x="4101109" y="3739576"/>
              <a:ext cx="126116" cy="139195"/>
            </a:xfrm>
            <a:custGeom>
              <a:avLst/>
              <a:gdLst>
                <a:gd name="T0" fmla="*/ 25 w 57"/>
                <a:gd name="T1" fmla="*/ 63 h 63"/>
                <a:gd name="T2" fmla="*/ 50 w 57"/>
                <a:gd name="T3" fmla="*/ 39 h 63"/>
                <a:gd name="T4" fmla="*/ 48 w 57"/>
                <a:gd name="T5" fmla="*/ 11 h 63"/>
                <a:gd name="T6" fmla="*/ 37 w 57"/>
                <a:gd name="T7" fmla="*/ 0 h 63"/>
                <a:gd name="T8" fmla="*/ 0 w 57"/>
                <a:gd name="T9" fmla="*/ 36 h 63"/>
                <a:gd name="T10" fmla="*/ 25 w 57"/>
                <a:gd name="T11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63">
                  <a:moveTo>
                    <a:pt x="25" y="63"/>
                  </a:moveTo>
                  <a:cubicBezTo>
                    <a:pt x="50" y="39"/>
                    <a:pt x="50" y="39"/>
                    <a:pt x="50" y="39"/>
                  </a:cubicBezTo>
                  <a:cubicBezTo>
                    <a:pt x="57" y="32"/>
                    <a:pt x="56" y="20"/>
                    <a:pt x="48" y="11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0" y="36"/>
                    <a:pt x="0" y="36"/>
                    <a:pt x="0" y="36"/>
                  </a:cubicBezTo>
                  <a:lnTo>
                    <a:pt x="25" y="63"/>
                  </a:lnTo>
                  <a:close/>
                </a:path>
              </a:pathLst>
            </a:custGeom>
            <a:solidFill>
              <a:srgbClr val="FFFE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/>
            <a:p>
              <a:endParaRPr lang="zh-CN" altLang="en-US" sz="4270"/>
            </a:p>
          </p:txBody>
        </p:sp>
        <p:sp>
          <p:nvSpPr>
            <p:cNvPr id="806" name="Freeform 145"/>
            <p:cNvSpPr/>
            <p:nvPr/>
          </p:nvSpPr>
          <p:spPr bwMode="auto">
            <a:xfrm>
              <a:off x="4044123" y="3692867"/>
              <a:ext cx="138261" cy="126116"/>
            </a:xfrm>
            <a:custGeom>
              <a:avLst/>
              <a:gdLst>
                <a:gd name="T0" fmla="*/ 63 w 63"/>
                <a:gd name="T1" fmla="*/ 21 h 57"/>
                <a:gd name="T2" fmla="*/ 53 w 63"/>
                <a:gd name="T3" fmla="*/ 10 h 57"/>
                <a:gd name="T4" fmla="*/ 25 w 63"/>
                <a:gd name="T5" fmla="*/ 7 h 57"/>
                <a:gd name="T6" fmla="*/ 0 w 63"/>
                <a:gd name="T7" fmla="*/ 31 h 57"/>
                <a:gd name="T8" fmla="*/ 26 w 63"/>
                <a:gd name="T9" fmla="*/ 57 h 57"/>
                <a:gd name="T10" fmla="*/ 63 w 63"/>
                <a:gd name="T11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57">
                  <a:moveTo>
                    <a:pt x="63" y="21"/>
                  </a:moveTo>
                  <a:cubicBezTo>
                    <a:pt x="53" y="10"/>
                    <a:pt x="53" y="10"/>
                    <a:pt x="53" y="10"/>
                  </a:cubicBezTo>
                  <a:cubicBezTo>
                    <a:pt x="45" y="2"/>
                    <a:pt x="32" y="0"/>
                    <a:pt x="25" y="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26" y="57"/>
                    <a:pt x="26" y="57"/>
                    <a:pt x="26" y="57"/>
                  </a:cubicBezTo>
                  <a:lnTo>
                    <a:pt x="63" y="21"/>
                  </a:lnTo>
                  <a:close/>
                </a:path>
              </a:pathLst>
            </a:custGeom>
            <a:solidFill>
              <a:srgbClr val="FBF8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/>
            <a:p>
              <a:endParaRPr lang="zh-CN" altLang="en-US" sz="4270"/>
            </a:p>
          </p:txBody>
        </p:sp>
        <p:sp>
          <p:nvSpPr>
            <p:cNvPr id="807" name="Freeform 146"/>
            <p:cNvSpPr/>
            <p:nvPr/>
          </p:nvSpPr>
          <p:spPr bwMode="auto">
            <a:xfrm>
              <a:off x="3551803" y="4185187"/>
              <a:ext cx="163484" cy="163484"/>
            </a:xfrm>
            <a:custGeom>
              <a:avLst/>
              <a:gdLst>
                <a:gd name="T0" fmla="*/ 175 w 175"/>
                <a:gd name="T1" fmla="*/ 144 h 175"/>
                <a:gd name="T2" fmla="*/ 35 w 175"/>
                <a:gd name="T3" fmla="*/ 0 h 175"/>
                <a:gd name="T4" fmla="*/ 0 w 175"/>
                <a:gd name="T5" fmla="*/ 128 h 175"/>
                <a:gd name="T6" fmla="*/ 45 w 175"/>
                <a:gd name="T7" fmla="*/ 175 h 175"/>
                <a:gd name="T8" fmla="*/ 175 w 175"/>
                <a:gd name="T9" fmla="*/ 144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75">
                  <a:moveTo>
                    <a:pt x="175" y="144"/>
                  </a:moveTo>
                  <a:lnTo>
                    <a:pt x="35" y="0"/>
                  </a:lnTo>
                  <a:lnTo>
                    <a:pt x="0" y="128"/>
                  </a:lnTo>
                  <a:lnTo>
                    <a:pt x="45" y="175"/>
                  </a:lnTo>
                  <a:lnTo>
                    <a:pt x="175" y="144"/>
                  </a:lnTo>
                  <a:close/>
                </a:path>
              </a:pathLst>
            </a:custGeom>
            <a:solidFill>
              <a:srgbClr val="F3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/>
            <a:p>
              <a:endParaRPr lang="zh-CN" altLang="en-US" sz="4270"/>
            </a:p>
          </p:txBody>
        </p:sp>
        <p:sp>
          <p:nvSpPr>
            <p:cNvPr id="808" name="Freeform 147"/>
            <p:cNvSpPr/>
            <p:nvPr/>
          </p:nvSpPr>
          <p:spPr bwMode="auto">
            <a:xfrm>
              <a:off x="3535922" y="4304763"/>
              <a:ext cx="57920" cy="56986"/>
            </a:xfrm>
            <a:custGeom>
              <a:avLst/>
              <a:gdLst>
                <a:gd name="T0" fmla="*/ 62 w 62"/>
                <a:gd name="T1" fmla="*/ 47 h 61"/>
                <a:gd name="T2" fmla="*/ 17 w 62"/>
                <a:gd name="T3" fmla="*/ 0 h 61"/>
                <a:gd name="T4" fmla="*/ 0 w 62"/>
                <a:gd name="T5" fmla="*/ 61 h 61"/>
                <a:gd name="T6" fmla="*/ 62 w 62"/>
                <a:gd name="T7" fmla="*/ 4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61">
                  <a:moveTo>
                    <a:pt x="62" y="47"/>
                  </a:moveTo>
                  <a:lnTo>
                    <a:pt x="17" y="0"/>
                  </a:lnTo>
                  <a:lnTo>
                    <a:pt x="0" y="61"/>
                  </a:lnTo>
                  <a:lnTo>
                    <a:pt x="62" y="47"/>
                  </a:lnTo>
                  <a:close/>
                </a:path>
              </a:pathLst>
            </a:custGeom>
            <a:solidFill>
              <a:srgbClr val="009A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/>
            <a:p>
              <a:endParaRPr lang="zh-CN" altLang="en-US" sz="4270"/>
            </a:p>
          </p:txBody>
        </p:sp>
        <p:sp>
          <p:nvSpPr>
            <p:cNvPr id="809" name="Freeform 148"/>
            <p:cNvSpPr/>
            <p:nvPr/>
          </p:nvSpPr>
          <p:spPr bwMode="auto">
            <a:xfrm>
              <a:off x="4037584" y="3736774"/>
              <a:ext cx="142932" cy="150405"/>
            </a:xfrm>
            <a:custGeom>
              <a:avLst/>
              <a:gdLst>
                <a:gd name="T0" fmla="*/ 16 w 153"/>
                <a:gd name="T1" fmla="*/ 0 h 161"/>
                <a:gd name="T2" fmla="*/ 0 w 153"/>
                <a:gd name="T3" fmla="*/ 17 h 161"/>
                <a:gd name="T4" fmla="*/ 137 w 153"/>
                <a:gd name="T5" fmla="*/ 161 h 161"/>
                <a:gd name="T6" fmla="*/ 153 w 153"/>
                <a:gd name="T7" fmla="*/ 144 h 161"/>
                <a:gd name="T8" fmla="*/ 16 w 153"/>
                <a:gd name="T9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61">
                  <a:moveTo>
                    <a:pt x="16" y="0"/>
                  </a:moveTo>
                  <a:lnTo>
                    <a:pt x="0" y="17"/>
                  </a:lnTo>
                  <a:lnTo>
                    <a:pt x="137" y="161"/>
                  </a:lnTo>
                  <a:lnTo>
                    <a:pt x="153" y="14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3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/>
            <a:p>
              <a:endParaRPr lang="zh-CN" altLang="en-US" sz="4270"/>
            </a:p>
          </p:txBody>
        </p:sp>
        <p:sp>
          <p:nvSpPr>
            <p:cNvPr id="810" name="Freeform 149"/>
            <p:cNvSpPr/>
            <p:nvPr/>
          </p:nvSpPr>
          <p:spPr bwMode="auto">
            <a:xfrm>
              <a:off x="3650828" y="3818983"/>
              <a:ext cx="514741" cy="500728"/>
            </a:xfrm>
            <a:custGeom>
              <a:avLst/>
              <a:gdLst>
                <a:gd name="T0" fmla="*/ 541 w 551"/>
                <a:gd name="T1" fmla="*/ 64 h 536"/>
                <a:gd name="T2" fmla="*/ 482 w 551"/>
                <a:gd name="T3" fmla="*/ 0 h 536"/>
                <a:gd name="T4" fmla="*/ 425 w 551"/>
                <a:gd name="T5" fmla="*/ 54 h 536"/>
                <a:gd name="T6" fmla="*/ 0 w 551"/>
                <a:gd name="T7" fmla="*/ 463 h 536"/>
                <a:gd name="T8" fmla="*/ 69 w 551"/>
                <a:gd name="T9" fmla="*/ 536 h 536"/>
                <a:gd name="T10" fmla="*/ 551 w 551"/>
                <a:gd name="T11" fmla="*/ 73 h 536"/>
                <a:gd name="T12" fmla="*/ 541 w 551"/>
                <a:gd name="T13" fmla="*/ 64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1" h="536">
                  <a:moveTo>
                    <a:pt x="541" y="64"/>
                  </a:moveTo>
                  <a:lnTo>
                    <a:pt x="482" y="0"/>
                  </a:lnTo>
                  <a:lnTo>
                    <a:pt x="425" y="54"/>
                  </a:lnTo>
                  <a:lnTo>
                    <a:pt x="0" y="463"/>
                  </a:lnTo>
                  <a:lnTo>
                    <a:pt x="69" y="536"/>
                  </a:lnTo>
                  <a:lnTo>
                    <a:pt x="551" y="73"/>
                  </a:lnTo>
                  <a:lnTo>
                    <a:pt x="541" y="64"/>
                  </a:lnTo>
                  <a:close/>
                </a:path>
              </a:pathLst>
            </a:custGeom>
            <a:solidFill>
              <a:srgbClr val="B1DE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/>
            <a:p>
              <a:endParaRPr lang="zh-CN" altLang="en-US" sz="4270"/>
            </a:p>
          </p:txBody>
        </p:sp>
        <p:sp>
          <p:nvSpPr>
            <p:cNvPr id="811" name="Freeform 150"/>
            <p:cNvSpPr/>
            <p:nvPr/>
          </p:nvSpPr>
          <p:spPr bwMode="auto">
            <a:xfrm>
              <a:off x="3584500" y="3752655"/>
              <a:ext cx="516609" cy="498859"/>
            </a:xfrm>
            <a:custGeom>
              <a:avLst/>
              <a:gdLst>
                <a:gd name="T0" fmla="*/ 492 w 553"/>
                <a:gd name="T1" fmla="*/ 9 h 534"/>
                <a:gd name="T2" fmla="*/ 485 w 553"/>
                <a:gd name="T3" fmla="*/ 0 h 534"/>
                <a:gd name="T4" fmla="*/ 0 w 553"/>
                <a:gd name="T5" fmla="*/ 463 h 534"/>
                <a:gd name="T6" fmla="*/ 71 w 553"/>
                <a:gd name="T7" fmla="*/ 534 h 534"/>
                <a:gd name="T8" fmla="*/ 496 w 553"/>
                <a:gd name="T9" fmla="*/ 125 h 534"/>
                <a:gd name="T10" fmla="*/ 553 w 553"/>
                <a:gd name="T11" fmla="*/ 71 h 534"/>
                <a:gd name="T12" fmla="*/ 492 w 553"/>
                <a:gd name="T13" fmla="*/ 9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3" h="534">
                  <a:moveTo>
                    <a:pt x="492" y="9"/>
                  </a:moveTo>
                  <a:lnTo>
                    <a:pt x="485" y="0"/>
                  </a:lnTo>
                  <a:lnTo>
                    <a:pt x="0" y="463"/>
                  </a:lnTo>
                  <a:lnTo>
                    <a:pt x="71" y="534"/>
                  </a:lnTo>
                  <a:lnTo>
                    <a:pt x="496" y="125"/>
                  </a:lnTo>
                  <a:lnTo>
                    <a:pt x="553" y="71"/>
                  </a:lnTo>
                  <a:lnTo>
                    <a:pt x="492" y="9"/>
                  </a:lnTo>
                  <a:close/>
                </a:path>
              </a:pathLst>
            </a:custGeom>
            <a:solidFill>
              <a:srgbClr val="70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/>
            <a:p>
              <a:endParaRPr lang="zh-CN" altLang="en-US" sz="4270"/>
            </a:p>
          </p:txBody>
        </p:sp>
      </p:grpSp>
      <p:sp>
        <p:nvSpPr>
          <p:cNvPr id="812" name="文本框 811"/>
          <p:cNvSpPr txBox="1"/>
          <p:nvPr/>
        </p:nvSpPr>
        <p:spPr>
          <a:xfrm>
            <a:off x="1399540" y="302260"/>
            <a:ext cx="25901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dirty="0">
                <a:solidFill>
                  <a:schemeClr val="bg1"/>
                </a:solidFill>
              </a:rPr>
              <a:t>性能仿真分析</a:t>
            </a:r>
            <a:r>
              <a:rPr lang="en-US" altLang="zh-CN" sz="2800" b="1" dirty="0">
                <a:solidFill>
                  <a:schemeClr val="bg1"/>
                </a:solidFill>
              </a:rPr>
              <a:t>1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cxnSp>
        <p:nvCxnSpPr>
          <p:cNvPr id="813" name="直接连接符 812"/>
          <p:cNvCxnSpPr/>
          <p:nvPr/>
        </p:nvCxnSpPr>
        <p:spPr>
          <a:xfrm flipV="1">
            <a:off x="1276350" y="837565"/>
            <a:ext cx="2682240" cy="69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470265" y="1346835"/>
            <a:ext cx="33947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BS</a:t>
            </a:r>
            <a:r>
              <a:rPr lang="zh-CN" altLang="en-US" sz="2400"/>
              <a:t>端天线数目 </a:t>
            </a:r>
            <a:r>
              <a:rPr lang="en-US" altLang="zh-CN" sz="2400"/>
              <a:t>M=128</a:t>
            </a:r>
            <a:endParaRPr lang="en-US" altLang="zh-CN" sz="2400"/>
          </a:p>
          <a:p>
            <a:r>
              <a:rPr lang="en-US" altLang="zh-CN" sz="2400"/>
              <a:t>UE</a:t>
            </a:r>
            <a:r>
              <a:rPr lang="zh-CN" altLang="en-US" sz="2400"/>
              <a:t>端天线数目 </a:t>
            </a:r>
            <a:r>
              <a:rPr lang="en-US" altLang="zh-CN" sz="2400"/>
              <a:t>N=2</a:t>
            </a:r>
            <a:endParaRPr lang="en-US" altLang="zh-CN" sz="2400"/>
          </a:p>
          <a:p>
            <a:r>
              <a:rPr lang="en-US" altLang="zh-CN" sz="2400"/>
              <a:t>UE</a:t>
            </a:r>
            <a:r>
              <a:rPr lang="zh-CN" altLang="en-US" sz="2400"/>
              <a:t>数目 </a:t>
            </a:r>
            <a:r>
              <a:rPr lang="en-US" altLang="zh-CN" sz="2400"/>
              <a:t>K=20</a:t>
            </a:r>
            <a:endParaRPr lang="en-US" altLang="zh-CN" sz="2400"/>
          </a:p>
          <a:p>
            <a:r>
              <a:rPr lang="zh-CN" altLang="en-US" sz="2400"/>
              <a:t>信道稀疏度 </a:t>
            </a:r>
            <a:r>
              <a:rPr lang="en-US" altLang="zh-CN" sz="2400"/>
              <a:t>s=15</a:t>
            </a:r>
            <a:endParaRPr lang="en-US" altLang="zh-CN" sz="2400"/>
          </a:p>
          <a:p>
            <a:r>
              <a:rPr lang="zh-CN" altLang="en-US" sz="2400"/>
              <a:t>信道间共同稀疏度 </a:t>
            </a:r>
            <a:r>
              <a:rPr lang="en-US" altLang="zh-CN" sz="2400"/>
              <a:t>s</a:t>
            </a:r>
            <a:r>
              <a:rPr lang="en-US" altLang="zh-CN" sz="2400" baseline="-25000"/>
              <a:t>c</a:t>
            </a:r>
            <a:r>
              <a:rPr lang="en-US" altLang="zh-CN" sz="2400"/>
              <a:t>=6</a:t>
            </a:r>
            <a:endParaRPr lang="en-US" altLang="zh-CN" sz="2400"/>
          </a:p>
          <a:p>
            <a:r>
              <a:rPr lang="en-US" altLang="zh-CN" sz="2400"/>
              <a:t>BS</a:t>
            </a:r>
            <a:r>
              <a:rPr lang="zh-CN" altLang="en-US" sz="2400"/>
              <a:t>端发送</a:t>
            </a:r>
            <a:r>
              <a:rPr lang="en-US" altLang="zh-CN" sz="2400"/>
              <a:t>SNR P=28dB</a:t>
            </a:r>
            <a:endParaRPr lang="en-US" altLang="zh-CN" sz="2400"/>
          </a:p>
        </p:txBody>
      </p:sp>
      <p:graphicFrame>
        <p:nvGraphicFramePr>
          <p:cNvPr id="-2147482463" name="对象 -2147482464"/>
          <p:cNvGraphicFramePr>
            <a:graphicFrameLocks noChangeAspect="1"/>
          </p:cNvGraphicFramePr>
          <p:nvPr/>
        </p:nvGraphicFramePr>
        <p:xfrm>
          <a:off x="8470265" y="284480"/>
          <a:ext cx="2563495" cy="937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1384300" imgH="508000" progId="Equation.DSMT4">
                  <p:embed/>
                </p:oleObj>
              </mc:Choice>
              <mc:Fallback>
                <p:oleObj name="" r:id="rId2" imgW="1384300" imgH="5080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470265" y="284480"/>
                        <a:ext cx="2563495" cy="9372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470265" y="3884930"/>
            <a:ext cx="346392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当导频长度增加到一定值时，所提M-JOMP和J-OMP算法均达到性能上界，可以看出信道联合恢复方案的优势， 这是由于利用了多个UE间信道的空间相关性。借助于不同信道间具有共同支撑这一信道结构特点， 大大提高了原子选择的正确性，也即支撑集识别的准确率。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文本框 152"/>
          <p:cNvSpPr txBox="1"/>
          <p:nvPr/>
        </p:nvSpPr>
        <p:spPr>
          <a:xfrm>
            <a:off x="851535" y="5974715"/>
            <a:ext cx="64903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</a:rPr>
              <a:t>不同算法下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NMSE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随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SNR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变化性能比较</a:t>
            </a:r>
            <a:endParaRPr lang="zh-CN" altLang="en-US" sz="2800" b="1" dirty="0" smtClean="0">
              <a:solidFill>
                <a:schemeClr val="tx1"/>
              </a:solidFill>
            </a:endParaRPr>
          </a:p>
        </p:txBody>
      </p:sp>
      <p:pic>
        <p:nvPicPr>
          <p:cNvPr id="2" name="图片 1" descr="图片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75" y="1149985"/>
            <a:ext cx="6394450" cy="455803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780560" y="327247"/>
            <a:ext cx="556447" cy="587511"/>
            <a:chOff x="3072562" y="3383649"/>
            <a:chExt cx="1154663" cy="1219122"/>
          </a:xfrm>
        </p:grpSpPr>
        <p:sp>
          <p:nvSpPr>
            <p:cNvPr id="5" name="Freeform 128"/>
            <p:cNvSpPr/>
            <p:nvPr/>
          </p:nvSpPr>
          <p:spPr bwMode="auto">
            <a:xfrm>
              <a:off x="3072562" y="3383649"/>
              <a:ext cx="900562" cy="1219122"/>
            </a:xfrm>
            <a:custGeom>
              <a:avLst/>
              <a:gdLst>
                <a:gd name="T0" fmla="*/ 0 w 964"/>
                <a:gd name="T1" fmla="*/ 0 h 1305"/>
                <a:gd name="T2" fmla="*/ 0 w 964"/>
                <a:gd name="T3" fmla="*/ 1305 h 1305"/>
                <a:gd name="T4" fmla="*/ 964 w 964"/>
                <a:gd name="T5" fmla="*/ 1305 h 1305"/>
                <a:gd name="T6" fmla="*/ 964 w 964"/>
                <a:gd name="T7" fmla="*/ 265 h 1305"/>
                <a:gd name="T8" fmla="*/ 704 w 964"/>
                <a:gd name="T9" fmla="*/ 5 h 1305"/>
                <a:gd name="T10" fmla="*/ 0 w 964"/>
                <a:gd name="T11" fmla="*/ 0 h 1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4" h="1305">
                  <a:moveTo>
                    <a:pt x="0" y="0"/>
                  </a:moveTo>
                  <a:lnTo>
                    <a:pt x="0" y="1305"/>
                  </a:lnTo>
                  <a:lnTo>
                    <a:pt x="964" y="1305"/>
                  </a:lnTo>
                  <a:lnTo>
                    <a:pt x="964" y="265"/>
                  </a:lnTo>
                  <a:lnTo>
                    <a:pt x="704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/>
            <a:p>
              <a:endParaRPr lang="zh-CN" altLang="en-US" sz="4270"/>
            </a:p>
          </p:txBody>
        </p:sp>
        <p:sp>
          <p:nvSpPr>
            <p:cNvPr id="6" name="Freeform 129"/>
            <p:cNvSpPr/>
            <p:nvPr/>
          </p:nvSpPr>
          <p:spPr bwMode="auto">
            <a:xfrm>
              <a:off x="3730234" y="3388320"/>
              <a:ext cx="242890" cy="244759"/>
            </a:xfrm>
            <a:custGeom>
              <a:avLst/>
              <a:gdLst>
                <a:gd name="T0" fmla="*/ 260 w 260"/>
                <a:gd name="T1" fmla="*/ 260 h 262"/>
                <a:gd name="T2" fmla="*/ 0 w 260"/>
                <a:gd name="T3" fmla="*/ 0 h 262"/>
                <a:gd name="T4" fmla="*/ 0 w 260"/>
                <a:gd name="T5" fmla="*/ 262 h 262"/>
                <a:gd name="T6" fmla="*/ 260 w 260"/>
                <a:gd name="T7" fmla="*/ 26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0" h="262">
                  <a:moveTo>
                    <a:pt x="260" y="260"/>
                  </a:moveTo>
                  <a:lnTo>
                    <a:pt x="0" y="0"/>
                  </a:lnTo>
                  <a:lnTo>
                    <a:pt x="0" y="262"/>
                  </a:lnTo>
                  <a:lnTo>
                    <a:pt x="260" y="260"/>
                  </a:lnTo>
                  <a:close/>
                </a:path>
              </a:pathLst>
            </a:custGeom>
            <a:solidFill>
              <a:srgbClr val="B1DE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/>
            <a:p>
              <a:endParaRPr lang="zh-CN" altLang="en-US" sz="4270"/>
            </a:p>
          </p:txBody>
        </p:sp>
        <p:sp>
          <p:nvSpPr>
            <p:cNvPr id="7" name="Freeform 130"/>
            <p:cNvSpPr/>
            <p:nvPr/>
          </p:nvSpPr>
          <p:spPr bwMode="auto">
            <a:xfrm>
              <a:off x="3761063" y="3631210"/>
              <a:ext cx="212062" cy="244759"/>
            </a:xfrm>
            <a:custGeom>
              <a:avLst/>
              <a:gdLst>
                <a:gd name="T0" fmla="*/ 0 w 227"/>
                <a:gd name="T1" fmla="*/ 2 h 262"/>
                <a:gd name="T2" fmla="*/ 227 w 227"/>
                <a:gd name="T3" fmla="*/ 262 h 262"/>
                <a:gd name="T4" fmla="*/ 227 w 227"/>
                <a:gd name="T5" fmla="*/ 0 h 262"/>
                <a:gd name="T6" fmla="*/ 0 w 227"/>
                <a:gd name="T7" fmla="*/ 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7" h="262">
                  <a:moveTo>
                    <a:pt x="0" y="2"/>
                  </a:moveTo>
                  <a:lnTo>
                    <a:pt x="227" y="262"/>
                  </a:lnTo>
                  <a:lnTo>
                    <a:pt x="227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1F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/>
            <a:p>
              <a:endParaRPr lang="zh-CN" altLang="en-US" sz="4270"/>
            </a:p>
          </p:txBody>
        </p:sp>
        <p:sp>
          <p:nvSpPr>
            <p:cNvPr id="8" name="Rectangle 131"/>
            <p:cNvSpPr>
              <a:spLocks noChangeArrowheads="1"/>
            </p:cNvSpPr>
            <p:nvPr/>
          </p:nvSpPr>
          <p:spPr bwMode="auto">
            <a:xfrm>
              <a:off x="3156640" y="3754523"/>
              <a:ext cx="604423" cy="22421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/>
            <a:p>
              <a:endParaRPr lang="zh-CN" altLang="en-US" sz="4270"/>
            </a:p>
          </p:txBody>
        </p:sp>
        <p:sp>
          <p:nvSpPr>
            <p:cNvPr id="9" name="Rectangle 132"/>
            <p:cNvSpPr>
              <a:spLocks noChangeArrowheads="1"/>
            </p:cNvSpPr>
            <p:nvPr/>
          </p:nvSpPr>
          <p:spPr bwMode="auto">
            <a:xfrm>
              <a:off x="3156640" y="3814312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/>
            <a:p>
              <a:endParaRPr lang="zh-CN" altLang="en-US" sz="4270"/>
            </a:p>
          </p:txBody>
        </p:sp>
        <p:sp>
          <p:nvSpPr>
            <p:cNvPr id="10" name="Rectangle 133"/>
            <p:cNvSpPr>
              <a:spLocks noChangeArrowheads="1"/>
            </p:cNvSpPr>
            <p:nvPr/>
          </p:nvSpPr>
          <p:spPr bwMode="auto">
            <a:xfrm>
              <a:off x="3156640" y="3875969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/>
            <a:p>
              <a:endParaRPr lang="zh-CN" altLang="en-US" sz="4270"/>
            </a:p>
          </p:txBody>
        </p:sp>
        <p:sp>
          <p:nvSpPr>
            <p:cNvPr id="11" name="Rectangle 134"/>
            <p:cNvSpPr>
              <a:spLocks noChangeArrowheads="1"/>
            </p:cNvSpPr>
            <p:nvPr/>
          </p:nvSpPr>
          <p:spPr bwMode="auto">
            <a:xfrm>
              <a:off x="3156640" y="3937625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/>
            <a:p>
              <a:endParaRPr lang="zh-CN" altLang="en-US" sz="4270"/>
            </a:p>
          </p:txBody>
        </p:sp>
        <p:sp>
          <p:nvSpPr>
            <p:cNvPr id="12" name="Rectangle 135"/>
            <p:cNvSpPr>
              <a:spLocks noChangeArrowheads="1"/>
            </p:cNvSpPr>
            <p:nvPr/>
          </p:nvSpPr>
          <p:spPr bwMode="auto">
            <a:xfrm>
              <a:off x="3156640" y="3997414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/>
            <a:p>
              <a:endParaRPr lang="zh-CN" altLang="en-US" sz="4270"/>
            </a:p>
          </p:txBody>
        </p:sp>
        <p:sp>
          <p:nvSpPr>
            <p:cNvPr id="13" name="Rectangle 136"/>
            <p:cNvSpPr>
              <a:spLocks noChangeArrowheads="1"/>
            </p:cNvSpPr>
            <p:nvPr/>
          </p:nvSpPr>
          <p:spPr bwMode="auto">
            <a:xfrm>
              <a:off x="3156640" y="4059071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/>
            <a:p>
              <a:endParaRPr lang="zh-CN" altLang="en-US" sz="4270"/>
            </a:p>
          </p:txBody>
        </p:sp>
        <p:sp>
          <p:nvSpPr>
            <p:cNvPr id="14" name="Rectangle 137"/>
            <p:cNvSpPr>
              <a:spLocks noChangeArrowheads="1"/>
            </p:cNvSpPr>
            <p:nvPr/>
          </p:nvSpPr>
          <p:spPr bwMode="auto">
            <a:xfrm>
              <a:off x="3156640" y="4120727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/>
            <a:p>
              <a:endParaRPr lang="zh-CN" altLang="en-US" sz="4270"/>
            </a:p>
          </p:txBody>
        </p:sp>
        <p:sp>
          <p:nvSpPr>
            <p:cNvPr id="15" name="Rectangle 138"/>
            <p:cNvSpPr>
              <a:spLocks noChangeArrowheads="1"/>
            </p:cNvSpPr>
            <p:nvPr/>
          </p:nvSpPr>
          <p:spPr bwMode="auto">
            <a:xfrm>
              <a:off x="3156640" y="4183318"/>
              <a:ext cx="604423" cy="21486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/>
            <a:p>
              <a:endParaRPr lang="zh-CN" altLang="en-US" sz="4270"/>
            </a:p>
          </p:txBody>
        </p:sp>
        <p:sp>
          <p:nvSpPr>
            <p:cNvPr id="16" name="Rectangle 139"/>
            <p:cNvSpPr>
              <a:spLocks noChangeArrowheads="1"/>
            </p:cNvSpPr>
            <p:nvPr/>
          </p:nvSpPr>
          <p:spPr bwMode="auto">
            <a:xfrm>
              <a:off x="3156640" y="4242172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/>
            <a:p>
              <a:endParaRPr lang="zh-CN" altLang="en-US" sz="4270"/>
            </a:p>
          </p:txBody>
        </p:sp>
        <p:sp>
          <p:nvSpPr>
            <p:cNvPr id="17" name="Rectangle 140"/>
            <p:cNvSpPr>
              <a:spLocks noChangeArrowheads="1"/>
            </p:cNvSpPr>
            <p:nvPr/>
          </p:nvSpPr>
          <p:spPr bwMode="auto">
            <a:xfrm>
              <a:off x="3156640" y="4304763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/>
            <a:p>
              <a:endParaRPr lang="zh-CN" altLang="en-US" sz="4270"/>
            </a:p>
          </p:txBody>
        </p:sp>
        <p:sp>
          <p:nvSpPr>
            <p:cNvPr id="18" name="Rectangle 141"/>
            <p:cNvSpPr>
              <a:spLocks noChangeArrowheads="1"/>
            </p:cNvSpPr>
            <p:nvPr/>
          </p:nvSpPr>
          <p:spPr bwMode="auto">
            <a:xfrm>
              <a:off x="3156640" y="4366420"/>
              <a:ext cx="604423" cy="21486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/>
            <a:p>
              <a:endParaRPr lang="zh-CN" altLang="en-US" sz="4270"/>
            </a:p>
          </p:txBody>
        </p:sp>
        <p:sp>
          <p:nvSpPr>
            <p:cNvPr id="19" name="Rectangle 142"/>
            <p:cNvSpPr>
              <a:spLocks noChangeArrowheads="1"/>
            </p:cNvSpPr>
            <p:nvPr/>
          </p:nvSpPr>
          <p:spPr bwMode="auto">
            <a:xfrm>
              <a:off x="3156640" y="4426209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/>
            <a:p>
              <a:endParaRPr lang="zh-CN" altLang="en-US" sz="4270"/>
            </a:p>
          </p:txBody>
        </p:sp>
        <p:sp>
          <p:nvSpPr>
            <p:cNvPr id="20" name="Rectangle 143"/>
            <p:cNvSpPr>
              <a:spLocks noChangeArrowheads="1"/>
            </p:cNvSpPr>
            <p:nvPr/>
          </p:nvSpPr>
          <p:spPr bwMode="auto">
            <a:xfrm>
              <a:off x="3156640" y="4487865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/>
            <a:p>
              <a:endParaRPr lang="zh-CN" altLang="en-US" sz="4270"/>
            </a:p>
          </p:txBody>
        </p:sp>
        <p:sp>
          <p:nvSpPr>
            <p:cNvPr id="21" name="Freeform 144"/>
            <p:cNvSpPr/>
            <p:nvPr/>
          </p:nvSpPr>
          <p:spPr bwMode="auto">
            <a:xfrm>
              <a:off x="4101109" y="3739576"/>
              <a:ext cx="126116" cy="139195"/>
            </a:xfrm>
            <a:custGeom>
              <a:avLst/>
              <a:gdLst>
                <a:gd name="T0" fmla="*/ 25 w 57"/>
                <a:gd name="T1" fmla="*/ 63 h 63"/>
                <a:gd name="T2" fmla="*/ 50 w 57"/>
                <a:gd name="T3" fmla="*/ 39 h 63"/>
                <a:gd name="T4" fmla="*/ 48 w 57"/>
                <a:gd name="T5" fmla="*/ 11 h 63"/>
                <a:gd name="T6" fmla="*/ 37 w 57"/>
                <a:gd name="T7" fmla="*/ 0 h 63"/>
                <a:gd name="T8" fmla="*/ 0 w 57"/>
                <a:gd name="T9" fmla="*/ 36 h 63"/>
                <a:gd name="T10" fmla="*/ 25 w 57"/>
                <a:gd name="T11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63">
                  <a:moveTo>
                    <a:pt x="25" y="63"/>
                  </a:moveTo>
                  <a:cubicBezTo>
                    <a:pt x="50" y="39"/>
                    <a:pt x="50" y="39"/>
                    <a:pt x="50" y="39"/>
                  </a:cubicBezTo>
                  <a:cubicBezTo>
                    <a:pt x="57" y="32"/>
                    <a:pt x="56" y="20"/>
                    <a:pt x="48" y="11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0" y="36"/>
                    <a:pt x="0" y="36"/>
                    <a:pt x="0" y="36"/>
                  </a:cubicBezTo>
                  <a:lnTo>
                    <a:pt x="25" y="63"/>
                  </a:lnTo>
                  <a:close/>
                </a:path>
              </a:pathLst>
            </a:custGeom>
            <a:solidFill>
              <a:srgbClr val="FFFE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/>
            <a:p>
              <a:endParaRPr lang="zh-CN" altLang="en-US" sz="4270"/>
            </a:p>
          </p:txBody>
        </p:sp>
        <p:sp>
          <p:nvSpPr>
            <p:cNvPr id="22" name="Freeform 145"/>
            <p:cNvSpPr/>
            <p:nvPr/>
          </p:nvSpPr>
          <p:spPr bwMode="auto">
            <a:xfrm>
              <a:off x="4044123" y="3692867"/>
              <a:ext cx="138261" cy="126116"/>
            </a:xfrm>
            <a:custGeom>
              <a:avLst/>
              <a:gdLst>
                <a:gd name="T0" fmla="*/ 63 w 63"/>
                <a:gd name="T1" fmla="*/ 21 h 57"/>
                <a:gd name="T2" fmla="*/ 53 w 63"/>
                <a:gd name="T3" fmla="*/ 10 h 57"/>
                <a:gd name="T4" fmla="*/ 25 w 63"/>
                <a:gd name="T5" fmla="*/ 7 h 57"/>
                <a:gd name="T6" fmla="*/ 0 w 63"/>
                <a:gd name="T7" fmla="*/ 31 h 57"/>
                <a:gd name="T8" fmla="*/ 26 w 63"/>
                <a:gd name="T9" fmla="*/ 57 h 57"/>
                <a:gd name="T10" fmla="*/ 63 w 63"/>
                <a:gd name="T11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57">
                  <a:moveTo>
                    <a:pt x="63" y="21"/>
                  </a:moveTo>
                  <a:cubicBezTo>
                    <a:pt x="53" y="10"/>
                    <a:pt x="53" y="10"/>
                    <a:pt x="53" y="10"/>
                  </a:cubicBezTo>
                  <a:cubicBezTo>
                    <a:pt x="45" y="2"/>
                    <a:pt x="32" y="0"/>
                    <a:pt x="25" y="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26" y="57"/>
                    <a:pt x="26" y="57"/>
                    <a:pt x="26" y="57"/>
                  </a:cubicBezTo>
                  <a:lnTo>
                    <a:pt x="63" y="21"/>
                  </a:lnTo>
                  <a:close/>
                </a:path>
              </a:pathLst>
            </a:custGeom>
            <a:solidFill>
              <a:srgbClr val="FBF8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/>
            <a:p>
              <a:endParaRPr lang="zh-CN" altLang="en-US" sz="4270"/>
            </a:p>
          </p:txBody>
        </p:sp>
        <p:sp>
          <p:nvSpPr>
            <p:cNvPr id="23" name="Freeform 146"/>
            <p:cNvSpPr/>
            <p:nvPr/>
          </p:nvSpPr>
          <p:spPr bwMode="auto">
            <a:xfrm>
              <a:off x="3551803" y="4185187"/>
              <a:ext cx="163484" cy="163484"/>
            </a:xfrm>
            <a:custGeom>
              <a:avLst/>
              <a:gdLst>
                <a:gd name="T0" fmla="*/ 175 w 175"/>
                <a:gd name="T1" fmla="*/ 144 h 175"/>
                <a:gd name="T2" fmla="*/ 35 w 175"/>
                <a:gd name="T3" fmla="*/ 0 h 175"/>
                <a:gd name="T4" fmla="*/ 0 w 175"/>
                <a:gd name="T5" fmla="*/ 128 h 175"/>
                <a:gd name="T6" fmla="*/ 45 w 175"/>
                <a:gd name="T7" fmla="*/ 175 h 175"/>
                <a:gd name="T8" fmla="*/ 175 w 175"/>
                <a:gd name="T9" fmla="*/ 144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75">
                  <a:moveTo>
                    <a:pt x="175" y="144"/>
                  </a:moveTo>
                  <a:lnTo>
                    <a:pt x="35" y="0"/>
                  </a:lnTo>
                  <a:lnTo>
                    <a:pt x="0" y="128"/>
                  </a:lnTo>
                  <a:lnTo>
                    <a:pt x="45" y="175"/>
                  </a:lnTo>
                  <a:lnTo>
                    <a:pt x="175" y="144"/>
                  </a:lnTo>
                  <a:close/>
                </a:path>
              </a:pathLst>
            </a:custGeom>
            <a:solidFill>
              <a:srgbClr val="F3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/>
            <a:p>
              <a:endParaRPr lang="zh-CN" altLang="en-US" sz="4270"/>
            </a:p>
          </p:txBody>
        </p:sp>
        <p:sp>
          <p:nvSpPr>
            <p:cNvPr id="24" name="Freeform 147"/>
            <p:cNvSpPr/>
            <p:nvPr/>
          </p:nvSpPr>
          <p:spPr bwMode="auto">
            <a:xfrm>
              <a:off x="3535922" y="4304763"/>
              <a:ext cx="57920" cy="56986"/>
            </a:xfrm>
            <a:custGeom>
              <a:avLst/>
              <a:gdLst>
                <a:gd name="T0" fmla="*/ 62 w 62"/>
                <a:gd name="T1" fmla="*/ 47 h 61"/>
                <a:gd name="T2" fmla="*/ 17 w 62"/>
                <a:gd name="T3" fmla="*/ 0 h 61"/>
                <a:gd name="T4" fmla="*/ 0 w 62"/>
                <a:gd name="T5" fmla="*/ 61 h 61"/>
                <a:gd name="T6" fmla="*/ 62 w 62"/>
                <a:gd name="T7" fmla="*/ 4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61">
                  <a:moveTo>
                    <a:pt x="62" y="47"/>
                  </a:moveTo>
                  <a:lnTo>
                    <a:pt x="17" y="0"/>
                  </a:lnTo>
                  <a:lnTo>
                    <a:pt x="0" y="61"/>
                  </a:lnTo>
                  <a:lnTo>
                    <a:pt x="62" y="47"/>
                  </a:lnTo>
                  <a:close/>
                </a:path>
              </a:pathLst>
            </a:custGeom>
            <a:solidFill>
              <a:srgbClr val="009A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/>
            <a:p>
              <a:endParaRPr lang="zh-CN" altLang="en-US" sz="4270"/>
            </a:p>
          </p:txBody>
        </p:sp>
        <p:sp>
          <p:nvSpPr>
            <p:cNvPr id="25" name="Freeform 148"/>
            <p:cNvSpPr/>
            <p:nvPr/>
          </p:nvSpPr>
          <p:spPr bwMode="auto">
            <a:xfrm>
              <a:off x="4037584" y="3736774"/>
              <a:ext cx="142932" cy="150405"/>
            </a:xfrm>
            <a:custGeom>
              <a:avLst/>
              <a:gdLst>
                <a:gd name="T0" fmla="*/ 16 w 153"/>
                <a:gd name="T1" fmla="*/ 0 h 161"/>
                <a:gd name="T2" fmla="*/ 0 w 153"/>
                <a:gd name="T3" fmla="*/ 17 h 161"/>
                <a:gd name="T4" fmla="*/ 137 w 153"/>
                <a:gd name="T5" fmla="*/ 161 h 161"/>
                <a:gd name="T6" fmla="*/ 153 w 153"/>
                <a:gd name="T7" fmla="*/ 144 h 161"/>
                <a:gd name="T8" fmla="*/ 16 w 153"/>
                <a:gd name="T9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61">
                  <a:moveTo>
                    <a:pt x="16" y="0"/>
                  </a:moveTo>
                  <a:lnTo>
                    <a:pt x="0" y="17"/>
                  </a:lnTo>
                  <a:lnTo>
                    <a:pt x="137" y="161"/>
                  </a:lnTo>
                  <a:lnTo>
                    <a:pt x="153" y="14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3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/>
            <a:p>
              <a:endParaRPr lang="zh-CN" altLang="en-US" sz="4270"/>
            </a:p>
          </p:txBody>
        </p:sp>
        <p:sp>
          <p:nvSpPr>
            <p:cNvPr id="26" name="Freeform 149"/>
            <p:cNvSpPr/>
            <p:nvPr/>
          </p:nvSpPr>
          <p:spPr bwMode="auto">
            <a:xfrm>
              <a:off x="3650828" y="3818983"/>
              <a:ext cx="514741" cy="500728"/>
            </a:xfrm>
            <a:custGeom>
              <a:avLst/>
              <a:gdLst>
                <a:gd name="T0" fmla="*/ 541 w 551"/>
                <a:gd name="T1" fmla="*/ 64 h 536"/>
                <a:gd name="T2" fmla="*/ 482 w 551"/>
                <a:gd name="T3" fmla="*/ 0 h 536"/>
                <a:gd name="T4" fmla="*/ 425 w 551"/>
                <a:gd name="T5" fmla="*/ 54 h 536"/>
                <a:gd name="T6" fmla="*/ 0 w 551"/>
                <a:gd name="T7" fmla="*/ 463 h 536"/>
                <a:gd name="T8" fmla="*/ 69 w 551"/>
                <a:gd name="T9" fmla="*/ 536 h 536"/>
                <a:gd name="T10" fmla="*/ 551 w 551"/>
                <a:gd name="T11" fmla="*/ 73 h 536"/>
                <a:gd name="T12" fmla="*/ 541 w 551"/>
                <a:gd name="T13" fmla="*/ 64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1" h="536">
                  <a:moveTo>
                    <a:pt x="541" y="64"/>
                  </a:moveTo>
                  <a:lnTo>
                    <a:pt x="482" y="0"/>
                  </a:lnTo>
                  <a:lnTo>
                    <a:pt x="425" y="54"/>
                  </a:lnTo>
                  <a:lnTo>
                    <a:pt x="0" y="463"/>
                  </a:lnTo>
                  <a:lnTo>
                    <a:pt x="69" y="536"/>
                  </a:lnTo>
                  <a:lnTo>
                    <a:pt x="551" y="73"/>
                  </a:lnTo>
                  <a:lnTo>
                    <a:pt x="541" y="64"/>
                  </a:lnTo>
                  <a:close/>
                </a:path>
              </a:pathLst>
            </a:custGeom>
            <a:solidFill>
              <a:srgbClr val="B1DE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/>
            <a:p>
              <a:endParaRPr lang="zh-CN" altLang="en-US" sz="4270"/>
            </a:p>
          </p:txBody>
        </p:sp>
        <p:sp>
          <p:nvSpPr>
            <p:cNvPr id="27" name="Freeform 150"/>
            <p:cNvSpPr/>
            <p:nvPr/>
          </p:nvSpPr>
          <p:spPr bwMode="auto">
            <a:xfrm>
              <a:off x="3584500" y="3752655"/>
              <a:ext cx="516609" cy="498859"/>
            </a:xfrm>
            <a:custGeom>
              <a:avLst/>
              <a:gdLst>
                <a:gd name="T0" fmla="*/ 492 w 553"/>
                <a:gd name="T1" fmla="*/ 9 h 534"/>
                <a:gd name="T2" fmla="*/ 485 w 553"/>
                <a:gd name="T3" fmla="*/ 0 h 534"/>
                <a:gd name="T4" fmla="*/ 0 w 553"/>
                <a:gd name="T5" fmla="*/ 463 h 534"/>
                <a:gd name="T6" fmla="*/ 71 w 553"/>
                <a:gd name="T7" fmla="*/ 534 h 534"/>
                <a:gd name="T8" fmla="*/ 496 w 553"/>
                <a:gd name="T9" fmla="*/ 125 h 534"/>
                <a:gd name="T10" fmla="*/ 553 w 553"/>
                <a:gd name="T11" fmla="*/ 71 h 534"/>
                <a:gd name="T12" fmla="*/ 492 w 553"/>
                <a:gd name="T13" fmla="*/ 9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3" h="534">
                  <a:moveTo>
                    <a:pt x="492" y="9"/>
                  </a:moveTo>
                  <a:lnTo>
                    <a:pt x="485" y="0"/>
                  </a:lnTo>
                  <a:lnTo>
                    <a:pt x="0" y="463"/>
                  </a:lnTo>
                  <a:lnTo>
                    <a:pt x="71" y="534"/>
                  </a:lnTo>
                  <a:lnTo>
                    <a:pt x="496" y="125"/>
                  </a:lnTo>
                  <a:lnTo>
                    <a:pt x="553" y="71"/>
                  </a:lnTo>
                  <a:lnTo>
                    <a:pt x="492" y="9"/>
                  </a:lnTo>
                  <a:close/>
                </a:path>
              </a:pathLst>
            </a:custGeom>
            <a:solidFill>
              <a:srgbClr val="70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/>
            <a:p>
              <a:endParaRPr lang="zh-CN" altLang="en-US" sz="4270"/>
            </a:p>
          </p:txBody>
        </p:sp>
      </p:grpSp>
      <p:sp>
        <p:nvSpPr>
          <p:cNvPr id="812" name="文本框 811"/>
          <p:cNvSpPr txBox="1"/>
          <p:nvPr/>
        </p:nvSpPr>
        <p:spPr>
          <a:xfrm>
            <a:off x="1399540" y="302260"/>
            <a:ext cx="25901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dirty="0">
                <a:solidFill>
                  <a:schemeClr val="bg1"/>
                </a:solidFill>
              </a:rPr>
              <a:t>性能仿真分析</a:t>
            </a:r>
            <a:r>
              <a:rPr lang="en-US" altLang="zh-CN" sz="2800" b="1" dirty="0">
                <a:solidFill>
                  <a:schemeClr val="bg1"/>
                </a:solidFill>
              </a:rPr>
              <a:t>2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1276350" y="844550"/>
            <a:ext cx="2626995" cy="69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7947660" y="1278255"/>
            <a:ext cx="33947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BS</a:t>
            </a:r>
            <a:r>
              <a:rPr lang="zh-CN" altLang="en-US" sz="2400"/>
              <a:t>端天线数目 </a:t>
            </a:r>
            <a:r>
              <a:rPr lang="en-US" altLang="zh-CN" sz="2400"/>
              <a:t>M=128</a:t>
            </a:r>
            <a:endParaRPr lang="en-US" altLang="zh-CN" sz="2400"/>
          </a:p>
          <a:p>
            <a:r>
              <a:rPr lang="en-US" altLang="zh-CN" sz="2400"/>
              <a:t>UE</a:t>
            </a:r>
            <a:r>
              <a:rPr lang="zh-CN" altLang="en-US" sz="2400"/>
              <a:t>端天线数目 </a:t>
            </a:r>
            <a:r>
              <a:rPr lang="en-US" altLang="zh-CN" sz="2400"/>
              <a:t>N=12</a:t>
            </a:r>
            <a:endParaRPr lang="en-US" altLang="zh-CN" sz="2400"/>
          </a:p>
          <a:p>
            <a:r>
              <a:rPr lang="en-US" sz="2400">
                <a:sym typeface="+mn-ea"/>
              </a:rPr>
              <a:t>UE</a:t>
            </a:r>
            <a:r>
              <a:rPr lang="zh-CN" altLang="en-US" sz="2400">
                <a:sym typeface="+mn-ea"/>
              </a:rPr>
              <a:t>数目 </a:t>
            </a:r>
            <a:r>
              <a:rPr lang="en-US" altLang="zh-CN" sz="2400">
                <a:sym typeface="+mn-ea"/>
              </a:rPr>
              <a:t>K=20</a:t>
            </a:r>
            <a:endParaRPr lang="en-US" altLang="zh-CN" sz="2400"/>
          </a:p>
          <a:p>
            <a:r>
              <a:rPr lang="zh-CN" altLang="en-US" sz="2400"/>
              <a:t>信道稀疏度 </a:t>
            </a:r>
            <a:r>
              <a:rPr lang="en-US" altLang="zh-CN" sz="2400"/>
              <a:t>s=15</a:t>
            </a:r>
            <a:endParaRPr lang="en-US" altLang="zh-CN" sz="2400"/>
          </a:p>
          <a:p>
            <a:r>
              <a:rPr lang="zh-CN" altLang="en-US" sz="2400"/>
              <a:t>信道间共同稀疏度 </a:t>
            </a:r>
            <a:r>
              <a:rPr lang="en-US" altLang="zh-CN" sz="2400"/>
              <a:t>s</a:t>
            </a:r>
            <a:r>
              <a:rPr lang="en-US" altLang="zh-CN" sz="2400" baseline="-25000"/>
              <a:t>c</a:t>
            </a:r>
            <a:r>
              <a:rPr lang="en-US" altLang="zh-CN" sz="2400"/>
              <a:t>=6</a:t>
            </a:r>
            <a:endParaRPr lang="en-US" altLang="zh-CN" sz="2400"/>
          </a:p>
          <a:p>
            <a:r>
              <a:rPr lang="zh-CN" altLang="en-US" sz="2400"/>
              <a:t>导频长度 </a:t>
            </a:r>
            <a:r>
              <a:rPr lang="en-US" altLang="zh-CN" sz="2400"/>
              <a:t>T=45</a:t>
            </a:r>
            <a:endParaRPr lang="en-US" altLang="zh-CN" sz="2400"/>
          </a:p>
        </p:txBody>
      </p:sp>
      <p:sp>
        <p:nvSpPr>
          <p:cNvPr id="30" name="文本框 29"/>
          <p:cNvSpPr txBox="1"/>
          <p:nvPr/>
        </p:nvSpPr>
        <p:spPr>
          <a:xfrm>
            <a:off x="7947660" y="3723640"/>
            <a:ext cx="347726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高信噪比条件下，所提算法具有较好的性能增益，这是因为高SNR下，共同支撑的原子识别准确度较高，即很好地识别出了共同支撑集，将对后面信道的拆分以及另一部分信道支撑的识别产生有利影响。在低信噪比时，由于共同支撑的原子识别误差相对较大，因而对信道拆分产生不利影响，造成一定误差。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文本框 152"/>
          <p:cNvSpPr txBox="1"/>
          <p:nvPr/>
        </p:nvSpPr>
        <p:spPr>
          <a:xfrm>
            <a:off x="687070" y="6057265"/>
            <a:ext cx="6746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</a:rPr>
              <a:t>不同算法下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NMSE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随用户数变化性能比较</a:t>
            </a:r>
            <a:endParaRPr lang="zh-CN" altLang="en-US" sz="2800" b="1" dirty="0" smtClean="0">
              <a:solidFill>
                <a:schemeClr val="tx1"/>
              </a:solidFill>
            </a:endParaRPr>
          </a:p>
        </p:txBody>
      </p:sp>
      <p:pic>
        <p:nvPicPr>
          <p:cNvPr id="2" name="图片 1" descr="图片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070" y="1201420"/>
            <a:ext cx="6564630" cy="4770120"/>
          </a:xfrm>
          <a:prstGeom prst="rect">
            <a:avLst/>
          </a:prstGeom>
        </p:spPr>
      </p:pic>
      <p:grpSp>
        <p:nvGrpSpPr>
          <p:cNvPr id="788" name="组合 787"/>
          <p:cNvGrpSpPr/>
          <p:nvPr/>
        </p:nvGrpSpPr>
        <p:grpSpPr>
          <a:xfrm>
            <a:off x="780560" y="327247"/>
            <a:ext cx="556447" cy="587511"/>
            <a:chOff x="3072562" y="3383649"/>
            <a:chExt cx="1154663" cy="1219122"/>
          </a:xfrm>
        </p:grpSpPr>
        <p:sp>
          <p:nvSpPr>
            <p:cNvPr id="789" name="Freeform 128"/>
            <p:cNvSpPr/>
            <p:nvPr/>
          </p:nvSpPr>
          <p:spPr bwMode="auto">
            <a:xfrm>
              <a:off x="3072562" y="3383649"/>
              <a:ext cx="900562" cy="1219122"/>
            </a:xfrm>
            <a:custGeom>
              <a:avLst/>
              <a:gdLst>
                <a:gd name="T0" fmla="*/ 0 w 964"/>
                <a:gd name="T1" fmla="*/ 0 h 1305"/>
                <a:gd name="T2" fmla="*/ 0 w 964"/>
                <a:gd name="T3" fmla="*/ 1305 h 1305"/>
                <a:gd name="T4" fmla="*/ 964 w 964"/>
                <a:gd name="T5" fmla="*/ 1305 h 1305"/>
                <a:gd name="T6" fmla="*/ 964 w 964"/>
                <a:gd name="T7" fmla="*/ 265 h 1305"/>
                <a:gd name="T8" fmla="*/ 704 w 964"/>
                <a:gd name="T9" fmla="*/ 5 h 1305"/>
                <a:gd name="T10" fmla="*/ 0 w 964"/>
                <a:gd name="T11" fmla="*/ 0 h 1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4" h="1305">
                  <a:moveTo>
                    <a:pt x="0" y="0"/>
                  </a:moveTo>
                  <a:lnTo>
                    <a:pt x="0" y="1305"/>
                  </a:lnTo>
                  <a:lnTo>
                    <a:pt x="964" y="1305"/>
                  </a:lnTo>
                  <a:lnTo>
                    <a:pt x="964" y="265"/>
                  </a:lnTo>
                  <a:lnTo>
                    <a:pt x="704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/>
            <a:p>
              <a:endParaRPr lang="zh-CN" altLang="en-US" sz="4270"/>
            </a:p>
          </p:txBody>
        </p:sp>
        <p:sp>
          <p:nvSpPr>
            <p:cNvPr id="790" name="Freeform 129"/>
            <p:cNvSpPr/>
            <p:nvPr/>
          </p:nvSpPr>
          <p:spPr bwMode="auto">
            <a:xfrm>
              <a:off x="3730234" y="3388320"/>
              <a:ext cx="242890" cy="244759"/>
            </a:xfrm>
            <a:custGeom>
              <a:avLst/>
              <a:gdLst>
                <a:gd name="T0" fmla="*/ 260 w 260"/>
                <a:gd name="T1" fmla="*/ 260 h 262"/>
                <a:gd name="T2" fmla="*/ 0 w 260"/>
                <a:gd name="T3" fmla="*/ 0 h 262"/>
                <a:gd name="T4" fmla="*/ 0 w 260"/>
                <a:gd name="T5" fmla="*/ 262 h 262"/>
                <a:gd name="T6" fmla="*/ 260 w 260"/>
                <a:gd name="T7" fmla="*/ 26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0" h="262">
                  <a:moveTo>
                    <a:pt x="260" y="260"/>
                  </a:moveTo>
                  <a:lnTo>
                    <a:pt x="0" y="0"/>
                  </a:lnTo>
                  <a:lnTo>
                    <a:pt x="0" y="262"/>
                  </a:lnTo>
                  <a:lnTo>
                    <a:pt x="260" y="260"/>
                  </a:lnTo>
                  <a:close/>
                </a:path>
              </a:pathLst>
            </a:custGeom>
            <a:solidFill>
              <a:srgbClr val="B1DE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/>
            <a:p>
              <a:endParaRPr lang="zh-CN" altLang="en-US" sz="4270"/>
            </a:p>
          </p:txBody>
        </p:sp>
        <p:sp>
          <p:nvSpPr>
            <p:cNvPr id="791" name="Freeform 130"/>
            <p:cNvSpPr/>
            <p:nvPr/>
          </p:nvSpPr>
          <p:spPr bwMode="auto">
            <a:xfrm>
              <a:off x="3761063" y="3631210"/>
              <a:ext cx="212062" cy="244759"/>
            </a:xfrm>
            <a:custGeom>
              <a:avLst/>
              <a:gdLst>
                <a:gd name="T0" fmla="*/ 0 w 227"/>
                <a:gd name="T1" fmla="*/ 2 h 262"/>
                <a:gd name="T2" fmla="*/ 227 w 227"/>
                <a:gd name="T3" fmla="*/ 262 h 262"/>
                <a:gd name="T4" fmla="*/ 227 w 227"/>
                <a:gd name="T5" fmla="*/ 0 h 262"/>
                <a:gd name="T6" fmla="*/ 0 w 227"/>
                <a:gd name="T7" fmla="*/ 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7" h="262">
                  <a:moveTo>
                    <a:pt x="0" y="2"/>
                  </a:moveTo>
                  <a:lnTo>
                    <a:pt x="227" y="262"/>
                  </a:lnTo>
                  <a:lnTo>
                    <a:pt x="227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1F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/>
            <a:p>
              <a:endParaRPr lang="zh-CN" altLang="en-US" sz="4270"/>
            </a:p>
          </p:txBody>
        </p:sp>
        <p:sp>
          <p:nvSpPr>
            <p:cNvPr id="792" name="Rectangle 131"/>
            <p:cNvSpPr>
              <a:spLocks noChangeArrowheads="1"/>
            </p:cNvSpPr>
            <p:nvPr/>
          </p:nvSpPr>
          <p:spPr bwMode="auto">
            <a:xfrm>
              <a:off x="3156640" y="3754523"/>
              <a:ext cx="604423" cy="22421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/>
            <a:p>
              <a:endParaRPr lang="zh-CN" altLang="en-US" sz="4270"/>
            </a:p>
          </p:txBody>
        </p:sp>
        <p:sp>
          <p:nvSpPr>
            <p:cNvPr id="793" name="Rectangle 132"/>
            <p:cNvSpPr>
              <a:spLocks noChangeArrowheads="1"/>
            </p:cNvSpPr>
            <p:nvPr/>
          </p:nvSpPr>
          <p:spPr bwMode="auto">
            <a:xfrm>
              <a:off x="3156640" y="3814312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/>
            <a:p>
              <a:endParaRPr lang="zh-CN" altLang="en-US" sz="4270"/>
            </a:p>
          </p:txBody>
        </p:sp>
        <p:sp>
          <p:nvSpPr>
            <p:cNvPr id="794" name="Rectangle 133"/>
            <p:cNvSpPr>
              <a:spLocks noChangeArrowheads="1"/>
            </p:cNvSpPr>
            <p:nvPr/>
          </p:nvSpPr>
          <p:spPr bwMode="auto">
            <a:xfrm>
              <a:off x="3156640" y="3875969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/>
            <a:p>
              <a:endParaRPr lang="zh-CN" altLang="en-US" sz="4270"/>
            </a:p>
          </p:txBody>
        </p:sp>
        <p:sp>
          <p:nvSpPr>
            <p:cNvPr id="795" name="Rectangle 134"/>
            <p:cNvSpPr>
              <a:spLocks noChangeArrowheads="1"/>
            </p:cNvSpPr>
            <p:nvPr/>
          </p:nvSpPr>
          <p:spPr bwMode="auto">
            <a:xfrm>
              <a:off x="3156640" y="3937625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/>
            <a:p>
              <a:endParaRPr lang="zh-CN" altLang="en-US" sz="4270"/>
            </a:p>
          </p:txBody>
        </p:sp>
        <p:sp>
          <p:nvSpPr>
            <p:cNvPr id="796" name="Rectangle 135"/>
            <p:cNvSpPr>
              <a:spLocks noChangeArrowheads="1"/>
            </p:cNvSpPr>
            <p:nvPr/>
          </p:nvSpPr>
          <p:spPr bwMode="auto">
            <a:xfrm>
              <a:off x="3156640" y="3997414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/>
            <a:p>
              <a:endParaRPr lang="zh-CN" altLang="en-US" sz="4270"/>
            </a:p>
          </p:txBody>
        </p:sp>
        <p:sp>
          <p:nvSpPr>
            <p:cNvPr id="797" name="Rectangle 136"/>
            <p:cNvSpPr>
              <a:spLocks noChangeArrowheads="1"/>
            </p:cNvSpPr>
            <p:nvPr/>
          </p:nvSpPr>
          <p:spPr bwMode="auto">
            <a:xfrm>
              <a:off x="3156640" y="4059071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/>
            <a:p>
              <a:endParaRPr lang="zh-CN" altLang="en-US" sz="4270"/>
            </a:p>
          </p:txBody>
        </p:sp>
        <p:sp>
          <p:nvSpPr>
            <p:cNvPr id="798" name="Rectangle 137"/>
            <p:cNvSpPr>
              <a:spLocks noChangeArrowheads="1"/>
            </p:cNvSpPr>
            <p:nvPr/>
          </p:nvSpPr>
          <p:spPr bwMode="auto">
            <a:xfrm>
              <a:off x="3156640" y="4120727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/>
            <a:p>
              <a:endParaRPr lang="zh-CN" altLang="en-US" sz="4270"/>
            </a:p>
          </p:txBody>
        </p:sp>
        <p:sp>
          <p:nvSpPr>
            <p:cNvPr id="799" name="Rectangle 138"/>
            <p:cNvSpPr>
              <a:spLocks noChangeArrowheads="1"/>
            </p:cNvSpPr>
            <p:nvPr/>
          </p:nvSpPr>
          <p:spPr bwMode="auto">
            <a:xfrm>
              <a:off x="3156640" y="4183318"/>
              <a:ext cx="604423" cy="21486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/>
            <a:p>
              <a:endParaRPr lang="zh-CN" altLang="en-US" sz="4270"/>
            </a:p>
          </p:txBody>
        </p:sp>
        <p:sp>
          <p:nvSpPr>
            <p:cNvPr id="800" name="Rectangle 139"/>
            <p:cNvSpPr>
              <a:spLocks noChangeArrowheads="1"/>
            </p:cNvSpPr>
            <p:nvPr/>
          </p:nvSpPr>
          <p:spPr bwMode="auto">
            <a:xfrm>
              <a:off x="3156640" y="4242172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/>
            <a:p>
              <a:endParaRPr lang="zh-CN" altLang="en-US" sz="4270"/>
            </a:p>
          </p:txBody>
        </p:sp>
        <p:sp>
          <p:nvSpPr>
            <p:cNvPr id="801" name="Rectangle 140"/>
            <p:cNvSpPr>
              <a:spLocks noChangeArrowheads="1"/>
            </p:cNvSpPr>
            <p:nvPr/>
          </p:nvSpPr>
          <p:spPr bwMode="auto">
            <a:xfrm>
              <a:off x="3156640" y="4304763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/>
            <a:p>
              <a:endParaRPr lang="zh-CN" altLang="en-US" sz="4270"/>
            </a:p>
          </p:txBody>
        </p:sp>
        <p:sp>
          <p:nvSpPr>
            <p:cNvPr id="802" name="Rectangle 141"/>
            <p:cNvSpPr>
              <a:spLocks noChangeArrowheads="1"/>
            </p:cNvSpPr>
            <p:nvPr/>
          </p:nvSpPr>
          <p:spPr bwMode="auto">
            <a:xfrm>
              <a:off x="3156640" y="4366420"/>
              <a:ext cx="604423" cy="21486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/>
            <a:p>
              <a:endParaRPr lang="zh-CN" altLang="en-US" sz="4270"/>
            </a:p>
          </p:txBody>
        </p:sp>
        <p:sp>
          <p:nvSpPr>
            <p:cNvPr id="803" name="Rectangle 142"/>
            <p:cNvSpPr>
              <a:spLocks noChangeArrowheads="1"/>
            </p:cNvSpPr>
            <p:nvPr/>
          </p:nvSpPr>
          <p:spPr bwMode="auto">
            <a:xfrm>
              <a:off x="3156640" y="4426209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/>
            <a:p>
              <a:endParaRPr lang="zh-CN" altLang="en-US" sz="4270"/>
            </a:p>
          </p:txBody>
        </p:sp>
        <p:sp>
          <p:nvSpPr>
            <p:cNvPr id="804" name="Rectangle 143"/>
            <p:cNvSpPr>
              <a:spLocks noChangeArrowheads="1"/>
            </p:cNvSpPr>
            <p:nvPr/>
          </p:nvSpPr>
          <p:spPr bwMode="auto">
            <a:xfrm>
              <a:off x="3156640" y="4487865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/>
            <a:p>
              <a:endParaRPr lang="zh-CN" altLang="en-US" sz="4270"/>
            </a:p>
          </p:txBody>
        </p:sp>
        <p:sp>
          <p:nvSpPr>
            <p:cNvPr id="805" name="Freeform 144"/>
            <p:cNvSpPr/>
            <p:nvPr/>
          </p:nvSpPr>
          <p:spPr bwMode="auto">
            <a:xfrm>
              <a:off x="4101109" y="3739576"/>
              <a:ext cx="126116" cy="139195"/>
            </a:xfrm>
            <a:custGeom>
              <a:avLst/>
              <a:gdLst>
                <a:gd name="T0" fmla="*/ 25 w 57"/>
                <a:gd name="T1" fmla="*/ 63 h 63"/>
                <a:gd name="T2" fmla="*/ 50 w 57"/>
                <a:gd name="T3" fmla="*/ 39 h 63"/>
                <a:gd name="T4" fmla="*/ 48 w 57"/>
                <a:gd name="T5" fmla="*/ 11 h 63"/>
                <a:gd name="T6" fmla="*/ 37 w 57"/>
                <a:gd name="T7" fmla="*/ 0 h 63"/>
                <a:gd name="T8" fmla="*/ 0 w 57"/>
                <a:gd name="T9" fmla="*/ 36 h 63"/>
                <a:gd name="T10" fmla="*/ 25 w 57"/>
                <a:gd name="T11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63">
                  <a:moveTo>
                    <a:pt x="25" y="63"/>
                  </a:moveTo>
                  <a:cubicBezTo>
                    <a:pt x="50" y="39"/>
                    <a:pt x="50" y="39"/>
                    <a:pt x="50" y="39"/>
                  </a:cubicBezTo>
                  <a:cubicBezTo>
                    <a:pt x="57" y="32"/>
                    <a:pt x="56" y="20"/>
                    <a:pt x="48" y="11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0" y="36"/>
                    <a:pt x="0" y="36"/>
                    <a:pt x="0" y="36"/>
                  </a:cubicBezTo>
                  <a:lnTo>
                    <a:pt x="25" y="63"/>
                  </a:lnTo>
                  <a:close/>
                </a:path>
              </a:pathLst>
            </a:custGeom>
            <a:solidFill>
              <a:srgbClr val="FFFE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/>
            <a:p>
              <a:endParaRPr lang="zh-CN" altLang="en-US" sz="4270"/>
            </a:p>
          </p:txBody>
        </p:sp>
        <p:sp>
          <p:nvSpPr>
            <p:cNvPr id="806" name="Freeform 145"/>
            <p:cNvSpPr/>
            <p:nvPr/>
          </p:nvSpPr>
          <p:spPr bwMode="auto">
            <a:xfrm>
              <a:off x="4044123" y="3692867"/>
              <a:ext cx="138261" cy="126116"/>
            </a:xfrm>
            <a:custGeom>
              <a:avLst/>
              <a:gdLst>
                <a:gd name="T0" fmla="*/ 63 w 63"/>
                <a:gd name="T1" fmla="*/ 21 h 57"/>
                <a:gd name="T2" fmla="*/ 53 w 63"/>
                <a:gd name="T3" fmla="*/ 10 h 57"/>
                <a:gd name="T4" fmla="*/ 25 w 63"/>
                <a:gd name="T5" fmla="*/ 7 h 57"/>
                <a:gd name="T6" fmla="*/ 0 w 63"/>
                <a:gd name="T7" fmla="*/ 31 h 57"/>
                <a:gd name="T8" fmla="*/ 26 w 63"/>
                <a:gd name="T9" fmla="*/ 57 h 57"/>
                <a:gd name="T10" fmla="*/ 63 w 63"/>
                <a:gd name="T11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57">
                  <a:moveTo>
                    <a:pt x="63" y="21"/>
                  </a:moveTo>
                  <a:cubicBezTo>
                    <a:pt x="53" y="10"/>
                    <a:pt x="53" y="10"/>
                    <a:pt x="53" y="10"/>
                  </a:cubicBezTo>
                  <a:cubicBezTo>
                    <a:pt x="45" y="2"/>
                    <a:pt x="32" y="0"/>
                    <a:pt x="25" y="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26" y="57"/>
                    <a:pt x="26" y="57"/>
                    <a:pt x="26" y="57"/>
                  </a:cubicBezTo>
                  <a:lnTo>
                    <a:pt x="63" y="21"/>
                  </a:lnTo>
                  <a:close/>
                </a:path>
              </a:pathLst>
            </a:custGeom>
            <a:solidFill>
              <a:srgbClr val="FBF8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/>
            <a:p>
              <a:endParaRPr lang="zh-CN" altLang="en-US" sz="4270"/>
            </a:p>
          </p:txBody>
        </p:sp>
        <p:sp>
          <p:nvSpPr>
            <p:cNvPr id="807" name="Freeform 146"/>
            <p:cNvSpPr/>
            <p:nvPr/>
          </p:nvSpPr>
          <p:spPr bwMode="auto">
            <a:xfrm>
              <a:off x="3551803" y="4185187"/>
              <a:ext cx="163484" cy="163484"/>
            </a:xfrm>
            <a:custGeom>
              <a:avLst/>
              <a:gdLst>
                <a:gd name="T0" fmla="*/ 175 w 175"/>
                <a:gd name="T1" fmla="*/ 144 h 175"/>
                <a:gd name="T2" fmla="*/ 35 w 175"/>
                <a:gd name="T3" fmla="*/ 0 h 175"/>
                <a:gd name="T4" fmla="*/ 0 w 175"/>
                <a:gd name="T5" fmla="*/ 128 h 175"/>
                <a:gd name="T6" fmla="*/ 45 w 175"/>
                <a:gd name="T7" fmla="*/ 175 h 175"/>
                <a:gd name="T8" fmla="*/ 175 w 175"/>
                <a:gd name="T9" fmla="*/ 144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75">
                  <a:moveTo>
                    <a:pt x="175" y="144"/>
                  </a:moveTo>
                  <a:lnTo>
                    <a:pt x="35" y="0"/>
                  </a:lnTo>
                  <a:lnTo>
                    <a:pt x="0" y="128"/>
                  </a:lnTo>
                  <a:lnTo>
                    <a:pt x="45" y="175"/>
                  </a:lnTo>
                  <a:lnTo>
                    <a:pt x="175" y="144"/>
                  </a:lnTo>
                  <a:close/>
                </a:path>
              </a:pathLst>
            </a:custGeom>
            <a:solidFill>
              <a:srgbClr val="F3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/>
            <a:p>
              <a:endParaRPr lang="zh-CN" altLang="en-US" sz="4270"/>
            </a:p>
          </p:txBody>
        </p:sp>
        <p:sp>
          <p:nvSpPr>
            <p:cNvPr id="808" name="Freeform 147"/>
            <p:cNvSpPr/>
            <p:nvPr/>
          </p:nvSpPr>
          <p:spPr bwMode="auto">
            <a:xfrm>
              <a:off x="3535922" y="4304763"/>
              <a:ext cx="57920" cy="56986"/>
            </a:xfrm>
            <a:custGeom>
              <a:avLst/>
              <a:gdLst>
                <a:gd name="T0" fmla="*/ 62 w 62"/>
                <a:gd name="T1" fmla="*/ 47 h 61"/>
                <a:gd name="T2" fmla="*/ 17 w 62"/>
                <a:gd name="T3" fmla="*/ 0 h 61"/>
                <a:gd name="T4" fmla="*/ 0 w 62"/>
                <a:gd name="T5" fmla="*/ 61 h 61"/>
                <a:gd name="T6" fmla="*/ 62 w 62"/>
                <a:gd name="T7" fmla="*/ 4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61">
                  <a:moveTo>
                    <a:pt x="62" y="47"/>
                  </a:moveTo>
                  <a:lnTo>
                    <a:pt x="17" y="0"/>
                  </a:lnTo>
                  <a:lnTo>
                    <a:pt x="0" y="61"/>
                  </a:lnTo>
                  <a:lnTo>
                    <a:pt x="62" y="47"/>
                  </a:lnTo>
                  <a:close/>
                </a:path>
              </a:pathLst>
            </a:custGeom>
            <a:solidFill>
              <a:srgbClr val="009A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/>
            <a:p>
              <a:endParaRPr lang="zh-CN" altLang="en-US" sz="4270"/>
            </a:p>
          </p:txBody>
        </p:sp>
        <p:sp>
          <p:nvSpPr>
            <p:cNvPr id="809" name="Freeform 148"/>
            <p:cNvSpPr/>
            <p:nvPr/>
          </p:nvSpPr>
          <p:spPr bwMode="auto">
            <a:xfrm>
              <a:off x="4037584" y="3736774"/>
              <a:ext cx="142932" cy="150405"/>
            </a:xfrm>
            <a:custGeom>
              <a:avLst/>
              <a:gdLst>
                <a:gd name="T0" fmla="*/ 16 w 153"/>
                <a:gd name="T1" fmla="*/ 0 h 161"/>
                <a:gd name="T2" fmla="*/ 0 w 153"/>
                <a:gd name="T3" fmla="*/ 17 h 161"/>
                <a:gd name="T4" fmla="*/ 137 w 153"/>
                <a:gd name="T5" fmla="*/ 161 h 161"/>
                <a:gd name="T6" fmla="*/ 153 w 153"/>
                <a:gd name="T7" fmla="*/ 144 h 161"/>
                <a:gd name="T8" fmla="*/ 16 w 153"/>
                <a:gd name="T9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61">
                  <a:moveTo>
                    <a:pt x="16" y="0"/>
                  </a:moveTo>
                  <a:lnTo>
                    <a:pt x="0" y="17"/>
                  </a:lnTo>
                  <a:lnTo>
                    <a:pt x="137" y="161"/>
                  </a:lnTo>
                  <a:lnTo>
                    <a:pt x="153" y="14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3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/>
            <a:p>
              <a:endParaRPr lang="zh-CN" altLang="en-US" sz="4270"/>
            </a:p>
          </p:txBody>
        </p:sp>
        <p:sp>
          <p:nvSpPr>
            <p:cNvPr id="810" name="Freeform 149"/>
            <p:cNvSpPr/>
            <p:nvPr/>
          </p:nvSpPr>
          <p:spPr bwMode="auto">
            <a:xfrm>
              <a:off x="3650828" y="3818983"/>
              <a:ext cx="514741" cy="500728"/>
            </a:xfrm>
            <a:custGeom>
              <a:avLst/>
              <a:gdLst>
                <a:gd name="T0" fmla="*/ 541 w 551"/>
                <a:gd name="T1" fmla="*/ 64 h 536"/>
                <a:gd name="T2" fmla="*/ 482 w 551"/>
                <a:gd name="T3" fmla="*/ 0 h 536"/>
                <a:gd name="T4" fmla="*/ 425 w 551"/>
                <a:gd name="T5" fmla="*/ 54 h 536"/>
                <a:gd name="T6" fmla="*/ 0 w 551"/>
                <a:gd name="T7" fmla="*/ 463 h 536"/>
                <a:gd name="T8" fmla="*/ 69 w 551"/>
                <a:gd name="T9" fmla="*/ 536 h 536"/>
                <a:gd name="T10" fmla="*/ 551 w 551"/>
                <a:gd name="T11" fmla="*/ 73 h 536"/>
                <a:gd name="T12" fmla="*/ 541 w 551"/>
                <a:gd name="T13" fmla="*/ 64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1" h="536">
                  <a:moveTo>
                    <a:pt x="541" y="64"/>
                  </a:moveTo>
                  <a:lnTo>
                    <a:pt x="482" y="0"/>
                  </a:lnTo>
                  <a:lnTo>
                    <a:pt x="425" y="54"/>
                  </a:lnTo>
                  <a:lnTo>
                    <a:pt x="0" y="463"/>
                  </a:lnTo>
                  <a:lnTo>
                    <a:pt x="69" y="536"/>
                  </a:lnTo>
                  <a:lnTo>
                    <a:pt x="551" y="73"/>
                  </a:lnTo>
                  <a:lnTo>
                    <a:pt x="541" y="64"/>
                  </a:lnTo>
                  <a:close/>
                </a:path>
              </a:pathLst>
            </a:custGeom>
            <a:solidFill>
              <a:srgbClr val="B1DE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/>
            <a:p>
              <a:endParaRPr lang="zh-CN" altLang="en-US" sz="4270"/>
            </a:p>
          </p:txBody>
        </p:sp>
        <p:sp>
          <p:nvSpPr>
            <p:cNvPr id="811" name="Freeform 150"/>
            <p:cNvSpPr/>
            <p:nvPr/>
          </p:nvSpPr>
          <p:spPr bwMode="auto">
            <a:xfrm>
              <a:off x="3584500" y="3752655"/>
              <a:ext cx="516609" cy="498859"/>
            </a:xfrm>
            <a:custGeom>
              <a:avLst/>
              <a:gdLst>
                <a:gd name="T0" fmla="*/ 492 w 553"/>
                <a:gd name="T1" fmla="*/ 9 h 534"/>
                <a:gd name="T2" fmla="*/ 485 w 553"/>
                <a:gd name="T3" fmla="*/ 0 h 534"/>
                <a:gd name="T4" fmla="*/ 0 w 553"/>
                <a:gd name="T5" fmla="*/ 463 h 534"/>
                <a:gd name="T6" fmla="*/ 71 w 553"/>
                <a:gd name="T7" fmla="*/ 534 h 534"/>
                <a:gd name="T8" fmla="*/ 496 w 553"/>
                <a:gd name="T9" fmla="*/ 125 h 534"/>
                <a:gd name="T10" fmla="*/ 553 w 553"/>
                <a:gd name="T11" fmla="*/ 71 h 534"/>
                <a:gd name="T12" fmla="*/ 492 w 553"/>
                <a:gd name="T13" fmla="*/ 9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3" h="534">
                  <a:moveTo>
                    <a:pt x="492" y="9"/>
                  </a:moveTo>
                  <a:lnTo>
                    <a:pt x="485" y="0"/>
                  </a:lnTo>
                  <a:lnTo>
                    <a:pt x="0" y="463"/>
                  </a:lnTo>
                  <a:lnTo>
                    <a:pt x="71" y="534"/>
                  </a:lnTo>
                  <a:lnTo>
                    <a:pt x="496" y="125"/>
                  </a:lnTo>
                  <a:lnTo>
                    <a:pt x="553" y="71"/>
                  </a:lnTo>
                  <a:lnTo>
                    <a:pt x="492" y="9"/>
                  </a:lnTo>
                  <a:close/>
                </a:path>
              </a:pathLst>
            </a:custGeom>
            <a:solidFill>
              <a:srgbClr val="70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/>
            <a:p>
              <a:endParaRPr lang="zh-CN" altLang="en-US" sz="4270"/>
            </a:p>
          </p:txBody>
        </p:sp>
      </p:grpSp>
      <p:sp>
        <p:nvSpPr>
          <p:cNvPr id="812" name="文本框 811"/>
          <p:cNvSpPr txBox="1"/>
          <p:nvPr/>
        </p:nvSpPr>
        <p:spPr>
          <a:xfrm>
            <a:off x="1399540" y="302260"/>
            <a:ext cx="25996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dirty="0">
                <a:solidFill>
                  <a:schemeClr val="bg1"/>
                </a:solidFill>
              </a:rPr>
              <a:t>性能仿真分析</a:t>
            </a:r>
            <a:r>
              <a:rPr lang="en-US" altLang="zh-CN" sz="2800" b="1" dirty="0">
                <a:solidFill>
                  <a:schemeClr val="bg1"/>
                </a:solidFill>
              </a:rPr>
              <a:t>3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cxnSp>
        <p:nvCxnSpPr>
          <p:cNvPr id="813" name="直接连接符 812"/>
          <p:cNvCxnSpPr/>
          <p:nvPr/>
        </p:nvCxnSpPr>
        <p:spPr>
          <a:xfrm>
            <a:off x="1276350" y="844550"/>
            <a:ext cx="2626995" cy="69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7947660" y="1278255"/>
            <a:ext cx="33947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BS</a:t>
            </a:r>
            <a:r>
              <a:rPr lang="zh-CN" altLang="en-US" sz="2400"/>
              <a:t>端天线数目 </a:t>
            </a:r>
            <a:r>
              <a:rPr lang="en-US" altLang="zh-CN" sz="2400"/>
              <a:t>M=128</a:t>
            </a:r>
            <a:endParaRPr lang="en-US" altLang="zh-CN" sz="2400"/>
          </a:p>
          <a:p>
            <a:r>
              <a:rPr lang="en-US" altLang="zh-CN" sz="2400"/>
              <a:t>UE</a:t>
            </a:r>
            <a:r>
              <a:rPr lang="zh-CN" altLang="en-US" sz="2400"/>
              <a:t>端天线数目 </a:t>
            </a:r>
            <a:r>
              <a:rPr lang="en-US" altLang="zh-CN" sz="2400"/>
              <a:t>N=12</a:t>
            </a:r>
            <a:endParaRPr lang="en-US" altLang="zh-CN" sz="2400"/>
          </a:p>
          <a:p>
            <a:r>
              <a:rPr lang="zh-CN" altLang="en-US" sz="2400"/>
              <a:t>信道稀疏度 </a:t>
            </a:r>
            <a:r>
              <a:rPr lang="en-US" altLang="zh-CN" sz="2400"/>
              <a:t>s=15</a:t>
            </a:r>
            <a:endParaRPr lang="en-US" altLang="zh-CN" sz="2400"/>
          </a:p>
          <a:p>
            <a:r>
              <a:rPr lang="zh-CN" altLang="en-US" sz="2400"/>
              <a:t>信道间共同稀疏度 </a:t>
            </a:r>
            <a:r>
              <a:rPr lang="en-US" altLang="zh-CN" sz="2400"/>
              <a:t>s</a:t>
            </a:r>
            <a:r>
              <a:rPr lang="en-US" altLang="zh-CN" sz="2400" baseline="-25000"/>
              <a:t>c</a:t>
            </a:r>
            <a:r>
              <a:rPr lang="en-US" altLang="zh-CN" sz="2400"/>
              <a:t>=6</a:t>
            </a:r>
            <a:endParaRPr lang="en-US" altLang="zh-CN" sz="2400"/>
          </a:p>
          <a:p>
            <a:r>
              <a:rPr lang="zh-CN" altLang="en-US" sz="2400"/>
              <a:t>导频长度 </a:t>
            </a:r>
            <a:r>
              <a:rPr lang="en-US" altLang="zh-CN" sz="2400"/>
              <a:t>T=45</a:t>
            </a:r>
            <a:endParaRPr lang="en-US" altLang="zh-CN" sz="2400"/>
          </a:p>
          <a:p>
            <a:r>
              <a:rPr lang="en-US" altLang="zh-CN" sz="2400"/>
              <a:t>BS</a:t>
            </a:r>
            <a:r>
              <a:rPr lang="zh-CN" altLang="en-US" sz="2400"/>
              <a:t>端发送</a:t>
            </a:r>
            <a:r>
              <a:rPr lang="en-US" altLang="zh-CN" sz="2400"/>
              <a:t>SNR P=28dB</a:t>
            </a:r>
            <a:endParaRPr lang="en-US" altLang="zh-CN" sz="2400"/>
          </a:p>
        </p:txBody>
      </p:sp>
      <p:sp>
        <p:nvSpPr>
          <p:cNvPr id="3" name="文本框 2"/>
          <p:cNvSpPr txBox="1"/>
          <p:nvPr/>
        </p:nvSpPr>
        <p:spPr>
          <a:xfrm>
            <a:off x="7947660" y="3860800"/>
            <a:ext cx="342201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用户数增多时，可以有效降低NMSE，这是由于利用了信道间的共同支撑结构，提高了原子选择的正确性，进而提高信道恢复性能。所提M-JOMP算法相比于J-OMP算法有较大性能提升，原因在于对于拆分的第二部分信道采用了 SP 算法，进一步提高了所选原子的正确性。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86"/>
          <p:cNvSpPr/>
          <p:nvPr/>
        </p:nvSpPr>
        <p:spPr bwMode="auto">
          <a:xfrm>
            <a:off x="-198254" y="4971848"/>
            <a:ext cx="4009057" cy="1862347"/>
          </a:xfrm>
          <a:custGeom>
            <a:avLst/>
            <a:gdLst>
              <a:gd name="T0" fmla="*/ 0 w 3440"/>
              <a:gd name="T1" fmla="*/ 1598 h 1598"/>
              <a:gd name="T2" fmla="*/ 1724 w 3440"/>
              <a:gd name="T3" fmla="*/ 0 h 1598"/>
              <a:gd name="T4" fmla="*/ 3440 w 3440"/>
              <a:gd name="T5" fmla="*/ 1598 h 1598"/>
              <a:gd name="T6" fmla="*/ 0 w 3440"/>
              <a:gd name="T7" fmla="*/ 1598 h 1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40" h="1598">
                <a:moveTo>
                  <a:pt x="0" y="1598"/>
                </a:moveTo>
                <a:lnTo>
                  <a:pt x="1724" y="0"/>
                </a:lnTo>
                <a:lnTo>
                  <a:pt x="3440" y="1598"/>
                </a:lnTo>
                <a:lnTo>
                  <a:pt x="0" y="1598"/>
                </a:lnTo>
                <a:close/>
              </a:path>
            </a:pathLst>
          </a:custGeom>
          <a:solidFill>
            <a:srgbClr val="DACD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187"/>
          <p:cNvSpPr/>
          <p:nvPr/>
        </p:nvSpPr>
        <p:spPr bwMode="auto">
          <a:xfrm>
            <a:off x="542956" y="4971848"/>
            <a:ext cx="2413592" cy="1292455"/>
          </a:xfrm>
          <a:custGeom>
            <a:avLst/>
            <a:gdLst>
              <a:gd name="T0" fmla="*/ 332 w 876"/>
              <a:gd name="T1" fmla="*/ 358 h 469"/>
              <a:gd name="T2" fmla="*/ 405 w 876"/>
              <a:gd name="T3" fmla="*/ 454 h 469"/>
              <a:gd name="T4" fmla="*/ 494 w 876"/>
              <a:gd name="T5" fmla="*/ 345 h 469"/>
              <a:gd name="T6" fmla="*/ 538 w 876"/>
              <a:gd name="T7" fmla="*/ 412 h 469"/>
              <a:gd name="T8" fmla="*/ 600 w 876"/>
              <a:gd name="T9" fmla="*/ 366 h 469"/>
              <a:gd name="T10" fmla="*/ 643 w 876"/>
              <a:gd name="T11" fmla="*/ 421 h 469"/>
              <a:gd name="T12" fmla="*/ 684 w 876"/>
              <a:gd name="T13" fmla="*/ 384 h 469"/>
              <a:gd name="T14" fmla="*/ 797 w 876"/>
              <a:gd name="T15" fmla="*/ 421 h 469"/>
              <a:gd name="T16" fmla="*/ 876 w 876"/>
              <a:gd name="T17" fmla="*/ 388 h 469"/>
              <a:gd name="T18" fmla="*/ 876 w 876"/>
              <a:gd name="T19" fmla="*/ 388 h 469"/>
              <a:gd name="T20" fmla="*/ 460 w 876"/>
              <a:gd name="T21" fmla="*/ 0 h 469"/>
              <a:gd name="T22" fmla="*/ 0 w 876"/>
              <a:gd name="T23" fmla="*/ 427 h 469"/>
              <a:gd name="T24" fmla="*/ 8 w 876"/>
              <a:gd name="T25" fmla="*/ 430 h 469"/>
              <a:gd name="T26" fmla="*/ 113 w 876"/>
              <a:gd name="T27" fmla="*/ 388 h 469"/>
              <a:gd name="T28" fmla="*/ 179 w 876"/>
              <a:gd name="T29" fmla="*/ 469 h 469"/>
              <a:gd name="T30" fmla="*/ 332 w 876"/>
              <a:gd name="T31" fmla="*/ 358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76" h="469">
                <a:moveTo>
                  <a:pt x="332" y="358"/>
                </a:moveTo>
                <a:cubicBezTo>
                  <a:pt x="405" y="454"/>
                  <a:pt x="405" y="454"/>
                  <a:pt x="405" y="454"/>
                </a:cubicBezTo>
                <a:cubicBezTo>
                  <a:pt x="494" y="345"/>
                  <a:pt x="494" y="345"/>
                  <a:pt x="494" y="345"/>
                </a:cubicBezTo>
                <a:cubicBezTo>
                  <a:pt x="538" y="412"/>
                  <a:pt x="538" y="412"/>
                  <a:pt x="538" y="412"/>
                </a:cubicBezTo>
                <a:cubicBezTo>
                  <a:pt x="600" y="366"/>
                  <a:pt x="600" y="366"/>
                  <a:pt x="600" y="366"/>
                </a:cubicBezTo>
                <a:cubicBezTo>
                  <a:pt x="643" y="421"/>
                  <a:pt x="643" y="421"/>
                  <a:pt x="643" y="421"/>
                </a:cubicBezTo>
                <a:cubicBezTo>
                  <a:pt x="684" y="384"/>
                  <a:pt x="684" y="384"/>
                  <a:pt x="684" y="384"/>
                </a:cubicBezTo>
                <a:cubicBezTo>
                  <a:pt x="684" y="384"/>
                  <a:pt x="787" y="423"/>
                  <a:pt x="797" y="421"/>
                </a:cubicBezTo>
                <a:cubicBezTo>
                  <a:pt x="807" y="419"/>
                  <a:pt x="876" y="388"/>
                  <a:pt x="876" y="388"/>
                </a:cubicBezTo>
                <a:cubicBezTo>
                  <a:pt x="876" y="388"/>
                  <a:pt x="876" y="388"/>
                  <a:pt x="876" y="388"/>
                </a:cubicBezTo>
                <a:cubicBezTo>
                  <a:pt x="460" y="0"/>
                  <a:pt x="460" y="0"/>
                  <a:pt x="460" y="0"/>
                </a:cubicBezTo>
                <a:cubicBezTo>
                  <a:pt x="0" y="427"/>
                  <a:pt x="0" y="427"/>
                  <a:pt x="0" y="427"/>
                </a:cubicBezTo>
                <a:cubicBezTo>
                  <a:pt x="8" y="430"/>
                  <a:pt x="8" y="430"/>
                  <a:pt x="8" y="430"/>
                </a:cubicBezTo>
                <a:cubicBezTo>
                  <a:pt x="113" y="388"/>
                  <a:pt x="113" y="388"/>
                  <a:pt x="113" y="388"/>
                </a:cubicBezTo>
                <a:cubicBezTo>
                  <a:pt x="179" y="469"/>
                  <a:pt x="179" y="469"/>
                  <a:pt x="179" y="469"/>
                </a:cubicBezTo>
                <a:lnTo>
                  <a:pt x="332" y="3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188"/>
          <p:cNvSpPr/>
          <p:nvPr/>
        </p:nvSpPr>
        <p:spPr bwMode="auto">
          <a:xfrm>
            <a:off x="-198254" y="4971848"/>
            <a:ext cx="2009190" cy="1862347"/>
          </a:xfrm>
          <a:custGeom>
            <a:avLst/>
            <a:gdLst>
              <a:gd name="T0" fmla="*/ 0 w 1724"/>
              <a:gd name="T1" fmla="*/ 1598 h 1598"/>
              <a:gd name="T2" fmla="*/ 1724 w 1724"/>
              <a:gd name="T3" fmla="*/ 0 h 1598"/>
              <a:gd name="T4" fmla="*/ 1724 w 1724"/>
              <a:gd name="T5" fmla="*/ 1598 h 1598"/>
              <a:gd name="T6" fmla="*/ 0 w 1724"/>
              <a:gd name="T7" fmla="*/ 1598 h 1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24" h="1598">
                <a:moveTo>
                  <a:pt x="0" y="1598"/>
                </a:moveTo>
                <a:lnTo>
                  <a:pt x="1724" y="0"/>
                </a:lnTo>
                <a:lnTo>
                  <a:pt x="1724" y="1598"/>
                </a:lnTo>
                <a:lnTo>
                  <a:pt x="0" y="1598"/>
                </a:lnTo>
                <a:close/>
              </a:path>
            </a:pathLst>
          </a:custGeom>
          <a:solidFill>
            <a:srgbClr val="B9989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189"/>
          <p:cNvSpPr/>
          <p:nvPr/>
        </p:nvSpPr>
        <p:spPr bwMode="auto">
          <a:xfrm>
            <a:off x="542956" y="4971848"/>
            <a:ext cx="1267980" cy="1250500"/>
          </a:xfrm>
          <a:custGeom>
            <a:avLst/>
            <a:gdLst>
              <a:gd name="T0" fmla="*/ 19 w 1088"/>
              <a:gd name="T1" fmla="*/ 1017 h 1073"/>
              <a:gd name="T2" fmla="*/ 267 w 1088"/>
              <a:gd name="T3" fmla="*/ 917 h 1073"/>
              <a:gd name="T4" fmla="*/ 423 w 1088"/>
              <a:gd name="T5" fmla="*/ 1054 h 1073"/>
              <a:gd name="T6" fmla="*/ 553 w 1088"/>
              <a:gd name="T7" fmla="*/ 943 h 1073"/>
              <a:gd name="T8" fmla="*/ 650 w 1088"/>
              <a:gd name="T9" fmla="*/ 1033 h 1073"/>
              <a:gd name="T10" fmla="*/ 818 w 1088"/>
              <a:gd name="T11" fmla="*/ 901 h 1073"/>
              <a:gd name="T12" fmla="*/ 958 w 1088"/>
              <a:gd name="T13" fmla="*/ 1073 h 1073"/>
              <a:gd name="T14" fmla="*/ 1088 w 1088"/>
              <a:gd name="T15" fmla="*/ 913 h 1073"/>
              <a:gd name="T16" fmla="*/ 1088 w 1088"/>
              <a:gd name="T17" fmla="*/ 0 h 1073"/>
              <a:gd name="T18" fmla="*/ 0 w 1088"/>
              <a:gd name="T19" fmla="*/ 1009 h 1073"/>
              <a:gd name="T20" fmla="*/ 19 w 1088"/>
              <a:gd name="T21" fmla="*/ 1017 h 1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88" h="1073">
                <a:moveTo>
                  <a:pt x="19" y="1017"/>
                </a:moveTo>
                <a:lnTo>
                  <a:pt x="267" y="917"/>
                </a:lnTo>
                <a:lnTo>
                  <a:pt x="423" y="1054"/>
                </a:lnTo>
                <a:lnTo>
                  <a:pt x="553" y="943"/>
                </a:lnTo>
                <a:lnTo>
                  <a:pt x="650" y="1033"/>
                </a:lnTo>
                <a:lnTo>
                  <a:pt x="818" y="901"/>
                </a:lnTo>
                <a:lnTo>
                  <a:pt x="958" y="1073"/>
                </a:lnTo>
                <a:lnTo>
                  <a:pt x="1088" y="913"/>
                </a:lnTo>
                <a:lnTo>
                  <a:pt x="1088" y="0"/>
                </a:lnTo>
                <a:lnTo>
                  <a:pt x="0" y="1009"/>
                </a:lnTo>
                <a:lnTo>
                  <a:pt x="19" y="1017"/>
                </a:lnTo>
                <a:close/>
              </a:path>
            </a:pathLst>
          </a:custGeom>
          <a:solidFill>
            <a:srgbClr val="CDBC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190"/>
          <p:cNvSpPr/>
          <p:nvPr/>
        </p:nvSpPr>
        <p:spPr bwMode="auto">
          <a:xfrm>
            <a:off x="7220833" y="6106971"/>
            <a:ext cx="2329682" cy="1112979"/>
          </a:xfrm>
          <a:custGeom>
            <a:avLst/>
            <a:gdLst>
              <a:gd name="T0" fmla="*/ 0 w 1999"/>
              <a:gd name="T1" fmla="*/ 955 h 955"/>
              <a:gd name="T2" fmla="*/ 1002 w 1999"/>
              <a:gd name="T3" fmla="*/ 0 h 955"/>
              <a:gd name="T4" fmla="*/ 1999 w 1999"/>
              <a:gd name="T5" fmla="*/ 955 h 955"/>
              <a:gd name="T6" fmla="*/ 0 w 1999"/>
              <a:gd name="T7" fmla="*/ 955 h 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99" h="955">
                <a:moveTo>
                  <a:pt x="0" y="955"/>
                </a:moveTo>
                <a:lnTo>
                  <a:pt x="1002" y="0"/>
                </a:lnTo>
                <a:lnTo>
                  <a:pt x="1999" y="955"/>
                </a:lnTo>
                <a:lnTo>
                  <a:pt x="0" y="9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reeform 191"/>
          <p:cNvSpPr/>
          <p:nvPr/>
        </p:nvSpPr>
        <p:spPr bwMode="auto">
          <a:xfrm>
            <a:off x="7220833" y="6106971"/>
            <a:ext cx="1167754" cy="1112979"/>
          </a:xfrm>
          <a:custGeom>
            <a:avLst/>
            <a:gdLst>
              <a:gd name="T0" fmla="*/ 0 w 1002"/>
              <a:gd name="T1" fmla="*/ 955 h 955"/>
              <a:gd name="T2" fmla="*/ 1002 w 1002"/>
              <a:gd name="T3" fmla="*/ 0 h 955"/>
              <a:gd name="T4" fmla="*/ 1002 w 1002"/>
              <a:gd name="T5" fmla="*/ 955 h 955"/>
              <a:gd name="T6" fmla="*/ 0 w 1002"/>
              <a:gd name="T7" fmla="*/ 955 h 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2" h="955">
                <a:moveTo>
                  <a:pt x="0" y="955"/>
                </a:moveTo>
                <a:lnTo>
                  <a:pt x="1002" y="0"/>
                </a:lnTo>
                <a:lnTo>
                  <a:pt x="1002" y="955"/>
                </a:lnTo>
                <a:lnTo>
                  <a:pt x="0" y="955"/>
                </a:lnTo>
                <a:close/>
              </a:path>
            </a:pathLst>
          </a:custGeom>
          <a:solidFill>
            <a:srgbClr val="CDBC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192"/>
          <p:cNvSpPr/>
          <p:nvPr/>
        </p:nvSpPr>
        <p:spPr bwMode="auto">
          <a:xfrm>
            <a:off x="4334078" y="6021894"/>
            <a:ext cx="1680540" cy="853090"/>
          </a:xfrm>
          <a:custGeom>
            <a:avLst/>
            <a:gdLst>
              <a:gd name="T0" fmla="*/ 311 w 610"/>
              <a:gd name="T1" fmla="*/ 155 h 310"/>
              <a:gd name="T2" fmla="*/ 156 w 610"/>
              <a:gd name="T3" fmla="*/ 0 h 310"/>
              <a:gd name="T4" fmla="*/ 0 w 610"/>
              <a:gd name="T5" fmla="*/ 155 h 310"/>
              <a:gd name="T6" fmla="*/ 156 w 610"/>
              <a:gd name="T7" fmla="*/ 310 h 310"/>
              <a:gd name="T8" fmla="*/ 610 w 610"/>
              <a:gd name="T9" fmla="*/ 310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0" h="310">
                <a:moveTo>
                  <a:pt x="311" y="155"/>
                </a:moveTo>
                <a:cubicBezTo>
                  <a:pt x="311" y="69"/>
                  <a:pt x="241" y="0"/>
                  <a:pt x="156" y="0"/>
                </a:cubicBezTo>
                <a:cubicBezTo>
                  <a:pt x="70" y="0"/>
                  <a:pt x="0" y="69"/>
                  <a:pt x="0" y="155"/>
                </a:cubicBezTo>
                <a:cubicBezTo>
                  <a:pt x="0" y="241"/>
                  <a:pt x="70" y="310"/>
                  <a:pt x="156" y="310"/>
                </a:cubicBezTo>
                <a:cubicBezTo>
                  <a:pt x="610" y="310"/>
                  <a:pt x="610" y="310"/>
                  <a:pt x="610" y="310"/>
                </a:cubicBezTo>
              </a:path>
            </a:pathLst>
          </a:custGeom>
          <a:solidFill>
            <a:srgbClr val="FFED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193"/>
          <p:cNvSpPr>
            <a:spLocks noChangeArrowheads="1"/>
          </p:cNvSpPr>
          <p:nvPr/>
        </p:nvSpPr>
        <p:spPr bwMode="auto">
          <a:xfrm>
            <a:off x="4526373" y="5404220"/>
            <a:ext cx="1044220" cy="1044220"/>
          </a:xfrm>
          <a:prstGeom prst="ellipse">
            <a:avLst/>
          </a:prstGeom>
          <a:solidFill>
            <a:srgbClr val="FFED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194"/>
          <p:cNvSpPr>
            <a:spLocks noChangeArrowheads="1"/>
          </p:cNvSpPr>
          <p:nvPr/>
        </p:nvSpPr>
        <p:spPr bwMode="auto">
          <a:xfrm>
            <a:off x="6096199" y="5685087"/>
            <a:ext cx="609516" cy="609516"/>
          </a:xfrm>
          <a:prstGeom prst="ellipse">
            <a:avLst/>
          </a:prstGeom>
          <a:solidFill>
            <a:srgbClr val="FFED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195"/>
          <p:cNvSpPr>
            <a:spLocks noChangeArrowheads="1"/>
          </p:cNvSpPr>
          <p:nvPr/>
        </p:nvSpPr>
        <p:spPr bwMode="auto">
          <a:xfrm>
            <a:off x="4576486" y="5167639"/>
            <a:ext cx="608351" cy="608351"/>
          </a:xfrm>
          <a:prstGeom prst="ellipse">
            <a:avLst/>
          </a:prstGeom>
          <a:solidFill>
            <a:srgbClr val="FFED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196"/>
          <p:cNvSpPr>
            <a:spLocks noChangeArrowheads="1"/>
          </p:cNvSpPr>
          <p:nvPr/>
        </p:nvSpPr>
        <p:spPr bwMode="auto">
          <a:xfrm>
            <a:off x="6802445" y="6087158"/>
            <a:ext cx="649141" cy="650306"/>
          </a:xfrm>
          <a:prstGeom prst="ellipse">
            <a:avLst/>
          </a:prstGeom>
          <a:solidFill>
            <a:srgbClr val="FFED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Freeform 197"/>
          <p:cNvSpPr/>
          <p:nvPr/>
        </p:nvSpPr>
        <p:spPr bwMode="auto">
          <a:xfrm>
            <a:off x="2504363" y="4123419"/>
            <a:ext cx="1854189" cy="1080348"/>
          </a:xfrm>
          <a:custGeom>
            <a:avLst/>
            <a:gdLst>
              <a:gd name="T0" fmla="*/ 551 w 673"/>
              <a:gd name="T1" fmla="*/ 147 h 392"/>
              <a:gd name="T2" fmla="*/ 517 w 673"/>
              <a:gd name="T3" fmla="*/ 152 h 392"/>
              <a:gd name="T4" fmla="*/ 341 w 673"/>
              <a:gd name="T5" fmla="*/ 0 h 392"/>
              <a:gd name="T6" fmla="*/ 169 w 673"/>
              <a:gd name="T7" fmla="*/ 133 h 392"/>
              <a:gd name="T8" fmla="*/ 132 w 673"/>
              <a:gd name="T9" fmla="*/ 128 h 392"/>
              <a:gd name="T10" fmla="*/ 0 w 673"/>
              <a:gd name="T11" fmla="*/ 260 h 392"/>
              <a:gd name="T12" fmla="*/ 132 w 673"/>
              <a:gd name="T13" fmla="*/ 392 h 392"/>
              <a:gd name="T14" fmla="*/ 192 w 673"/>
              <a:gd name="T15" fmla="*/ 392 h 392"/>
              <a:gd name="T16" fmla="*/ 519 w 673"/>
              <a:gd name="T17" fmla="*/ 392 h 392"/>
              <a:gd name="T18" fmla="*/ 551 w 673"/>
              <a:gd name="T19" fmla="*/ 392 h 392"/>
              <a:gd name="T20" fmla="*/ 673 w 673"/>
              <a:gd name="T21" fmla="*/ 270 h 392"/>
              <a:gd name="T22" fmla="*/ 551 w 673"/>
              <a:gd name="T23" fmla="*/ 147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73" h="392">
                <a:moveTo>
                  <a:pt x="551" y="147"/>
                </a:moveTo>
                <a:cubicBezTo>
                  <a:pt x="539" y="147"/>
                  <a:pt x="528" y="149"/>
                  <a:pt x="517" y="152"/>
                </a:cubicBezTo>
                <a:cubicBezTo>
                  <a:pt x="505" y="66"/>
                  <a:pt x="431" y="0"/>
                  <a:pt x="341" y="0"/>
                </a:cubicBezTo>
                <a:cubicBezTo>
                  <a:pt x="258" y="0"/>
                  <a:pt x="189" y="57"/>
                  <a:pt x="169" y="133"/>
                </a:cubicBezTo>
                <a:cubicBezTo>
                  <a:pt x="158" y="130"/>
                  <a:pt x="145" y="128"/>
                  <a:pt x="132" y="128"/>
                </a:cubicBezTo>
                <a:cubicBezTo>
                  <a:pt x="59" y="128"/>
                  <a:pt x="0" y="187"/>
                  <a:pt x="0" y="260"/>
                </a:cubicBezTo>
                <a:cubicBezTo>
                  <a:pt x="0" y="333"/>
                  <a:pt x="59" y="392"/>
                  <a:pt x="132" y="392"/>
                </a:cubicBezTo>
                <a:cubicBezTo>
                  <a:pt x="192" y="392"/>
                  <a:pt x="192" y="392"/>
                  <a:pt x="192" y="392"/>
                </a:cubicBezTo>
                <a:cubicBezTo>
                  <a:pt x="519" y="392"/>
                  <a:pt x="519" y="392"/>
                  <a:pt x="519" y="392"/>
                </a:cubicBezTo>
                <a:cubicBezTo>
                  <a:pt x="551" y="392"/>
                  <a:pt x="551" y="392"/>
                  <a:pt x="551" y="392"/>
                </a:cubicBezTo>
                <a:cubicBezTo>
                  <a:pt x="618" y="392"/>
                  <a:pt x="673" y="338"/>
                  <a:pt x="673" y="270"/>
                </a:cubicBezTo>
                <a:cubicBezTo>
                  <a:pt x="673" y="202"/>
                  <a:pt x="618" y="147"/>
                  <a:pt x="551" y="1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198"/>
          <p:cNvSpPr/>
          <p:nvPr/>
        </p:nvSpPr>
        <p:spPr bwMode="auto">
          <a:xfrm>
            <a:off x="9405418" y="570920"/>
            <a:ext cx="1636254" cy="953316"/>
          </a:xfrm>
          <a:custGeom>
            <a:avLst/>
            <a:gdLst>
              <a:gd name="T0" fmla="*/ 485 w 594"/>
              <a:gd name="T1" fmla="*/ 130 h 346"/>
              <a:gd name="T2" fmla="*/ 455 w 594"/>
              <a:gd name="T3" fmla="*/ 134 h 346"/>
              <a:gd name="T4" fmla="*/ 301 w 594"/>
              <a:gd name="T5" fmla="*/ 0 h 346"/>
              <a:gd name="T6" fmla="*/ 149 w 594"/>
              <a:gd name="T7" fmla="*/ 118 h 346"/>
              <a:gd name="T8" fmla="*/ 117 w 594"/>
              <a:gd name="T9" fmla="*/ 113 h 346"/>
              <a:gd name="T10" fmla="*/ 0 w 594"/>
              <a:gd name="T11" fmla="*/ 230 h 346"/>
              <a:gd name="T12" fmla="*/ 117 w 594"/>
              <a:gd name="T13" fmla="*/ 346 h 346"/>
              <a:gd name="T14" fmla="*/ 169 w 594"/>
              <a:gd name="T15" fmla="*/ 346 h 346"/>
              <a:gd name="T16" fmla="*/ 458 w 594"/>
              <a:gd name="T17" fmla="*/ 346 h 346"/>
              <a:gd name="T18" fmla="*/ 485 w 594"/>
              <a:gd name="T19" fmla="*/ 346 h 346"/>
              <a:gd name="T20" fmla="*/ 594 w 594"/>
              <a:gd name="T21" fmla="*/ 238 h 346"/>
              <a:gd name="T22" fmla="*/ 485 w 594"/>
              <a:gd name="T23" fmla="*/ 130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4" h="346">
                <a:moveTo>
                  <a:pt x="485" y="130"/>
                </a:moveTo>
                <a:cubicBezTo>
                  <a:pt x="475" y="130"/>
                  <a:pt x="465" y="132"/>
                  <a:pt x="455" y="134"/>
                </a:cubicBezTo>
                <a:cubicBezTo>
                  <a:pt x="445" y="59"/>
                  <a:pt x="379" y="0"/>
                  <a:pt x="301" y="0"/>
                </a:cubicBezTo>
                <a:cubicBezTo>
                  <a:pt x="228" y="0"/>
                  <a:pt x="166" y="50"/>
                  <a:pt x="149" y="118"/>
                </a:cubicBezTo>
                <a:cubicBezTo>
                  <a:pt x="139" y="115"/>
                  <a:pt x="128" y="113"/>
                  <a:pt x="117" y="113"/>
                </a:cubicBezTo>
                <a:cubicBezTo>
                  <a:pt x="52" y="113"/>
                  <a:pt x="0" y="165"/>
                  <a:pt x="0" y="230"/>
                </a:cubicBezTo>
                <a:cubicBezTo>
                  <a:pt x="0" y="294"/>
                  <a:pt x="52" y="346"/>
                  <a:pt x="117" y="346"/>
                </a:cubicBezTo>
                <a:cubicBezTo>
                  <a:pt x="169" y="346"/>
                  <a:pt x="169" y="346"/>
                  <a:pt x="169" y="346"/>
                </a:cubicBezTo>
                <a:cubicBezTo>
                  <a:pt x="458" y="346"/>
                  <a:pt x="458" y="346"/>
                  <a:pt x="458" y="346"/>
                </a:cubicBezTo>
                <a:cubicBezTo>
                  <a:pt x="485" y="346"/>
                  <a:pt x="485" y="346"/>
                  <a:pt x="485" y="346"/>
                </a:cubicBezTo>
                <a:cubicBezTo>
                  <a:pt x="545" y="346"/>
                  <a:pt x="594" y="298"/>
                  <a:pt x="594" y="238"/>
                </a:cubicBezTo>
                <a:cubicBezTo>
                  <a:pt x="594" y="179"/>
                  <a:pt x="545" y="130"/>
                  <a:pt x="485" y="1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200"/>
          <p:cNvSpPr/>
          <p:nvPr/>
        </p:nvSpPr>
        <p:spPr bwMode="auto">
          <a:xfrm>
            <a:off x="6708046" y="6013737"/>
            <a:ext cx="1466103" cy="1184070"/>
          </a:xfrm>
          <a:custGeom>
            <a:avLst/>
            <a:gdLst>
              <a:gd name="T0" fmla="*/ 0 w 1258"/>
              <a:gd name="T1" fmla="*/ 1016 h 1016"/>
              <a:gd name="T2" fmla="*/ 631 w 1258"/>
              <a:gd name="T3" fmla="*/ 0 h 1016"/>
              <a:gd name="T4" fmla="*/ 1258 w 1258"/>
              <a:gd name="T5" fmla="*/ 1016 h 1016"/>
              <a:gd name="T6" fmla="*/ 0 w 1258"/>
              <a:gd name="T7" fmla="*/ 1016 h 1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58" h="1016">
                <a:moveTo>
                  <a:pt x="0" y="1016"/>
                </a:moveTo>
                <a:lnTo>
                  <a:pt x="631" y="0"/>
                </a:lnTo>
                <a:lnTo>
                  <a:pt x="1258" y="1016"/>
                </a:lnTo>
                <a:lnTo>
                  <a:pt x="0" y="1016"/>
                </a:lnTo>
                <a:close/>
              </a:path>
            </a:pathLst>
          </a:custGeom>
          <a:solidFill>
            <a:srgbClr val="C4A9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201"/>
          <p:cNvSpPr/>
          <p:nvPr/>
        </p:nvSpPr>
        <p:spPr bwMode="auto">
          <a:xfrm>
            <a:off x="6075221" y="5633809"/>
            <a:ext cx="1464938" cy="1184070"/>
          </a:xfrm>
          <a:custGeom>
            <a:avLst/>
            <a:gdLst>
              <a:gd name="T0" fmla="*/ 0 w 1257"/>
              <a:gd name="T1" fmla="*/ 1016 h 1016"/>
              <a:gd name="T2" fmla="*/ 631 w 1257"/>
              <a:gd name="T3" fmla="*/ 0 h 1016"/>
              <a:gd name="T4" fmla="*/ 1257 w 1257"/>
              <a:gd name="T5" fmla="*/ 1016 h 1016"/>
              <a:gd name="T6" fmla="*/ 0 w 1257"/>
              <a:gd name="T7" fmla="*/ 1016 h 1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57" h="1016">
                <a:moveTo>
                  <a:pt x="0" y="1016"/>
                </a:moveTo>
                <a:lnTo>
                  <a:pt x="631" y="0"/>
                </a:lnTo>
                <a:lnTo>
                  <a:pt x="1257" y="1016"/>
                </a:lnTo>
                <a:lnTo>
                  <a:pt x="0" y="1016"/>
                </a:lnTo>
                <a:close/>
              </a:path>
            </a:pathLst>
          </a:custGeom>
          <a:solidFill>
            <a:srgbClr val="C4A9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Freeform 202"/>
          <p:cNvSpPr/>
          <p:nvPr/>
        </p:nvSpPr>
        <p:spPr bwMode="auto">
          <a:xfrm>
            <a:off x="6075221" y="5633809"/>
            <a:ext cx="735383" cy="1184070"/>
          </a:xfrm>
          <a:custGeom>
            <a:avLst/>
            <a:gdLst>
              <a:gd name="T0" fmla="*/ 0 w 631"/>
              <a:gd name="T1" fmla="*/ 1016 h 1016"/>
              <a:gd name="T2" fmla="*/ 631 w 631"/>
              <a:gd name="T3" fmla="*/ 0 h 1016"/>
              <a:gd name="T4" fmla="*/ 631 w 631"/>
              <a:gd name="T5" fmla="*/ 1016 h 1016"/>
              <a:gd name="T6" fmla="*/ 0 w 631"/>
              <a:gd name="T7" fmla="*/ 1016 h 1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1" h="1016">
                <a:moveTo>
                  <a:pt x="0" y="1016"/>
                </a:moveTo>
                <a:lnTo>
                  <a:pt x="631" y="0"/>
                </a:lnTo>
                <a:lnTo>
                  <a:pt x="631" y="1016"/>
                </a:lnTo>
                <a:lnTo>
                  <a:pt x="0" y="1016"/>
                </a:lnTo>
                <a:close/>
              </a:path>
            </a:pathLst>
          </a:custGeom>
          <a:solidFill>
            <a:srgbClr val="B9989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Freeform 203"/>
          <p:cNvSpPr/>
          <p:nvPr/>
        </p:nvSpPr>
        <p:spPr bwMode="auto">
          <a:xfrm>
            <a:off x="5772211" y="6106971"/>
            <a:ext cx="1949754" cy="955647"/>
          </a:xfrm>
          <a:custGeom>
            <a:avLst/>
            <a:gdLst>
              <a:gd name="T0" fmla="*/ 104 w 708"/>
              <a:gd name="T1" fmla="*/ 141 h 347"/>
              <a:gd name="T2" fmla="*/ 115 w 708"/>
              <a:gd name="T3" fmla="*/ 141 h 347"/>
              <a:gd name="T4" fmla="*/ 286 w 708"/>
              <a:gd name="T5" fmla="*/ 0 h 347"/>
              <a:gd name="T6" fmla="*/ 451 w 708"/>
              <a:gd name="T7" fmla="*/ 120 h 347"/>
              <a:gd name="T8" fmla="*/ 497 w 708"/>
              <a:gd name="T9" fmla="*/ 110 h 347"/>
              <a:gd name="T10" fmla="*/ 602 w 708"/>
              <a:gd name="T11" fmla="*/ 190 h 347"/>
              <a:gd name="T12" fmla="*/ 627 w 708"/>
              <a:gd name="T13" fmla="*/ 185 h 347"/>
              <a:gd name="T14" fmla="*/ 708 w 708"/>
              <a:gd name="T15" fmla="*/ 266 h 347"/>
              <a:gd name="T16" fmla="*/ 627 w 708"/>
              <a:gd name="T17" fmla="*/ 347 h 347"/>
              <a:gd name="T18" fmla="*/ 406 w 708"/>
              <a:gd name="T19" fmla="*/ 347 h 347"/>
              <a:gd name="T20" fmla="*/ 390 w 708"/>
              <a:gd name="T21" fmla="*/ 347 h 347"/>
              <a:gd name="T22" fmla="*/ 104 w 708"/>
              <a:gd name="T23" fmla="*/ 347 h 347"/>
              <a:gd name="T24" fmla="*/ 0 w 708"/>
              <a:gd name="T25" fmla="*/ 244 h 347"/>
              <a:gd name="T26" fmla="*/ 104 w 708"/>
              <a:gd name="T27" fmla="*/ 141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08" h="347">
                <a:moveTo>
                  <a:pt x="104" y="141"/>
                </a:moveTo>
                <a:cubicBezTo>
                  <a:pt x="108" y="141"/>
                  <a:pt x="111" y="141"/>
                  <a:pt x="115" y="141"/>
                </a:cubicBezTo>
                <a:cubicBezTo>
                  <a:pt x="130" y="61"/>
                  <a:pt x="201" y="0"/>
                  <a:pt x="286" y="0"/>
                </a:cubicBezTo>
                <a:cubicBezTo>
                  <a:pt x="363" y="0"/>
                  <a:pt x="429" y="50"/>
                  <a:pt x="451" y="120"/>
                </a:cubicBezTo>
                <a:cubicBezTo>
                  <a:pt x="465" y="114"/>
                  <a:pt x="481" y="110"/>
                  <a:pt x="497" y="110"/>
                </a:cubicBezTo>
                <a:cubicBezTo>
                  <a:pt x="547" y="110"/>
                  <a:pt x="589" y="144"/>
                  <a:pt x="602" y="190"/>
                </a:cubicBezTo>
                <a:cubicBezTo>
                  <a:pt x="610" y="187"/>
                  <a:pt x="618" y="185"/>
                  <a:pt x="627" y="185"/>
                </a:cubicBezTo>
                <a:cubicBezTo>
                  <a:pt x="672" y="185"/>
                  <a:pt x="708" y="222"/>
                  <a:pt x="708" y="266"/>
                </a:cubicBezTo>
                <a:cubicBezTo>
                  <a:pt x="708" y="311"/>
                  <a:pt x="672" y="347"/>
                  <a:pt x="627" y="347"/>
                </a:cubicBezTo>
                <a:cubicBezTo>
                  <a:pt x="406" y="347"/>
                  <a:pt x="406" y="347"/>
                  <a:pt x="406" y="347"/>
                </a:cubicBezTo>
                <a:cubicBezTo>
                  <a:pt x="390" y="347"/>
                  <a:pt x="390" y="347"/>
                  <a:pt x="390" y="347"/>
                </a:cubicBezTo>
                <a:cubicBezTo>
                  <a:pt x="104" y="347"/>
                  <a:pt x="104" y="347"/>
                  <a:pt x="104" y="347"/>
                </a:cubicBezTo>
                <a:cubicBezTo>
                  <a:pt x="47" y="347"/>
                  <a:pt x="0" y="301"/>
                  <a:pt x="0" y="244"/>
                </a:cubicBezTo>
                <a:cubicBezTo>
                  <a:pt x="0" y="187"/>
                  <a:pt x="47" y="141"/>
                  <a:pt x="104" y="141"/>
                </a:cubicBezTo>
                <a:close/>
              </a:path>
            </a:pathLst>
          </a:custGeom>
          <a:solidFill>
            <a:srgbClr val="FFED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204"/>
          <p:cNvSpPr/>
          <p:nvPr/>
        </p:nvSpPr>
        <p:spPr bwMode="auto">
          <a:xfrm>
            <a:off x="1463640" y="6200205"/>
            <a:ext cx="1337906" cy="658464"/>
          </a:xfrm>
          <a:custGeom>
            <a:avLst/>
            <a:gdLst>
              <a:gd name="T0" fmla="*/ 71 w 486"/>
              <a:gd name="T1" fmla="*/ 97 h 239"/>
              <a:gd name="T2" fmla="*/ 79 w 486"/>
              <a:gd name="T3" fmla="*/ 97 h 239"/>
              <a:gd name="T4" fmla="*/ 196 w 486"/>
              <a:gd name="T5" fmla="*/ 0 h 239"/>
              <a:gd name="T6" fmla="*/ 309 w 486"/>
              <a:gd name="T7" fmla="*/ 83 h 239"/>
              <a:gd name="T8" fmla="*/ 341 w 486"/>
              <a:gd name="T9" fmla="*/ 76 h 239"/>
              <a:gd name="T10" fmla="*/ 413 w 486"/>
              <a:gd name="T11" fmla="*/ 131 h 239"/>
              <a:gd name="T12" fmla="*/ 430 w 486"/>
              <a:gd name="T13" fmla="*/ 128 h 239"/>
              <a:gd name="T14" fmla="*/ 486 w 486"/>
              <a:gd name="T15" fmla="*/ 183 h 239"/>
              <a:gd name="T16" fmla="*/ 430 w 486"/>
              <a:gd name="T17" fmla="*/ 239 h 239"/>
              <a:gd name="T18" fmla="*/ 278 w 486"/>
              <a:gd name="T19" fmla="*/ 239 h 239"/>
              <a:gd name="T20" fmla="*/ 268 w 486"/>
              <a:gd name="T21" fmla="*/ 239 h 239"/>
              <a:gd name="T22" fmla="*/ 71 w 486"/>
              <a:gd name="T23" fmla="*/ 239 h 239"/>
              <a:gd name="T24" fmla="*/ 0 w 486"/>
              <a:gd name="T25" fmla="*/ 168 h 239"/>
              <a:gd name="T26" fmla="*/ 71 w 486"/>
              <a:gd name="T27" fmla="*/ 97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86" h="239">
                <a:moveTo>
                  <a:pt x="71" y="97"/>
                </a:moveTo>
                <a:cubicBezTo>
                  <a:pt x="73" y="97"/>
                  <a:pt x="76" y="97"/>
                  <a:pt x="79" y="97"/>
                </a:cubicBezTo>
                <a:cubicBezTo>
                  <a:pt x="89" y="42"/>
                  <a:pt x="138" y="0"/>
                  <a:pt x="196" y="0"/>
                </a:cubicBezTo>
                <a:cubicBezTo>
                  <a:pt x="249" y="0"/>
                  <a:pt x="294" y="35"/>
                  <a:pt x="309" y="83"/>
                </a:cubicBezTo>
                <a:cubicBezTo>
                  <a:pt x="319" y="79"/>
                  <a:pt x="330" y="76"/>
                  <a:pt x="341" y="76"/>
                </a:cubicBezTo>
                <a:cubicBezTo>
                  <a:pt x="375" y="76"/>
                  <a:pt x="404" y="99"/>
                  <a:pt x="413" y="131"/>
                </a:cubicBezTo>
                <a:cubicBezTo>
                  <a:pt x="418" y="129"/>
                  <a:pt x="424" y="128"/>
                  <a:pt x="430" y="128"/>
                </a:cubicBezTo>
                <a:cubicBezTo>
                  <a:pt x="461" y="128"/>
                  <a:pt x="486" y="153"/>
                  <a:pt x="486" y="183"/>
                </a:cubicBezTo>
                <a:cubicBezTo>
                  <a:pt x="486" y="214"/>
                  <a:pt x="461" y="239"/>
                  <a:pt x="430" y="239"/>
                </a:cubicBezTo>
                <a:cubicBezTo>
                  <a:pt x="278" y="239"/>
                  <a:pt x="278" y="239"/>
                  <a:pt x="278" y="239"/>
                </a:cubicBezTo>
                <a:cubicBezTo>
                  <a:pt x="268" y="239"/>
                  <a:pt x="268" y="239"/>
                  <a:pt x="268" y="239"/>
                </a:cubicBezTo>
                <a:cubicBezTo>
                  <a:pt x="71" y="239"/>
                  <a:pt x="71" y="239"/>
                  <a:pt x="71" y="239"/>
                </a:cubicBezTo>
                <a:cubicBezTo>
                  <a:pt x="32" y="239"/>
                  <a:pt x="0" y="207"/>
                  <a:pt x="0" y="168"/>
                </a:cubicBezTo>
                <a:cubicBezTo>
                  <a:pt x="0" y="129"/>
                  <a:pt x="32" y="97"/>
                  <a:pt x="71" y="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206"/>
          <p:cNvSpPr/>
          <p:nvPr/>
        </p:nvSpPr>
        <p:spPr bwMode="auto">
          <a:xfrm>
            <a:off x="10639020" y="5965954"/>
            <a:ext cx="1678209" cy="823954"/>
          </a:xfrm>
          <a:custGeom>
            <a:avLst/>
            <a:gdLst>
              <a:gd name="T0" fmla="*/ 520 w 609"/>
              <a:gd name="T1" fmla="*/ 121 h 299"/>
              <a:gd name="T2" fmla="*/ 510 w 609"/>
              <a:gd name="T3" fmla="*/ 122 h 299"/>
              <a:gd name="T4" fmla="*/ 364 w 609"/>
              <a:gd name="T5" fmla="*/ 0 h 299"/>
              <a:gd name="T6" fmla="*/ 221 w 609"/>
              <a:gd name="T7" fmla="*/ 104 h 299"/>
              <a:gd name="T8" fmla="*/ 182 w 609"/>
              <a:gd name="T9" fmla="*/ 95 h 299"/>
              <a:gd name="T10" fmla="*/ 92 w 609"/>
              <a:gd name="T11" fmla="*/ 164 h 299"/>
              <a:gd name="T12" fmla="*/ 70 w 609"/>
              <a:gd name="T13" fmla="*/ 160 h 299"/>
              <a:gd name="T14" fmla="*/ 0 w 609"/>
              <a:gd name="T15" fmla="*/ 230 h 299"/>
              <a:gd name="T16" fmla="*/ 70 w 609"/>
              <a:gd name="T17" fmla="*/ 299 h 299"/>
              <a:gd name="T18" fmla="*/ 260 w 609"/>
              <a:gd name="T19" fmla="*/ 299 h 299"/>
              <a:gd name="T20" fmla="*/ 273 w 609"/>
              <a:gd name="T21" fmla="*/ 299 h 299"/>
              <a:gd name="T22" fmla="*/ 520 w 609"/>
              <a:gd name="T23" fmla="*/ 299 h 299"/>
              <a:gd name="T24" fmla="*/ 609 w 609"/>
              <a:gd name="T25" fmla="*/ 210 h 299"/>
              <a:gd name="T26" fmla="*/ 520 w 609"/>
              <a:gd name="T27" fmla="*/ 121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09" h="299">
                <a:moveTo>
                  <a:pt x="520" y="121"/>
                </a:moveTo>
                <a:cubicBezTo>
                  <a:pt x="517" y="121"/>
                  <a:pt x="514" y="122"/>
                  <a:pt x="510" y="122"/>
                </a:cubicBezTo>
                <a:cubicBezTo>
                  <a:pt x="497" y="53"/>
                  <a:pt x="437" y="0"/>
                  <a:pt x="364" y="0"/>
                </a:cubicBezTo>
                <a:cubicBezTo>
                  <a:pt x="297" y="0"/>
                  <a:pt x="241" y="44"/>
                  <a:pt x="221" y="104"/>
                </a:cubicBezTo>
                <a:cubicBezTo>
                  <a:pt x="209" y="98"/>
                  <a:pt x="196" y="95"/>
                  <a:pt x="182" y="95"/>
                </a:cubicBezTo>
                <a:cubicBezTo>
                  <a:pt x="139" y="95"/>
                  <a:pt x="103" y="124"/>
                  <a:pt x="92" y="164"/>
                </a:cubicBezTo>
                <a:cubicBezTo>
                  <a:pt x="85" y="161"/>
                  <a:pt x="78" y="160"/>
                  <a:pt x="70" y="160"/>
                </a:cubicBezTo>
                <a:cubicBezTo>
                  <a:pt x="31" y="160"/>
                  <a:pt x="0" y="191"/>
                  <a:pt x="0" y="230"/>
                </a:cubicBezTo>
                <a:cubicBezTo>
                  <a:pt x="0" y="268"/>
                  <a:pt x="31" y="299"/>
                  <a:pt x="70" y="299"/>
                </a:cubicBezTo>
                <a:cubicBezTo>
                  <a:pt x="260" y="299"/>
                  <a:pt x="260" y="299"/>
                  <a:pt x="260" y="299"/>
                </a:cubicBezTo>
                <a:cubicBezTo>
                  <a:pt x="273" y="299"/>
                  <a:pt x="273" y="299"/>
                  <a:pt x="273" y="299"/>
                </a:cubicBezTo>
                <a:cubicBezTo>
                  <a:pt x="520" y="299"/>
                  <a:pt x="520" y="299"/>
                  <a:pt x="520" y="299"/>
                </a:cubicBezTo>
                <a:cubicBezTo>
                  <a:pt x="569" y="299"/>
                  <a:pt x="609" y="259"/>
                  <a:pt x="609" y="210"/>
                </a:cubicBezTo>
                <a:cubicBezTo>
                  <a:pt x="609" y="161"/>
                  <a:pt x="569" y="121"/>
                  <a:pt x="520" y="121"/>
                </a:cubicBezTo>
                <a:close/>
              </a:path>
            </a:pathLst>
          </a:custGeom>
          <a:solidFill>
            <a:srgbClr val="FFED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Freeform 207"/>
          <p:cNvSpPr/>
          <p:nvPr/>
        </p:nvSpPr>
        <p:spPr bwMode="auto">
          <a:xfrm>
            <a:off x="1992742" y="4027855"/>
            <a:ext cx="4010222" cy="2800513"/>
          </a:xfrm>
          <a:custGeom>
            <a:avLst/>
            <a:gdLst>
              <a:gd name="T0" fmla="*/ 0 w 3441"/>
              <a:gd name="T1" fmla="*/ 2403 h 2403"/>
              <a:gd name="T2" fmla="*/ 1725 w 3441"/>
              <a:gd name="T3" fmla="*/ 0 h 2403"/>
              <a:gd name="T4" fmla="*/ 3441 w 3441"/>
              <a:gd name="T5" fmla="*/ 2403 h 2403"/>
              <a:gd name="T6" fmla="*/ 0 w 3441"/>
              <a:gd name="T7" fmla="*/ 2403 h 2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41" h="2403">
                <a:moveTo>
                  <a:pt x="0" y="2403"/>
                </a:moveTo>
                <a:lnTo>
                  <a:pt x="1725" y="0"/>
                </a:lnTo>
                <a:lnTo>
                  <a:pt x="3441" y="2403"/>
                </a:lnTo>
                <a:lnTo>
                  <a:pt x="0" y="2403"/>
                </a:lnTo>
                <a:close/>
              </a:path>
            </a:pathLst>
          </a:custGeom>
          <a:solidFill>
            <a:srgbClr val="DACD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Freeform 208"/>
          <p:cNvSpPr/>
          <p:nvPr/>
        </p:nvSpPr>
        <p:spPr bwMode="auto">
          <a:xfrm>
            <a:off x="2736282" y="4027855"/>
            <a:ext cx="2412427" cy="1941595"/>
          </a:xfrm>
          <a:custGeom>
            <a:avLst/>
            <a:gdLst>
              <a:gd name="T0" fmla="*/ 332 w 876"/>
              <a:gd name="T1" fmla="*/ 539 h 705"/>
              <a:gd name="T2" fmla="*/ 405 w 876"/>
              <a:gd name="T3" fmla="*/ 682 h 705"/>
              <a:gd name="T4" fmla="*/ 494 w 876"/>
              <a:gd name="T5" fmla="*/ 518 h 705"/>
              <a:gd name="T6" fmla="*/ 595 w 876"/>
              <a:gd name="T7" fmla="*/ 631 h 705"/>
              <a:gd name="T8" fmla="*/ 702 w 876"/>
              <a:gd name="T9" fmla="*/ 557 h 705"/>
              <a:gd name="T10" fmla="*/ 796 w 876"/>
              <a:gd name="T11" fmla="*/ 633 h 705"/>
              <a:gd name="T12" fmla="*/ 876 w 876"/>
              <a:gd name="T13" fmla="*/ 583 h 705"/>
              <a:gd name="T14" fmla="*/ 876 w 876"/>
              <a:gd name="T15" fmla="*/ 583 h 705"/>
              <a:gd name="T16" fmla="*/ 460 w 876"/>
              <a:gd name="T17" fmla="*/ 0 h 705"/>
              <a:gd name="T18" fmla="*/ 0 w 876"/>
              <a:gd name="T19" fmla="*/ 642 h 705"/>
              <a:gd name="T20" fmla="*/ 7 w 876"/>
              <a:gd name="T21" fmla="*/ 647 h 705"/>
              <a:gd name="T22" fmla="*/ 112 w 876"/>
              <a:gd name="T23" fmla="*/ 584 h 705"/>
              <a:gd name="T24" fmla="*/ 179 w 876"/>
              <a:gd name="T25" fmla="*/ 705 h 705"/>
              <a:gd name="T26" fmla="*/ 332 w 876"/>
              <a:gd name="T27" fmla="*/ 539 h 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76" h="705">
                <a:moveTo>
                  <a:pt x="332" y="539"/>
                </a:moveTo>
                <a:cubicBezTo>
                  <a:pt x="405" y="682"/>
                  <a:pt x="405" y="682"/>
                  <a:pt x="405" y="682"/>
                </a:cubicBezTo>
                <a:cubicBezTo>
                  <a:pt x="494" y="518"/>
                  <a:pt x="494" y="518"/>
                  <a:pt x="494" y="518"/>
                </a:cubicBezTo>
                <a:cubicBezTo>
                  <a:pt x="595" y="631"/>
                  <a:pt x="595" y="631"/>
                  <a:pt x="595" y="631"/>
                </a:cubicBezTo>
                <a:cubicBezTo>
                  <a:pt x="702" y="557"/>
                  <a:pt x="702" y="557"/>
                  <a:pt x="702" y="557"/>
                </a:cubicBezTo>
                <a:cubicBezTo>
                  <a:pt x="702" y="557"/>
                  <a:pt x="787" y="636"/>
                  <a:pt x="796" y="633"/>
                </a:cubicBezTo>
                <a:cubicBezTo>
                  <a:pt x="806" y="631"/>
                  <a:pt x="876" y="583"/>
                  <a:pt x="876" y="583"/>
                </a:cubicBezTo>
                <a:cubicBezTo>
                  <a:pt x="876" y="583"/>
                  <a:pt x="876" y="583"/>
                  <a:pt x="876" y="583"/>
                </a:cubicBezTo>
                <a:cubicBezTo>
                  <a:pt x="460" y="0"/>
                  <a:pt x="460" y="0"/>
                  <a:pt x="460" y="0"/>
                </a:cubicBezTo>
                <a:cubicBezTo>
                  <a:pt x="0" y="642"/>
                  <a:pt x="0" y="642"/>
                  <a:pt x="0" y="642"/>
                </a:cubicBezTo>
                <a:cubicBezTo>
                  <a:pt x="7" y="647"/>
                  <a:pt x="7" y="647"/>
                  <a:pt x="7" y="647"/>
                </a:cubicBezTo>
                <a:cubicBezTo>
                  <a:pt x="112" y="584"/>
                  <a:pt x="112" y="584"/>
                  <a:pt x="112" y="584"/>
                </a:cubicBezTo>
                <a:cubicBezTo>
                  <a:pt x="179" y="705"/>
                  <a:pt x="179" y="705"/>
                  <a:pt x="179" y="705"/>
                </a:cubicBezTo>
                <a:lnTo>
                  <a:pt x="332" y="5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Freeform 209"/>
          <p:cNvSpPr/>
          <p:nvPr/>
        </p:nvSpPr>
        <p:spPr bwMode="auto">
          <a:xfrm>
            <a:off x="1992742" y="4027855"/>
            <a:ext cx="2010356" cy="2800513"/>
          </a:xfrm>
          <a:custGeom>
            <a:avLst/>
            <a:gdLst>
              <a:gd name="T0" fmla="*/ 0 w 1725"/>
              <a:gd name="T1" fmla="*/ 2403 h 2403"/>
              <a:gd name="T2" fmla="*/ 1725 w 1725"/>
              <a:gd name="T3" fmla="*/ 0 h 2403"/>
              <a:gd name="T4" fmla="*/ 1725 w 1725"/>
              <a:gd name="T5" fmla="*/ 2403 h 2403"/>
              <a:gd name="T6" fmla="*/ 0 w 1725"/>
              <a:gd name="T7" fmla="*/ 2403 h 2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25" h="2403">
                <a:moveTo>
                  <a:pt x="0" y="2403"/>
                </a:moveTo>
                <a:lnTo>
                  <a:pt x="1725" y="0"/>
                </a:lnTo>
                <a:lnTo>
                  <a:pt x="1725" y="2403"/>
                </a:lnTo>
                <a:lnTo>
                  <a:pt x="0" y="2403"/>
                </a:lnTo>
                <a:close/>
              </a:path>
            </a:pathLst>
          </a:custGeom>
          <a:solidFill>
            <a:srgbClr val="B9989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210"/>
          <p:cNvSpPr/>
          <p:nvPr/>
        </p:nvSpPr>
        <p:spPr bwMode="auto">
          <a:xfrm>
            <a:off x="2736282" y="4027855"/>
            <a:ext cx="1266815" cy="1941595"/>
          </a:xfrm>
          <a:custGeom>
            <a:avLst/>
            <a:gdLst>
              <a:gd name="T0" fmla="*/ 16 w 1087"/>
              <a:gd name="T1" fmla="*/ 1529 h 1666"/>
              <a:gd name="T2" fmla="*/ 222 w 1087"/>
              <a:gd name="T3" fmla="*/ 1467 h 1666"/>
              <a:gd name="T4" fmla="*/ 423 w 1087"/>
              <a:gd name="T5" fmla="*/ 1666 h 1666"/>
              <a:gd name="T6" fmla="*/ 785 w 1087"/>
              <a:gd name="T7" fmla="*/ 1274 h 1666"/>
              <a:gd name="T8" fmla="*/ 957 w 1087"/>
              <a:gd name="T9" fmla="*/ 1611 h 1666"/>
              <a:gd name="T10" fmla="*/ 1087 w 1087"/>
              <a:gd name="T11" fmla="*/ 1370 h 1666"/>
              <a:gd name="T12" fmla="*/ 1087 w 1087"/>
              <a:gd name="T13" fmla="*/ 0 h 1666"/>
              <a:gd name="T14" fmla="*/ 0 w 1087"/>
              <a:gd name="T15" fmla="*/ 1517 h 1666"/>
              <a:gd name="T16" fmla="*/ 16 w 1087"/>
              <a:gd name="T17" fmla="*/ 1529 h 1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87" h="1666">
                <a:moveTo>
                  <a:pt x="16" y="1529"/>
                </a:moveTo>
                <a:lnTo>
                  <a:pt x="222" y="1467"/>
                </a:lnTo>
                <a:lnTo>
                  <a:pt x="423" y="1666"/>
                </a:lnTo>
                <a:lnTo>
                  <a:pt x="785" y="1274"/>
                </a:lnTo>
                <a:lnTo>
                  <a:pt x="957" y="1611"/>
                </a:lnTo>
                <a:lnTo>
                  <a:pt x="1087" y="1370"/>
                </a:lnTo>
                <a:lnTo>
                  <a:pt x="1087" y="0"/>
                </a:lnTo>
                <a:lnTo>
                  <a:pt x="0" y="1517"/>
                </a:lnTo>
                <a:lnTo>
                  <a:pt x="16" y="1529"/>
                </a:lnTo>
                <a:close/>
              </a:path>
            </a:pathLst>
          </a:custGeom>
          <a:solidFill>
            <a:srgbClr val="CDBC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211"/>
          <p:cNvSpPr/>
          <p:nvPr/>
        </p:nvSpPr>
        <p:spPr bwMode="auto">
          <a:xfrm>
            <a:off x="2253797" y="5179293"/>
            <a:ext cx="2539458" cy="1685202"/>
          </a:xfrm>
          <a:custGeom>
            <a:avLst/>
            <a:gdLst>
              <a:gd name="T0" fmla="*/ 0 w 2179"/>
              <a:gd name="T1" fmla="*/ 1446 h 1446"/>
              <a:gd name="T2" fmla="*/ 1092 w 2179"/>
              <a:gd name="T3" fmla="*/ 0 h 1446"/>
              <a:gd name="T4" fmla="*/ 2179 w 2179"/>
              <a:gd name="T5" fmla="*/ 1446 h 1446"/>
              <a:gd name="T6" fmla="*/ 0 w 2179"/>
              <a:gd name="T7" fmla="*/ 1446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9" h="1446">
                <a:moveTo>
                  <a:pt x="0" y="1446"/>
                </a:moveTo>
                <a:lnTo>
                  <a:pt x="1092" y="0"/>
                </a:lnTo>
                <a:lnTo>
                  <a:pt x="2179" y="1446"/>
                </a:lnTo>
                <a:lnTo>
                  <a:pt x="0" y="1446"/>
                </a:lnTo>
                <a:close/>
              </a:path>
            </a:pathLst>
          </a:custGeom>
          <a:solidFill>
            <a:srgbClr val="DACD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Freeform 212"/>
          <p:cNvSpPr/>
          <p:nvPr/>
        </p:nvSpPr>
        <p:spPr bwMode="auto">
          <a:xfrm>
            <a:off x="5300214" y="5382077"/>
            <a:ext cx="1744639" cy="1407832"/>
          </a:xfrm>
          <a:custGeom>
            <a:avLst/>
            <a:gdLst>
              <a:gd name="T0" fmla="*/ 0 w 1497"/>
              <a:gd name="T1" fmla="*/ 1208 h 1208"/>
              <a:gd name="T2" fmla="*/ 752 w 1497"/>
              <a:gd name="T3" fmla="*/ 0 h 1208"/>
              <a:gd name="T4" fmla="*/ 1497 w 1497"/>
              <a:gd name="T5" fmla="*/ 1208 h 1208"/>
              <a:gd name="T6" fmla="*/ 0 w 1497"/>
              <a:gd name="T7" fmla="*/ 1208 h 1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97" h="1208">
                <a:moveTo>
                  <a:pt x="0" y="1208"/>
                </a:moveTo>
                <a:lnTo>
                  <a:pt x="752" y="0"/>
                </a:lnTo>
                <a:lnTo>
                  <a:pt x="1497" y="1208"/>
                </a:lnTo>
                <a:lnTo>
                  <a:pt x="0" y="1208"/>
                </a:lnTo>
                <a:close/>
              </a:path>
            </a:pathLst>
          </a:custGeom>
          <a:solidFill>
            <a:srgbClr val="DACD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Freeform 213"/>
          <p:cNvSpPr/>
          <p:nvPr/>
        </p:nvSpPr>
        <p:spPr bwMode="auto">
          <a:xfrm>
            <a:off x="5300214" y="5382077"/>
            <a:ext cx="876399" cy="1407832"/>
          </a:xfrm>
          <a:custGeom>
            <a:avLst/>
            <a:gdLst>
              <a:gd name="T0" fmla="*/ 0 w 752"/>
              <a:gd name="T1" fmla="*/ 1208 h 1208"/>
              <a:gd name="T2" fmla="*/ 752 w 752"/>
              <a:gd name="T3" fmla="*/ 0 h 1208"/>
              <a:gd name="T4" fmla="*/ 752 w 752"/>
              <a:gd name="T5" fmla="*/ 1208 h 1208"/>
              <a:gd name="T6" fmla="*/ 0 w 752"/>
              <a:gd name="T7" fmla="*/ 1208 h 1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52" h="1208">
                <a:moveTo>
                  <a:pt x="0" y="1208"/>
                </a:moveTo>
                <a:lnTo>
                  <a:pt x="752" y="0"/>
                </a:lnTo>
                <a:lnTo>
                  <a:pt x="752" y="1208"/>
                </a:lnTo>
                <a:lnTo>
                  <a:pt x="0" y="1208"/>
                </a:lnTo>
                <a:close/>
              </a:path>
            </a:pathLst>
          </a:custGeom>
          <a:solidFill>
            <a:srgbClr val="C4A9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reeform 214"/>
          <p:cNvSpPr/>
          <p:nvPr/>
        </p:nvSpPr>
        <p:spPr bwMode="auto">
          <a:xfrm>
            <a:off x="2253797" y="5179293"/>
            <a:ext cx="1272642" cy="1685202"/>
          </a:xfrm>
          <a:custGeom>
            <a:avLst/>
            <a:gdLst>
              <a:gd name="T0" fmla="*/ 0 w 1092"/>
              <a:gd name="T1" fmla="*/ 1446 h 1446"/>
              <a:gd name="T2" fmla="*/ 1092 w 1092"/>
              <a:gd name="T3" fmla="*/ 0 h 1446"/>
              <a:gd name="T4" fmla="*/ 1092 w 1092"/>
              <a:gd name="T5" fmla="*/ 1446 h 1446"/>
              <a:gd name="T6" fmla="*/ 0 w 1092"/>
              <a:gd name="T7" fmla="*/ 1446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92" h="1446">
                <a:moveTo>
                  <a:pt x="0" y="1446"/>
                </a:moveTo>
                <a:lnTo>
                  <a:pt x="1092" y="0"/>
                </a:lnTo>
                <a:lnTo>
                  <a:pt x="1092" y="1446"/>
                </a:lnTo>
                <a:lnTo>
                  <a:pt x="0" y="1446"/>
                </a:lnTo>
                <a:close/>
              </a:path>
            </a:pathLst>
          </a:custGeom>
          <a:solidFill>
            <a:srgbClr val="C4A9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reeform 215"/>
          <p:cNvSpPr/>
          <p:nvPr/>
        </p:nvSpPr>
        <p:spPr bwMode="auto">
          <a:xfrm>
            <a:off x="2815531" y="5179293"/>
            <a:ext cx="1415990" cy="1107152"/>
          </a:xfrm>
          <a:custGeom>
            <a:avLst/>
            <a:gdLst>
              <a:gd name="T0" fmla="*/ 89 w 514"/>
              <a:gd name="T1" fmla="*/ 344 h 402"/>
              <a:gd name="T2" fmla="*/ 134 w 514"/>
              <a:gd name="T3" fmla="*/ 378 h 402"/>
              <a:gd name="T4" fmla="*/ 187 w 514"/>
              <a:gd name="T5" fmla="*/ 340 h 402"/>
              <a:gd name="T6" fmla="*/ 219 w 514"/>
              <a:gd name="T7" fmla="*/ 387 h 402"/>
              <a:gd name="T8" fmla="*/ 259 w 514"/>
              <a:gd name="T9" fmla="*/ 350 h 402"/>
              <a:gd name="T10" fmla="*/ 292 w 514"/>
              <a:gd name="T11" fmla="*/ 375 h 402"/>
              <a:gd name="T12" fmla="*/ 325 w 514"/>
              <a:gd name="T13" fmla="*/ 350 h 402"/>
              <a:gd name="T14" fmla="*/ 385 w 514"/>
              <a:gd name="T15" fmla="*/ 401 h 402"/>
              <a:gd name="T16" fmla="*/ 429 w 514"/>
              <a:gd name="T17" fmla="*/ 351 h 402"/>
              <a:gd name="T18" fmla="*/ 469 w 514"/>
              <a:gd name="T19" fmla="*/ 373 h 402"/>
              <a:gd name="T20" fmla="*/ 514 w 514"/>
              <a:gd name="T21" fmla="*/ 340 h 402"/>
              <a:gd name="T22" fmla="*/ 258 w 514"/>
              <a:gd name="T23" fmla="*/ 0 h 402"/>
              <a:gd name="T24" fmla="*/ 0 w 514"/>
              <a:gd name="T25" fmla="*/ 342 h 402"/>
              <a:gd name="T26" fmla="*/ 42 w 514"/>
              <a:gd name="T27" fmla="*/ 371 h 402"/>
              <a:gd name="T28" fmla="*/ 89 w 514"/>
              <a:gd name="T29" fmla="*/ 344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14" h="402">
                <a:moveTo>
                  <a:pt x="89" y="344"/>
                </a:moveTo>
                <a:cubicBezTo>
                  <a:pt x="134" y="378"/>
                  <a:pt x="134" y="378"/>
                  <a:pt x="134" y="378"/>
                </a:cubicBezTo>
                <a:cubicBezTo>
                  <a:pt x="187" y="340"/>
                  <a:pt x="187" y="340"/>
                  <a:pt x="187" y="340"/>
                </a:cubicBezTo>
                <a:cubicBezTo>
                  <a:pt x="219" y="387"/>
                  <a:pt x="219" y="387"/>
                  <a:pt x="219" y="387"/>
                </a:cubicBezTo>
                <a:cubicBezTo>
                  <a:pt x="259" y="350"/>
                  <a:pt x="259" y="350"/>
                  <a:pt x="259" y="350"/>
                </a:cubicBezTo>
                <a:cubicBezTo>
                  <a:pt x="292" y="375"/>
                  <a:pt x="292" y="375"/>
                  <a:pt x="292" y="375"/>
                </a:cubicBezTo>
                <a:cubicBezTo>
                  <a:pt x="325" y="350"/>
                  <a:pt x="325" y="350"/>
                  <a:pt x="325" y="350"/>
                </a:cubicBezTo>
                <a:cubicBezTo>
                  <a:pt x="325" y="350"/>
                  <a:pt x="381" y="402"/>
                  <a:pt x="385" y="401"/>
                </a:cubicBezTo>
                <a:cubicBezTo>
                  <a:pt x="390" y="400"/>
                  <a:pt x="429" y="351"/>
                  <a:pt x="429" y="351"/>
                </a:cubicBezTo>
                <a:cubicBezTo>
                  <a:pt x="469" y="373"/>
                  <a:pt x="469" y="373"/>
                  <a:pt x="469" y="373"/>
                </a:cubicBezTo>
                <a:cubicBezTo>
                  <a:pt x="514" y="340"/>
                  <a:pt x="514" y="340"/>
                  <a:pt x="514" y="340"/>
                </a:cubicBezTo>
                <a:cubicBezTo>
                  <a:pt x="258" y="0"/>
                  <a:pt x="258" y="0"/>
                  <a:pt x="258" y="0"/>
                </a:cubicBezTo>
                <a:cubicBezTo>
                  <a:pt x="0" y="342"/>
                  <a:pt x="0" y="342"/>
                  <a:pt x="0" y="342"/>
                </a:cubicBezTo>
                <a:cubicBezTo>
                  <a:pt x="42" y="371"/>
                  <a:pt x="42" y="371"/>
                  <a:pt x="42" y="371"/>
                </a:cubicBezTo>
                <a:lnTo>
                  <a:pt x="89" y="3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Freeform 216"/>
          <p:cNvSpPr/>
          <p:nvPr/>
        </p:nvSpPr>
        <p:spPr bwMode="auto">
          <a:xfrm>
            <a:off x="2815531" y="5179293"/>
            <a:ext cx="710908" cy="1065197"/>
          </a:xfrm>
          <a:custGeom>
            <a:avLst/>
            <a:gdLst>
              <a:gd name="T0" fmla="*/ 100 w 610"/>
              <a:gd name="T1" fmla="*/ 876 h 914"/>
              <a:gd name="T2" fmla="*/ 211 w 610"/>
              <a:gd name="T3" fmla="*/ 813 h 914"/>
              <a:gd name="T4" fmla="*/ 317 w 610"/>
              <a:gd name="T5" fmla="*/ 893 h 914"/>
              <a:gd name="T6" fmla="*/ 442 w 610"/>
              <a:gd name="T7" fmla="*/ 803 h 914"/>
              <a:gd name="T8" fmla="*/ 518 w 610"/>
              <a:gd name="T9" fmla="*/ 914 h 914"/>
              <a:gd name="T10" fmla="*/ 610 w 610"/>
              <a:gd name="T11" fmla="*/ 831 h 914"/>
              <a:gd name="T12" fmla="*/ 610 w 610"/>
              <a:gd name="T13" fmla="*/ 0 h 914"/>
              <a:gd name="T14" fmla="*/ 0 w 610"/>
              <a:gd name="T15" fmla="*/ 808 h 914"/>
              <a:gd name="T16" fmla="*/ 100 w 610"/>
              <a:gd name="T17" fmla="*/ 876 h 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0" h="914">
                <a:moveTo>
                  <a:pt x="100" y="876"/>
                </a:moveTo>
                <a:lnTo>
                  <a:pt x="211" y="813"/>
                </a:lnTo>
                <a:lnTo>
                  <a:pt x="317" y="893"/>
                </a:lnTo>
                <a:lnTo>
                  <a:pt x="442" y="803"/>
                </a:lnTo>
                <a:lnTo>
                  <a:pt x="518" y="914"/>
                </a:lnTo>
                <a:lnTo>
                  <a:pt x="610" y="831"/>
                </a:lnTo>
                <a:lnTo>
                  <a:pt x="610" y="0"/>
                </a:lnTo>
                <a:lnTo>
                  <a:pt x="0" y="808"/>
                </a:lnTo>
                <a:lnTo>
                  <a:pt x="100" y="876"/>
                </a:lnTo>
                <a:close/>
              </a:path>
            </a:pathLst>
          </a:custGeom>
          <a:solidFill>
            <a:srgbClr val="D5CC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Freeform 217"/>
          <p:cNvSpPr/>
          <p:nvPr/>
        </p:nvSpPr>
        <p:spPr bwMode="auto">
          <a:xfrm>
            <a:off x="8658965" y="4713124"/>
            <a:ext cx="3256194" cy="2161861"/>
          </a:xfrm>
          <a:custGeom>
            <a:avLst/>
            <a:gdLst>
              <a:gd name="T0" fmla="*/ 0 w 2794"/>
              <a:gd name="T1" fmla="*/ 1855 h 1855"/>
              <a:gd name="T2" fmla="*/ 1399 w 2794"/>
              <a:gd name="T3" fmla="*/ 0 h 1855"/>
              <a:gd name="T4" fmla="*/ 2794 w 2794"/>
              <a:gd name="T5" fmla="*/ 1855 h 1855"/>
              <a:gd name="T6" fmla="*/ 0 w 2794"/>
              <a:gd name="T7" fmla="*/ 1855 h 1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94" h="1855">
                <a:moveTo>
                  <a:pt x="0" y="1855"/>
                </a:moveTo>
                <a:lnTo>
                  <a:pt x="1399" y="0"/>
                </a:lnTo>
                <a:lnTo>
                  <a:pt x="2794" y="1855"/>
                </a:lnTo>
                <a:lnTo>
                  <a:pt x="0" y="1855"/>
                </a:lnTo>
                <a:close/>
              </a:path>
            </a:pathLst>
          </a:custGeom>
          <a:solidFill>
            <a:srgbClr val="DACD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" name="Freeform 218"/>
          <p:cNvSpPr/>
          <p:nvPr/>
        </p:nvSpPr>
        <p:spPr bwMode="auto">
          <a:xfrm>
            <a:off x="8658965" y="4713124"/>
            <a:ext cx="1630427" cy="2161861"/>
          </a:xfrm>
          <a:custGeom>
            <a:avLst/>
            <a:gdLst>
              <a:gd name="T0" fmla="*/ 0 w 1399"/>
              <a:gd name="T1" fmla="*/ 1855 h 1855"/>
              <a:gd name="T2" fmla="*/ 1399 w 1399"/>
              <a:gd name="T3" fmla="*/ 0 h 1855"/>
              <a:gd name="T4" fmla="*/ 1399 w 1399"/>
              <a:gd name="T5" fmla="*/ 1855 h 1855"/>
              <a:gd name="T6" fmla="*/ 0 w 1399"/>
              <a:gd name="T7" fmla="*/ 1855 h 1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99" h="1855">
                <a:moveTo>
                  <a:pt x="0" y="1855"/>
                </a:moveTo>
                <a:lnTo>
                  <a:pt x="1399" y="0"/>
                </a:lnTo>
                <a:lnTo>
                  <a:pt x="1399" y="1855"/>
                </a:lnTo>
                <a:lnTo>
                  <a:pt x="0" y="1855"/>
                </a:lnTo>
                <a:close/>
              </a:path>
            </a:pathLst>
          </a:custGeom>
          <a:solidFill>
            <a:srgbClr val="C4A9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Freeform 219"/>
          <p:cNvSpPr/>
          <p:nvPr/>
        </p:nvSpPr>
        <p:spPr bwMode="auto">
          <a:xfrm>
            <a:off x="9380362" y="4713124"/>
            <a:ext cx="1812234" cy="1418320"/>
          </a:xfrm>
          <a:custGeom>
            <a:avLst/>
            <a:gdLst>
              <a:gd name="T0" fmla="*/ 113 w 658"/>
              <a:gd name="T1" fmla="*/ 441 h 515"/>
              <a:gd name="T2" fmla="*/ 172 w 658"/>
              <a:gd name="T3" fmla="*/ 508 h 515"/>
              <a:gd name="T4" fmla="*/ 239 w 658"/>
              <a:gd name="T5" fmla="*/ 418 h 515"/>
              <a:gd name="T6" fmla="*/ 280 w 658"/>
              <a:gd name="T7" fmla="*/ 496 h 515"/>
              <a:gd name="T8" fmla="*/ 332 w 658"/>
              <a:gd name="T9" fmla="*/ 407 h 515"/>
              <a:gd name="T10" fmla="*/ 373 w 658"/>
              <a:gd name="T11" fmla="*/ 481 h 515"/>
              <a:gd name="T12" fmla="*/ 416 w 658"/>
              <a:gd name="T13" fmla="*/ 419 h 515"/>
              <a:gd name="T14" fmla="*/ 493 w 658"/>
              <a:gd name="T15" fmla="*/ 514 h 515"/>
              <a:gd name="T16" fmla="*/ 550 w 658"/>
              <a:gd name="T17" fmla="*/ 444 h 515"/>
              <a:gd name="T18" fmla="*/ 600 w 658"/>
              <a:gd name="T19" fmla="*/ 478 h 515"/>
              <a:gd name="T20" fmla="*/ 658 w 658"/>
              <a:gd name="T21" fmla="*/ 436 h 515"/>
              <a:gd name="T22" fmla="*/ 330 w 658"/>
              <a:gd name="T23" fmla="*/ 0 h 515"/>
              <a:gd name="T24" fmla="*/ 0 w 658"/>
              <a:gd name="T25" fmla="*/ 438 h 515"/>
              <a:gd name="T26" fmla="*/ 53 w 658"/>
              <a:gd name="T27" fmla="*/ 475 h 515"/>
              <a:gd name="T28" fmla="*/ 113 w 658"/>
              <a:gd name="T29" fmla="*/ 441 h 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58" h="515">
                <a:moveTo>
                  <a:pt x="113" y="441"/>
                </a:moveTo>
                <a:cubicBezTo>
                  <a:pt x="172" y="508"/>
                  <a:pt x="172" y="508"/>
                  <a:pt x="172" y="508"/>
                </a:cubicBezTo>
                <a:cubicBezTo>
                  <a:pt x="239" y="418"/>
                  <a:pt x="239" y="418"/>
                  <a:pt x="239" y="418"/>
                </a:cubicBezTo>
                <a:cubicBezTo>
                  <a:pt x="280" y="496"/>
                  <a:pt x="280" y="496"/>
                  <a:pt x="280" y="496"/>
                </a:cubicBezTo>
                <a:cubicBezTo>
                  <a:pt x="332" y="407"/>
                  <a:pt x="332" y="407"/>
                  <a:pt x="332" y="407"/>
                </a:cubicBezTo>
                <a:cubicBezTo>
                  <a:pt x="373" y="481"/>
                  <a:pt x="373" y="481"/>
                  <a:pt x="373" y="481"/>
                </a:cubicBezTo>
                <a:cubicBezTo>
                  <a:pt x="416" y="419"/>
                  <a:pt x="416" y="419"/>
                  <a:pt x="416" y="419"/>
                </a:cubicBezTo>
                <a:cubicBezTo>
                  <a:pt x="416" y="419"/>
                  <a:pt x="488" y="515"/>
                  <a:pt x="493" y="514"/>
                </a:cubicBezTo>
                <a:cubicBezTo>
                  <a:pt x="499" y="512"/>
                  <a:pt x="550" y="444"/>
                  <a:pt x="550" y="444"/>
                </a:cubicBezTo>
                <a:cubicBezTo>
                  <a:pt x="600" y="478"/>
                  <a:pt x="600" y="478"/>
                  <a:pt x="600" y="478"/>
                </a:cubicBezTo>
                <a:cubicBezTo>
                  <a:pt x="658" y="436"/>
                  <a:pt x="658" y="436"/>
                  <a:pt x="658" y="436"/>
                </a:cubicBezTo>
                <a:cubicBezTo>
                  <a:pt x="330" y="0"/>
                  <a:pt x="330" y="0"/>
                  <a:pt x="330" y="0"/>
                </a:cubicBezTo>
                <a:cubicBezTo>
                  <a:pt x="0" y="438"/>
                  <a:pt x="0" y="438"/>
                  <a:pt x="0" y="438"/>
                </a:cubicBezTo>
                <a:cubicBezTo>
                  <a:pt x="53" y="475"/>
                  <a:pt x="53" y="475"/>
                  <a:pt x="53" y="475"/>
                </a:cubicBezTo>
                <a:lnTo>
                  <a:pt x="113" y="4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Freeform 220"/>
          <p:cNvSpPr/>
          <p:nvPr/>
        </p:nvSpPr>
        <p:spPr bwMode="auto">
          <a:xfrm>
            <a:off x="9380362" y="4713124"/>
            <a:ext cx="909030" cy="1399674"/>
          </a:xfrm>
          <a:custGeom>
            <a:avLst/>
            <a:gdLst>
              <a:gd name="T0" fmla="*/ 125 w 780"/>
              <a:gd name="T1" fmla="*/ 1123 h 1201"/>
              <a:gd name="T2" fmla="*/ 267 w 780"/>
              <a:gd name="T3" fmla="*/ 1042 h 1201"/>
              <a:gd name="T4" fmla="*/ 407 w 780"/>
              <a:gd name="T5" fmla="*/ 1201 h 1201"/>
              <a:gd name="T6" fmla="*/ 565 w 780"/>
              <a:gd name="T7" fmla="*/ 988 h 1201"/>
              <a:gd name="T8" fmla="*/ 662 w 780"/>
              <a:gd name="T9" fmla="*/ 1172 h 1201"/>
              <a:gd name="T10" fmla="*/ 780 w 780"/>
              <a:gd name="T11" fmla="*/ 967 h 1201"/>
              <a:gd name="T12" fmla="*/ 780 w 780"/>
              <a:gd name="T13" fmla="*/ 0 h 1201"/>
              <a:gd name="T14" fmla="*/ 0 w 780"/>
              <a:gd name="T15" fmla="*/ 1035 h 1201"/>
              <a:gd name="T16" fmla="*/ 125 w 780"/>
              <a:gd name="T17" fmla="*/ 1123 h 1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80" h="1201">
                <a:moveTo>
                  <a:pt x="125" y="1123"/>
                </a:moveTo>
                <a:lnTo>
                  <a:pt x="267" y="1042"/>
                </a:lnTo>
                <a:lnTo>
                  <a:pt x="407" y="1201"/>
                </a:lnTo>
                <a:lnTo>
                  <a:pt x="565" y="988"/>
                </a:lnTo>
                <a:lnTo>
                  <a:pt x="662" y="1172"/>
                </a:lnTo>
                <a:lnTo>
                  <a:pt x="780" y="967"/>
                </a:lnTo>
                <a:lnTo>
                  <a:pt x="780" y="0"/>
                </a:lnTo>
                <a:lnTo>
                  <a:pt x="0" y="1035"/>
                </a:lnTo>
                <a:lnTo>
                  <a:pt x="125" y="1123"/>
                </a:lnTo>
                <a:close/>
              </a:path>
            </a:pathLst>
          </a:custGeom>
          <a:solidFill>
            <a:srgbClr val="D5CC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reeform 221"/>
          <p:cNvSpPr/>
          <p:nvPr/>
        </p:nvSpPr>
        <p:spPr bwMode="auto">
          <a:xfrm>
            <a:off x="908315" y="2686452"/>
            <a:ext cx="1795918" cy="881060"/>
          </a:xfrm>
          <a:custGeom>
            <a:avLst/>
            <a:gdLst>
              <a:gd name="T0" fmla="*/ 557 w 652"/>
              <a:gd name="T1" fmla="*/ 129 h 320"/>
              <a:gd name="T2" fmla="*/ 546 w 652"/>
              <a:gd name="T3" fmla="*/ 130 h 320"/>
              <a:gd name="T4" fmla="*/ 389 w 652"/>
              <a:gd name="T5" fmla="*/ 0 h 320"/>
              <a:gd name="T6" fmla="*/ 237 w 652"/>
              <a:gd name="T7" fmla="*/ 111 h 320"/>
              <a:gd name="T8" fmla="*/ 194 w 652"/>
              <a:gd name="T9" fmla="*/ 101 h 320"/>
              <a:gd name="T10" fmla="*/ 98 w 652"/>
              <a:gd name="T11" fmla="*/ 174 h 320"/>
              <a:gd name="T12" fmla="*/ 75 w 652"/>
              <a:gd name="T13" fmla="*/ 171 h 320"/>
              <a:gd name="T14" fmla="*/ 0 w 652"/>
              <a:gd name="T15" fmla="*/ 245 h 320"/>
              <a:gd name="T16" fmla="*/ 75 w 652"/>
              <a:gd name="T17" fmla="*/ 320 h 320"/>
              <a:gd name="T18" fmla="*/ 278 w 652"/>
              <a:gd name="T19" fmla="*/ 320 h 320"/>
              <a:gd name="T20" fmla="*/ 293 w 652"/>
              <a:gd name="T21" fmla="*/ 320 h 320"/>
              <a:gd name="T22" fmla="*/ 557 w 652"/>
              <a:gd name="T23" fmla="*/ 320 h 320"/>
              <a:gd name="T24" fmla="*/ 652 w 652"/>
              <a:gd name="T25" fmla="*/ 225 h 320"/>
              <a:gd name="T26" fmla="*/ 557 w 652"/>
              <a:gd name="T27" fmla="*/ 129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52" h="320">
                <a:moveTo>
                  <a:pt x="557" y="129"/>
                </a:moveTo>
                <a:cubicBezTo>
                  <a:pt x="553" y="129"/>
                  <a:pt x="550" y="130"/>
                  <a:pt x="546" y="130"/>
                </a:cubicBezTo>
                <a:cubicBezTo>
                  <a:pt x="532" y="56"/>
                  <a:pt x="467" y="0"/>
                  <a:pt x="389" y="0"/>
                </a:cubicBezTo>
                <a:cubicBezTo>
                  <a:pt x="318" y="0"/>
                  <a:pt x="257" y="46"/>
                  <a:pt x="237" y="111"/>
                </a:cubicBezTo>
                <a:cubicBezTo>
                  <a:pt x="224" y="105"/>
                  <a:pt x="209" y="101"/>
                  <a:pt x="194" y="101"/>
                </a:cubicBezTo>
                <a:cubicBezTo>
                  <a:pt x="148" y="101"/>
                  <a:pt x="110" y="132"/>
                  <a:pt x="98" y="174"/>
                </a:cubicBezTo>
                <a:cubicBezTo>
                  <a:pt x="91" y="172"/>
                  <a:pt x="83" y="171"/>
                  <a:pt x="75" y="171"/>
                </a:cubicBezTo>
                <a:cubicBezTo>
                  <a:pt x="33" y="171"/>
                  <a:pt x="0" y="204"/>
                  <a:pt x="0" y="245"/>
                </a:cubicBezTo>
                <a:cubicBezTo>
                  <a:pt x="0" y="286"/>
                  <a:pt x="33" y="320"/>
                  <a:pt x="75" y="320"/>
                </a:cubicBezTo>
                <a:cubicBezTo>
                  <a:pt x="278" y="320"/>
                  <a:pt x="278" y="320"/>
                  <a:pt x="278" y="320"/>
                </a:cubicBezTo>
                <a:cubicBezTo>
                  <a:pt x="293" y="320"/>
                  <a:pt x="293" y="320"/>
                  <a:pt x="293" y="320"/>
                </a:cubicBezTo>
                <a:cubicBezTo>
                  <a:pt x="557" y="320"/>
                  <a:pt x="557" y="320"/>
                  <a:pt x="557" y="320"/>
                </a:cubicBezTo>
                <a:cubicBezTo>
                  <a:pt x="609" y="320"/>
                  <a:pt x="652" y="277"/>
                  <a:pt x="652" y="225"/>
                </a:cubicBezTo>
                <a:cubicBezTo>
                  <a:pt x="652" y="172"/>
                  <a:pt x="609" y="129"/>
                  <a:pt x="557" y="1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reeform 222"/>
          <p:cNvSpPr/>
          <p:nvPr/>
        </p:nvSpPr>
        <p:spPr bwMode="auto">
          <a:xfrm>
            <a:off x="1698186" y="937079"/>
            <a:ext cx="1085009" cy="531433"/>
          </a:xfrm>
          <a:custGeom>
            <a:avLst/>
            <a:gdLst>
              <a:gd name="T0" fmla="*/ 58 w 394"/>
              <a:gd name="T1" fmla="*/ 78 h 193"/>
              <a:gd name="T2" fmla="*/ 64 w 394"/>
              <a:gd name="T3" fmla="*/ 79 h 193"/>
              <a:gd name="T4" fmla="*/ 159 w 394"/>
              <a:gd name="T5" fmla="*/ 0 h 193"/>
              <a:gd name="T6" fmla="*/ 251 w 394"/>
              <a:gd name="T7" fmla="*/ 67 h 193"/>
              <a:gd name="T8" fmla="*/ 277 w 394"/>
              <a:gd name="T9" fmla="*/ 61 h 193"/>
              <a:gd name="T10" fmla="*/ 335 w 394"/>
              <a:gd name="T11" fmla="*/ 106 h 193"/>
              <a:gd name="T12" fmla="*/ 349 w 394"/>
              <a:gd name="T13" fmla="*/ 103 h 193"/>
              <a:gd name="T14" fmla="*/ 394 w 394"/>
              <a:gd name="T15" fmla="*/ 148 h 193"/>
              <a:gd name="T16" fmla="*/ 349 w 394"/>
              <a:gd name="T17" fmla="*/ 193 h 193"/>
              <a:gd name="T18" fmla="*/ 226 w 394"/>
              <a:gd name="T19" fmla="*/ 193 h 193"/>
              <a:gd name="T20" fmla="*/ 217 w 394"/>
              <a:gd name="T21" fmla="*/ 193 h 193"/>
              <a:gd name="T22" fmla="*/ 58 w 394"/>
              <a:gd name="T23" fmla="*/ 193 h 193"/>
              <a:gd name="T24" fmla="*/ 0 w 394"/>
              <a:gd name="T25" fmla="*/ 136 h 193"/>
              <a:gd name="T26" fmla="*/ 58 w 394"/>
              <a:gd name="T27" fmla="*/ 78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94" h="193">
                <a:moveTo>
                  <a:pt x="58" y="78"/>
                </a:moveTo>
                <a:cubicBezTo>
                  <a:pt x="60" y="78"/>
                  <a:pt x="62" y="79"/>
                  <a:pt x="64" y="79"/>
                </a:cubicBezTo>
                <a:cubicBezTo>
                  <a:pt x="73" y="34"/>
                  <a:pt x="112" y="0"/>
                  <a:pt x="159" y="0"/>
                </a:cubicBezTo>
                <a:cubicBezTo>
                  <a:pt x="202" y="0"/>
                  <a:pt x="238" y="28"/>
                  <a:pt x="251" y="67"/>
                </a:cubicBezTo>
                <a:cubicBezTo>
                  <a:pt x="259" y="64"/>
                  <a:pt x="267" y="61"/>
                  <a:pt x="277" y="61"/>
                </a:cubicBezTo>
                <a:cubicBezTo>
                  <a:pt x="304" y="61"/>
                  <a:pt x="328" y="80"/>
                  <a:pt x="335" y="106"/>
                </a:cubicBezTo>
                <a:cubicBezTo>
                  <a:pt x="339" y="104"/>
                  <a:pt x="344" y="103"/>
                  <a:pt x="349" y="103"/>
                </a:cubicBezTo>
                <a:cubicBezTo>
                  <a:pt x="374" y="103"/>
                  <a:pt x="394" y="123"/>
                  <a:pt x="394" y="148"/>
                </a:cubicBezTo>
                <a:cubicBezTo>
                  <a:pt x="394" y="173"/>
                  <a:pt x="374" y="193"/>
                  <a:pt x="349" y="193"/>
                </a:cubicBezTo>
                <a:cubicBezTo>
                  <a:pt x="226" y="193"/>
                  <a:pt x="226" y="193"/>
                  <a:pt x="226" y="193"/>
                </a:cubicBezTo>
                <a:cubicBezTo>
                  <a:pt x="217" y="193"/>
                  <a:pt x="217" y="193"/>
                  <a:pt x="217" y="193"/>
                </a:cubicBezTo>
                <a:cubicBezTo>
                  <a:pt x="58" y="193"/>
                  <a:pt x="58" y="193"/>
                  <a:pt x="58" y="193"/>
                </a:cubicBezTo>
                <a:cubicBezTo>
                  <a:pt x="26" y="193"/>
                  <a:pt x="0" y="168"/>
                  <a:pt x="0" y="136"/>
                </a:cubicBezTo>
                <a:cubicBezTo>
                  <a:pt x="0" y="104"/>
                  <a:pt x="26" y="78"/>
                  <a:pt x="58" y="7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reeform 223"/>
          <p:cNvSpPr/>
          <p:nvPr/>
        </p:nvSpPr>
        <p:spPr bwMode="auto">
          <a:xfrm>
            <a:off x="9044720" y="5664109"/>
            <a:ext cx="1436967" cy="1208544"/>
          </a:xfrm>
          <a:custGeom>
            <a:avLst/>
            <a:gdLst>
              <a:gd name="T0" fmla="*/ 0 w 1233"/>
              <a:gd name="T1" fmla="*/ 1037 h 1037"/>
              <a:gd name="T2" fmla="*/ 619 w 1233"/>
              <a:gd name="T3" fmla="*/ 0 h 1037"/>
              <a:gd name="T4" fmla="*/ 1233 w 1233"/>
              <a:gd name="T5" fmla="*/ 1037 h 1037"/>
              <a:gd name="T6" fmla="*/ 0 w 1233"/>
              <a:gd name="T7" fmla="*/ 1037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33" h="1037">
                <a:moveTo>
                  <a:pt x="0" y="1037"/>
                </a:moveTo>
                <a:lnTo>
                  <a:pt x="619" y="0"/>
                </a:lnTo>
                <a:lnTo>
                  <a:pt x="1233" y="1037"/>
                </a:lnTo>
                <a:lnTo>
                  <a:pt x="0" y="10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reeform 224"/>
          <p:cNvSpPr/>
          <p:nvPr/>
        </p:nvSpPr>
        <p:spPr bwMode="auto">
          <a:xfrm>
            <a:off x="9044720" y="5664109"/>
            <a:ext cx="721397" cy="1208544"/>
          </a:xfrm>
          <a:custGeom>
            <a:avLst/>
            <a:gdLst>
              <a:gd name="T0" fmla="*/ 0 w 619"/>
              <a:gd name="T1" fmla="*/ 1037 h 1037"/>
              <a:gd name="T2" fmla="*/ 619 w 619"/>
              <a:gd name="T3" fmla="*/ 0 h 1037"/>
              <a:gd name="T4" fmla="*/ 619 w 619"/>
              <a:gd name="T5" fmla="*/ 1037 h 1037"/>
              <a:gd name="T6" fmla="*/ 0 w 619"/>
              <a:gd name="T7" fmla="*/ 1037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19" h="1037">
                <a:moveTo>
                  <a:pt x="0" y="1037"/>
                </a:moveTo>
                <a:lnTo>
                  <a:pt x="619" y="0"/>
                </a:lnTo>
                <a:lnTo>
                  <a:pt x="619" y="1037"/>
                </a:lnTo>
                <a:lnTo>
                  <a:pt x="0" y="1037"/>
                </a:lnTo>
                <a:close/>
              </a:path>
            </a:pathLst>
          </a:custGeom>
          <a:solidFill>
            <a:srgbClr val="CDBC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reeform 225"/>
          <p:cNvSpPr/>
          <p:nvPr/>
        </p:nvSpPr>
        <p:spPr bwMode="auto">
          <a:xfrm>
            <a:off x="3705915" y="6106971"/>
            <a:ext cx="2327351" cy="1112979"/>
          </a:xfrm>
          <a:custGeom>
            <a:avLst/>
            <a:gdLst>
              <a:gd name="T0" fmla="*/ 0 w 1997"/>
              <a:gd name="T1" fmla="*/ 955 h 955"/>
              <a:gd name="T2" fmla="*/ 1002 w 1997"/>
              <a:gd name="T3" fmla="*/ 0 h 955"/>
              <a:gd name="T4" fmla="*/ 1997 w 1997"/>
              <a:gd name="T5" fmla="*/ 955 h 955"/>
              <a:gd name="T6" fmla="*/ 0 w 1997"/>
              <a:gd name="T7" fmla="*/ 955 h 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97" h="955">
                <a:moveTo>
                  <a:pt x="0" y="955"/>
                </a:moveTo>
                <a:lnTo>
                  <a:pt x="1002" y="0"/>
                </a:lnTo>
                <a:lnTo>
                  <a:pt x="1997" y="955"/>
                </a:lnTo>
                <a:lnTo>
                  <a:pt x="0" y="9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reeform 226"/>
          <p:cNvSpPr/>
          <p:nvPr/>
        </p:nvSpPr>
        <p:spPr bwMode="auto">
          <a:xfrm>
            <a:off x="3705915" y="6106971"/>
            <a:ext cx="1167754" cy="1112979"/>
          </a:xfrm>
          <a:custGeom>
            <a:avLst/>
            <a:gdLst>
              <a:gd name="T0" fmla="*/ 0 w 1002"/>
              <a:gd name="T1" fmla="*/ 955 h 955"/>
              <a:gd name="T2" fmla="*/ 1002 w 1002"/>
              <a:gd name="T3" fmla="*/ 0 h 955"/>
              <a:gd name="T4" fmla="*/ 1002 w 1002"/>
              <a:gd name="T5" fmla="*/ 955 h 955"/>
              <a:gd name="T6" fmla="*/ 0 w 1002"/>
              <a:gd name="T7" fmla="*/ 955 h 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2" h="955">
                <a:moveTo>
                  <a:pt x="0" y="955"/>
                </a:moveTo>
                <a:lnTo>
                  <a:pt x="1002" y="0"/>
                </a:lnTo>
                <a:lnTo>
                  <a:pt x="1002" y="955"/>
                </a:lnTo>
                <a:lnTo>
                  <a:pt x="0" y="955"/>
                </a:lnTo>
                <a:close/>
              </a:path>
            </a:pathLst>
          </a:custGeom>
          <a:solidFill>
            <a:srgbClr val="CDBC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reeform 227"/>
          <p:cNvSpPr/>
          <p:nvPr/>
        </p:nvSpPr>
        <p:spPr bwMode="auto">
          <a:xfrm>
            <a:off x="4229190" y="6523027"/>
            <a:ext cx="167821" cy="266882"/>
          </a:xfrm>
          <a:custGeom>
            <a:avLst/>
            <a:gdLst>
              <a:gd name="T0" fmla="*/ 0 w 144"/>
              <a:gd name="T1" fmla="*/ 229 h 229"/>
              <a:gd name="T2" fmla="*/ 73 w 144"/>
              <a:gd name="T3" fmla="*/ 0 h 229"/>
              <a:gd name="T4" fmla="*/ 144 w 144"/>
              <a:gd name="T5" fmla="*/ 229 h 229"/>
              <a:gd name="T6" fmla="*/ 0 w 144"/>
              <a:gd name="T7" fmla="*/ 229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4" h="229">
                <a:moveTo>
                  <a:pt x="0" y="229"/>
                </a:moveTo>
                <a:lnTo>
                  <a:pt x="73" y="0"/>
                </a:lnTo>
                <a:lnTo>
                  <a:pt x="144" y="229"/>
                </a:lnTo>
                <a:lnTo>
                  <a:pt x="0" y="229"/>
                </a:lnTo>
                <a:close/>
              </a:path>
            </a:pathLst>
          </a:custGeom>
          <a:solidFill>
            <a:srgbClr val="4368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reeform 228"/>
          <p:cNvSpPr/>
          <p:nvPr/>
        </p:nvSpPr>
        <p:spPr bwMode="auto">
          <a:xfrm>
            <a:off x="4372537" y="6371522"/>
            <a:ext cx="264551" cy="418387"/>
          </a:xfrm>
          <a:custGeom>
            <a:avLst/>
            <a:gdLst>
              <a:gd name="T0" fmla="*/ 0 w 227"/>
              <a:gd name="T1" fmla="*/ 359 h 359"/>
              <a:gd name="T2" fmla="*/ 113 w 227"/>
              <a:gd name="T3" fmla="*/ 0 h 359"/>
              <a:gd name="T4" fmla="*/ 227 w 227"/>
              <a:gd name="T5" fmla="*/ 359 h 359"/>
              <a:gd name="T6" fmla="*/ 0 w 227"/>
              <a:gd name="T7" fmla="*/ 359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7" h="359">
                <a:moveTo>
                  <a:pt x="0" y="359"/>
                </a:moveTo>
                <a:lnTo>
                  <a:pt x="113" y="0"/>
                </a:lnTo>
                <a:lnTo>
                  <a:pt x="227" y="359"/>
                </a:lnTo>
                <a:lnTo>
                  <a:pt x="0" y="359"/>
                </a:lnTo>
                <a:close/>
              </a:path>
            </a:pathLst>
          </a:custGeom>
          <a:solidFill>
            <a:srgbClr val="4368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reeform 229"/>
          <p:cNvSpPr/>
          <p:nvPr/>
        </p:nvSpPr>
        <p:spPr bwMode="auto">
          <a:xfrm>
            <a:off x="8327984" y="6523027"/>
            <a:ext cx="171318" cy="266882"/>
          </a:xfrm>
          <a:custGeom>
            <a:avLst/>
            <a:gdLst>
              <a:gd name="T0" fmla="*/ 0 w 147"/>
              <a:gd name="T1" fmla="*/ 229 h 229"/>
              <a:gd name="T2" fmla="*/ 73 w 147"/>
              <a:gd name="T3" fmla="*/ 0 h 229"/>
              <a:gd name="T4" fmla="*/ 147 w 147"/>
              <a:gd name="T5" fmla="*/ 229 h 229"/>
              <a:gd name="T6" fmla="*/ 0 w 147"/>
              <a:gd name="T7" fmla="*/ 229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7" h="229">
                <a:moveTo>
                  <a:pt x="0" y="229"/>
                </a:moveTo>
                <a:lnTo>
                  <a:pt x="73" y="0"/>
                </a:lnTo>
                <a:lnTo>
                  <a:pt x="147" y="229"/>
                </a:lnTo>
                <a:lnTo>
                  <a:pt x="0" y="229"/>
                </a:lnTo>
                <a:close/>
              </a:path>
            </a:pathLst>
          </a:custGeom>
          <a:solidFill>
            <a:srgbClr val="4368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" name="Freeform 230"/>
          <p:cNvSpPr/>
          <p:nvPr/>
        </p:nvSpPr>
        <p:spPr bwMode="auto">
          <a:xfrm>
            <a:off x="8471332" y="6371522"/>
            <a:ext cx="266882" cy="418387"/>
          </a:xfrm>
          <a:custGeom>
            <a:avLst/>
            <a:gdLst>
              <a:gd name="T0" fmla="*/ 0 w 229"/>
              <a:gd name="T1" fmla="*/ 359 h 359"/>
              <a:gd name="T2" fmla="*/ 113 w 229"/>
              <a:gd name="T3" fmla="*/ 0 h 359"/>
              <a:gd name="T4" fmla="*/ 229 w 229"/>
              <a:gd name="T5" fmla="*/ 359 h 359"/>
              <a:gd name="T6" fmla="*/ 0 w 229"/>
              <a:gd name="T7" fmla="*/ 359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9" h="359">
                <a:moveTo>
                  <a:pt x="0" y="359"/>
                </a:moveTo>
                <a:lnTo>
                  <a:pt x="113" y="0"/>
                </a:lnTo>
                <a:lnTo>
                  <a:pt x="229" y="359"/>
                </a:lnTo>
                <a:lnTo>
                  <a:pt x="0" y="359"/>
                </a:lnTo>
                <a:close/>
              </a:path>
            </a:pathLst>
          </a:custGeom>
          <a:solidFill>
            <a:srgbClr val="4368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231"/>
          <p:cNvSpPr/>
          <p:nvPr/>
        </p:nvSpPr>
        <p:spPr bwMode="auto">
          <a:xfrm>
            <a:off x="9333745" y="6498553"/>
            <a:ext cx="266882" cy="418387"/>
          </a:xfrm>
          <a:custGeom>
            <a:avLst/>
            <a:gdLst>
              <a:gd name="T0" fmla="*/ 0 w 229"/>
              <a:gd name="T1" fmla="*/ 359 h 359"/>
              <a:gd name="T2" fmla="*/ 113 w 229"/>
              <a:gd name="T3" fmla="*/ 0 h 359"/>
              <a:gd name="T4" fmla="*/ 229 w 229"/>
              <a:gd name="T5" fmla="*/ 359 h 359"/>
              <a:gd name="T6" fmla="*/ 0 w 229"/>
              <a:gd name="T7" fmla="*/ 359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9" h="359">
                <a:moveTo>
                  <a:pt x="0" y="359"/>
                </a:moveTo>
                <a:lnTo>
                  <a:pt x="113" y="0"/>
                </a:lnTo>
                <a:lnTo>
                  <a:pt x="229" y="359"/>
                </a:lnTo>
                <a:lnTo>
                  <a:pt x="0" y="359"/>
                </a:lnTo>
                <a:close/>
              </a:path>
            </a:pathLst>
          </a:custGeom>
          <a:solidFill>
            <a:srgbClr val="4368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232"/>
          <p:cNvSpPr/>
          <p:nvPr/>
        </p:nvSpPr>
        <p:spPr bwMode="auto">
          <a:xfrm>
            <a:off x="10945526" y="6440281"/>
            <a:ext cx="299514" cy="476658"/>
          </a:xfrm>
          <a:custGeom>
            <a:avLst/>
            <a:gdLst>
              <a:gd name="T0" fmla="*/ 0 w 257"/>
              <a:gd name="T1" fmla="*/ 409 h 409"/>
              <a:gd name="T2" fmla="*/ 127 w 257"/>
              <a:gd name="T3" fmla="*/ 0 h 409"/>
              <a:gd name="T4" fmla="*/ 257 w 257"/>
              <a:gd name="T5" fmla="*/ 409 h 409"/>
              <a:gd name="T6" fmla="*/ 0 w 257"/>
              <a:gd name="T7" fmla="*/ 409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7" h="409">
                <a:moveTo>
                  <a:pt x="0" y="409"/>
                </a:moveTo>
                <a:lnTo>
                  <a:pt x="127" y="0"/>
                </a:lnTo>
                <a:lnTo>
                  <a:pt x="257" y="409"/>
                </a:lnTo>
                <a:lnTo>
                  <a:pt x="0" y="409"/>
                </a:lnTo>
                <a:close/>
              </a:path>
            </a:pathLst>
          </a:custGeom>
          <a:solidFill>
            <a:srgbClr val="4368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Freeform 233"/>
          <p:cNvSpPr/>
          <p:nvPr/>
        </p:nvSpPr>
        <p:spPr bwMode="auto">
          <a:xfrm>
            <a:off x="5226793" y="6420470"/>
            <a:ext cx="228423" cy="363612"/>
          </a:xfrm>
          <a:custGeom>
            <a:avLst/>
            <a:gdLst>
              <a:gd name="T0" fmla="*/ 0 w 196"/>
              <a:gd name="T1" fmla="*/ 312 h 312"/>
              <a:gd name="T2" fmla="*/ 99 w 196"/>
              <a:gd name="T3" fmla="*/ 0 h 312"/>
              <a:gd name="T4" fmla="*/ 196 w 196"/>
              <a:gd name="T5" fmla="*/ 312 h 312"/>
              <a:gd name="T6" fmla="*/ 0 w 196"/>
              <a:gd name="T7" fmla="*/ 312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312">
                <a:moveTo>
                  <a:pt x="0" y="312"/>
                </a:moveTo>
                <a:lnTo>
                  <a:pt x="99" y="0"/>
                </a:lnTo>
                <a:lnTo>
                  <a:pt x="196" y="312"/>
                </a:lnTo>
                <a:lnTo>
                  <a:pt x="0" y="312"/>
                </a:lnTo>
                <a:close/>
              </a:path>
            </a:pathLst>
          </a:custGeom>
          <a:solidFill>
            <a:srgbClr val="4368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Freeform 234"/>
          <p:cNvSpPr/>
          <p:nvPr/>
        </p:nvSpPr>
        <p:spPr bwMode="auto">
          <a:xfrm>
            <a:off x="2678011" y="6420470"/>
            <a:ext cx="228423" cy="363612"/>
          </a:xfrm>
          <a:custGeom>
            <a:avLst/>
            <a:gdLst>
              <a:gd name="T0" fmla="*/ 0 w 196"/>
              <a:gd name="T1" fmla="*/ 312 h 312"/>
              <a:gd name="T2" fmla="*/ 99 w 196"/>
              <a:gd name="T3" fmla="*/ 0 h 312"/>
              <a:gd name="T4" fmla="*/ 196 w 196"/>
              <a:gd name="T5" fmla="*/ 312 h 312"/>
              <a:gd name="T6" fmla="*/ 0 w 196"/>
              <a:gd name="T7" fmla="*/ 312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312">
                <a:moveTo>
                  <a:pt x="0" y="312"/>
                </a:moveTo>
                <a:lnTo>
                  <a:pt x="99" y="0"/>
                </a:lnTo>
                <a:lnTo>
                  <a:pt x="196" y="312"/>
                </a:lnTo>
                <a:lnTo>
                  <a:pt x="0" y="312"/>
                </a:lnTo>
                <a:close/>
              </a:path>
            </a:pathLst>
          </a:custGeom>
          <a:solidFill>
            <a:srgbClr val="4368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" name="Freeform 235"/>
          <p:cNvSpPr/>
          <p:nvPr/>
        </p:nvSpPr>
        <p:spPr bwMode="auto">
          <a:xfrm>
            <a:off x="3623170" y="6545169"/>
            <a:ext cx="151505" cy="238911"/>
          </a:xfrm>
          <a:custGeom>
            <a:avLst/>
            <a:gdLst>
              <a:gd name="T0" fmla="*/ 0 w 130"/>
              <a:gd name="T1" fmla="*/ 205 h 205"/>
              <a:gd name="T2" fmla="*/ 64 w 130"/>
              <a:gd name="T3" fmla="*/ 0 h 205"/>
              <a:gd name="T4" fmla="*/ 130 w 130"/>
              <a:gd name="T5" fmla="*/ 205 h 205"/>
              <a:gd name="T6" fmla="*/ 0 w 130"/>
              <a:gd name="T7" fmla="*/ 205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0" h="205">
                <a:moveTo>
                  <a:pt x="0" y="205"/>
                </a:moveTo>
                <a:lnTo>
                  <a:pt x="64" y="0"/>
                </a:lnTo>
                <a:lnTo>
                  <a:pt x="130" y="205"/>
                </a:lnTo>
                <a:lnTo>
                  <a:pt x="0" y="205"/>
                </a:lnTo>
                <a:close/>
              </a:path>
            </a:pathLst>
          </a:custGeom>
          <a:solidFill>
            <a:srgbClr val="4368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" name="Freeform 236"/>
          <p:cNvSpPr/>
          <p:nvPr/>
        </p:nvSpPr>
        <p:spPr bwMode="auto">
          <a:xfrm>
            <a:off x="3429710" y="6622088"/>
            <a:ext cx="102557" cy="161994"/>
          </a:xfrm>
          <a:custGeom>
            <a:avLst/>
            <a:gdLst>
              <a:gd name="T0" fmla="*/ 0 w 88"/>
              <a:gd name="T1" fmla="*/ 139 h 139"/>
              <a:gd name="T2" fmla="*/ 45 w 88"/>
              <a:gd name="T3" fmla="*/ 0 h 139"/>
              <a:gd name="T4" fmla="*/ 88 w 88"/>
              <a:gd name="T5" fmla="*/ 139 h 139"/>
              <a:gd name="T6" fmla="*/ 0 w 88"/>
              <a:gd name="T7" fmla="*/ 139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8" h="139">
                <a:moveTo>
                  <a:pt x="0" y="139"/>
                </a:moveTo>
                <a:lnTo>
                  <a:pt x="45" y="0"/>
                </a:lnTo>
                <a:lnTo>
                  <a:pt x="88" y="139"/>
                </a:lnTo>
                <a:lnTo>
                  <a:pt x="0" y="139"/>
                </a:lnTo>
                <a:close/>
              </a:path>
            </a:pathLst>
          </a:custGeom>
          <a:solidFill>
            <a:srgbClr val="4368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" name="Freeform 237"/>
          <p:cNvSpPr/>
          <p:nvPr/>
        </p:nvSpPr>
        <p:spPr bwMode="auto">
          <a:xfrm>
            <a:off x="5548449" y="6597613"/>
            <a:ext cx="231919" cy="365943"/>
          </a:xfrm>
          <a:custGeom>
            <a:avLst/>
            <a:gdLst>
              <a:gd name="T0" fmla="*/ 0 w 199"/>
              <a:gd name="T1" fmla="*/ 314 h 314"/>
              <a:gd name="T2" fmla="*/ 99 w 199"/>
              <a:gd name="T3" fmla="*/ 0 h 314"/>
              <a:gd name="T4" fmla="*/ 199 w 199"/>
              <a:gd name="T5" fmla="*/ 314 h 314"/>
              <a:gd name="T6" fmla="*/ 0 w 199"/>
              <a:gd name="T7" fmla="*/ 314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9" h="314">
                <a:moveTo>
                  <a:pt x="0" y="314"/>
                </a:moveTo>
                <a:lnTo>
                  <a:pt x="99" y="0"/>
                </a:lnTo>
                <a:lnTo>
                  <a:pt x="199" y="314"/>
                </a:lnTo>
                <a:lnTo>
                  <a:pt x="0" y="314"/>
                </a:lnTo>
                <a:close/>
              </a:path>
            </a:pathLst>
          </a:custGeom>
          <a:solidFill>
            <a:srgbClr val="4368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Freeform 238"/>
          <p:cNvSpPr/>
          <p:nvPr/>
        </p:nvSpPr>
        <p:spPr bwMode="auto">
          <a:xfrm>
            <a:off x="6835077" y="6520696"/>
            <a:ext cx="167821" cy="263386"/>
          </a:xfrm>
          <a:custGeom>
            <a:avLst/>
            <a:gdLst>
              <a:gd name="T0" fmla="*/ 0 w 144"/>
              <a:gd name="T1" fmla="*/ 226 h 226"/>
              <a:gd name="T2" fmla="*/ 71 w 144"/>
              <a:gd name="T3" fmla="*/ 0 h 226"/>
              <a:gd name="T4" fmla="*/ 144 w 144"/>
              <a:gd name="T5" fmla="*/ 226 h 226"/>
              <a:gd name="T6" fmla="*/ 0 w 144"/>
              <a:gd name="T7" fmla="*/ 226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4" h="226">
                <a:moveTo>
                  <a:pt x="0" y="226"/>
                </a:moveTo>
                <a:lnTo>
                  <a:pt x="71" y="0"/>
                </a:lnTo>
                <a:lnTo>
                  <a:pt x="144" y="226"/>
                </a:lnTo>
                <a:lnTo>
                  <a:pt x="0" y="226"/>
                </a:lnTo>
                <a:close/>
              </a:path>
            </a:pathLst>
          </a:custGeom>
          <a:solidFill>
            <a:srgbClr val="4368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" name="Freeform 239"/>
          <p:cNvSpPr/>
          <p:nvPr/>
        </p:nvSpPr>
        <p:spPr bwMode="auto">
          <a:xfrm>
            <a:off x="6917822" y="6630246"/>
            <a:ext cx="167821" cy="262220"/>
          </a:xfrm>
          <a:custGeom>
            <a:avLst/>
            <a:gdLst>
              <a:gd name="T0" fmla="*/ 0 w 144"/>
              <a:gd name="T1" fmla="*/ 225 h 225"/>
              <a:gd name="T2" fmla="*/ 71 w 144"/>
              <a:gd name="T3" fmla="*/ 0 h 225"/>
              <a:gd name="T4" fmla="*/ 144 w 144"/>
              <a:gd name="T5" fmla="*/ 225 h 225"/>
              <a:gd name="T6" fmla="*/ 0 w 144"/>
              <a:gd name="T7" fmla="*/ 225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4" h="225">
                <a:moveTo>
                  <a:pt x="0" y="225"/>
                </a:moveTo>
                <a:lnTo>
                  <a:pt x="71" y="0"/>
                </a:lnTo>
                <a:lnTo>
                  <a:pt x="144" y="225"/>
                </a:lnTo>
                <a:lnTo>
                  <a:pt x="0" y="225"/>
                </a:lnTo>
                <a:close/>
              </a:path>
            </a:pathLst>
          </a:custGeom>
          <a:solidFill>
            <a:srgbClr val="4368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Freeform 240"/>
          <p:cNvSpPr/>
          <p:nvPr/>
        </p:nvSpPr>
        <p:spPr bwMode="auto">
          <a:xfrm>
            <a:off x="6625301" y="6630246"/>
            <a:ext cx="167821" cy="262220"/>
          </a:xfrm>
          <a:custGeom>
            <a:avLst/>
            <a:gdLst>
              <a:gd name="T0" fmla="*/ 0 w 144"/>
              <a:gd name="T1" fmla="*/ 225 h 225"/>
              <a:gd name="T2" fmla="*/ 71 w 144"/>
              <a:gd name="T3" fmla="*/ 0 h 225"/>
              <a:gd name="T4" fmla="*/ 144 w 144"/>
              <a:gd name="T5" fmla="*/ 225 h 225"/>
              <a:gd name="T6" fmla="*/ 0 w 144"/>
              <a:gd name="T7" fmla="*/ 225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4" h="225">
                <a:moveTo>
                  <a:pt x="0" y="225"/>
                </a:moveTo>
                <a:lnTo>
                  <a:pt x="71" y="0"/>
                </a:lnTo>
                <a:lnTo>
                  <a:pt x="144" y="225"/>
                </a:lnTo>
                <a:lnTo>
                  <a:pt x="0" y="225"/>
                </a:lnTo>
                <a:close/>
              </a:path>
            </a:pathLst>
          </a:custGeom>
          <a:solidFill>
            <a:srgbClr val="4368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Freeform 241"/>
          <p:cNvSpPr/>
          <p:nvPr/>
        </p:nvSpPr>
        <p:spPr bwMode="auto">
          <a:xfrm>
            <a:off x="5997138" y="6630246"/>
            <a:ext cx="168987" cy="262220"/>
          </a:xfrm>
          <a:custGeom>
            <a:avLst/>
            <a:gdLst>
              <a:gd name="T0" fmla="*/ 0 w 145"/>
              <a:gd name="T1" fmla="*/ 225 h 225"/>
              <a:gd name="T2" fmla="*/ 71 w 145"/>
              <a:gd name="T3" fmla="*/ 0 h 225"/>
              <a:gd name="T4" fmla="*/ 145 w 145"/>
              <a:gd name="T5" fmla="*/ 225 h 225"/>
              <a:gd name="T6" fmla="*/ 0 w 145"/>
              <a:gd name="T7" fmla="*/ 225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5" h="225">
                <a:moveTo>
                  <a:pt x="0" y="225"/>
                </a:moveTo>
                <a:lnTo>
                  <a:pt x="71" y="0"/>
                </a:lnTo>
                <a:lnTo>
                  <a:pt x="145" y="225"/>
                </a:lnTo>
                <a:lnTo>
                  <a:pt x="0" y="225"/>
                </a:lnTo>
                <a:close/>
              </a:path>
            </a:pathLst>
          </a:custGeom>
          <a:solidFill>
            <a:srgbClr val="4368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Freeform 242"/>
          <p:cNvSpPr/>
          <p:nvPr/>
        </p:nvSpPr>
        <p:spPr bwMode="auto">
          <a:xfrm>
            <a:off x="6057740" y="6676863"/>
            <a:ext cx="168987" cy="264551"/>
          </a:xfrm>
          <a:custGeom>
            <a:avLst/>
            <a:gdLst>
              <a:gd name="T0" fmla="*/ 0 w 145"/>
              <a:gd name="T1" fmla="*/ 227 h 227"/>
              <a:gd name="T2" fmla="*/ 71 w 145"/>
              <a:gd name="T3" fmla="*/ 0 h 227"/>
              <a:gd name="T4" fmla="*/ 145 w 145"/>
              <a:gd name="T5" fmla="*/ 227 h 227"/>
              <a:gd name="T6" fmla="*/ 0 w 145"/>
              <a:gd name="T7" fmla="*/ 22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5" h="227">
                <a:moveTo>
                  <a:pt x="0" y="227"/>
                </a:moveTo>
                <a:lnTo>
                  <a:pt x="71" y="0"/>
                </a:lnTo>
                <a:lnTo>
                  <a:pt x="145" y="227"/>
                </a:lnTo>
                <a:lnTo>
                  <a:pt x="0" y="227"/>
                </a:lnTo>
                <a:close/>
              </a:path>
            </a:pathLst>
          </a:custGeom>
          <a:solidFill>
            <a:srgbClr val="4368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" name="Freeform 243"/>
          <p:cNvSpPr/>
          <p:nvPr/>
        </p:nvSpPr>
        <p:spPr bwMode="auto">
          <a:xfrm>
            <a:off x="8754530" y="6630246"/>
            <a:ext cx="168987" cy="262220"/>
          </a:xfrm>
          <a:custGeom>
            <a:avLst/>
            <a:gdLst>
              <a:gd name="T0" fmla="*/ 0 w 145"/>
              <a:gd name="T1" fmla="*/ 225 h 225"/>
              <a:gd name="T2" fmla="*/ 71 w 145"/>
              <a:gd name="T3" fmla="*/ 0 h 225"/>
              <a:gd name="T4" fmla="*/ 145 w 145"/>
              <a:gd name="T5" fmla="*/ 225 h 225"/>
              <a:gd name="T6" fmla="*/ 0 w 145"/>
              <a:gd name="T7" fmla="*/ 225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5" h="225">
                <a:moveTo>
                  <a:pt x="0" y="225"/>
                </a:moveTo>
                <a:lnTo>
                  <a:pt x="71" y="0"/>
                </a:lnTo>
                <a:lnTo>
                  <a:pt x="145" y="225"/>
                </a:lnTo>
                <a:lnTo>
                  <a:pt x="0" y="225"/>
                </a:lnTo>
                <a:close/>
              </a:path>
            </a:pathLst>
          </a:custGeom>
          <a:solidFill>
            <a:srgbClr val="4368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Freeform 244"/>
          <p:cNvSpPr/>
          <p:nvPr/>
        </p:nvSpPr>
        <p:spPr bwMode="auto">
          <a:xfrm>
            <a:off x="8815132" y="6676863"/>
            <a:ext cx="165490" cy="264551"/>
          </a:xfrm>
          <a:custGeom>
            <a:avLst/>
            <a:gdLst>
              <a:gd name="T0" fmla="*/ 0 w 142"/>
              <a:gd name="T1" fmla="*/ 227 h 227"/>
              <a:gd name="T2" fmla="*/ 71 w 142"/>
              <a:gd name="T3" fmla="*/ 0 h 227"/>
              <a:gd name="T4" fmla="*/ 142 w 142"/>
              <a:gd name="T5" fmla="*/ 227 h 227"/>
              <a:gd name="T6" fmla="*/ 0 w 142"/>
              <a:gd name="T7" fmla="*/ 22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2" h="227">
                <a:moveTo>
                  <a:pt x="0" y="227"/>
                </a:moveTo>
                <a:lnTo>
                  <a:pt x="71" y="0"/>
                </a:lnTo>
                <a:lnTo>
                  <a:pt x="142" y="227"/>
                </a:lnTo>
                <a:lnTo>
                  <a:pt x="0" y="227"/>
                </a:lnTo>
                <a:close/>
              </a:path>
            </a:pathLst>
          </a:custGeom>
          <a:solidFill>
            <a:srgbClr val="4368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Freeform 245"/>
          <p:cNvSpPr/>
          <p:nvPr/>
        </p:nvSpPr>
        <p:spPr bwMode="auto">
          <a:xfrm>
            <a:off x="10396611" y="6630246"/>
            <a:ext cx="167821" cy="262220"/>
          </a:xfrm>
          <a:custGeom>
            <a:avLst/>
            <a:gdLst>
              <a:gd name="T0" fmla="*/ 0 w 144"/>
              <a:gd name="T1" fmla="*/ 225 h 225"/>
              <a:gd name="T2" fmla="*/ 71 w 144"/>
              <a:gd name="T3" fmla="*/ 0 h 225"/>
              <a:gd name="T4" fmla="*/ 144 w 144"/>
              <a:gd name="T5" fmla="*/ 225 h 225"/>
              <a:gd name="T6" fmla="*/ 0 w 144"/>
              <a:gd name="T7" fmla="*/ 225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4" h="225">
                <a:moveTo>
                  <a:pt x="0" y="225"/>
                </a:moveTo>
                <a:lnTo>
                  <a:pt x="71" y="0"/>
                </a:lnTo>
                <a:lnTo>
                  <a:pt x="144" y="225"/>
                </a:lnTo>
                <a:lnTo>
                  <a:pt x="0" y="225"/>
                </a:lnTo>
                <a:close/>
              </a:path>
            </a:pathLst>
          </a:custGeom>
          <a:solidFill>
            <a:srgbClr val="4368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Freeform 246"/>
          <p:cNvSpPr/>
          <p:nvPr/>
        </p:nvSpPr>
        <p:spPr bwMode="auto">
          <a:xfrm>
            <a:off x="10457213" y="6676863"/>
            <a:ext cx="165490" cy="264551"/>
          </a:xfrm>
          <a:custGeom>
            <a:avLst/>
            <a:gdLst>
              <a:gd name="T0" fmla="*/ 0 w 142"/>
              <a:gd name="T1" fmla="*/ 227 h 227"/>
              <a:gd name="T2" fmla="*/ 71 w 142"/>
              <a:gd name="T3" fmla="*/ 0 h 227"/>
              <a:gd name="T4" fmla="*/ 142 w 142"/>
              <a:gd name="T5" fmla="*/ 227 h 227"/>
              <a:gd name="T6" fmla="*/ 0 w 142"/>
              <a:gd name="T7" fmla="*/ 22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2" h="227">
                <a:moveTo>
                  <a:pt x="0" y="227"/>
                </a:moveTo>
                <a:lnTo>
                  <a:pt x="71" y="0"/>
                </a:lnTo>
                <a:lnTo>
                  <a:pt x="142" y="227"/>
                </a:lnTo>
                <a:lnTo>
                  <a:pt x="0" y="227"/>
                </a:lnTo>
                <a:close/>
              </a:path>
            </a:pathLst>
          </a:custGeom>
          <a:solidFill>
            <a:srgbClr val="4368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" name="文本框 92"/>
          <p:cNvSpPr txBox="1"/>
          <p:nvPr/>
        </p:nvSpPr>
        <p:spPr>
          <a:xfrm flipH="1">
            <a:off x="4840251" y="2492847"/>
            <a:ext cx="42678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>
                <a:solidFill>
                  <a:schemeClr val="bg1"/>
                </a:solidFill>
              </a:rPr>
              <a:t>Thank you!</a:t>
            </a:r>
            <a:endParaRPr lang="zh-CN" altLang="en-US" sz="6000" b="1" dirty="0">
              <a:solidFill>
                <a:schemeClr val="bg1"/>
              </a:solidFill>
            </a:endParaRPr>
          </a:p>
        </p:txBody>
      </p:sp>
      <p:cxnSp>
        <p:nvCxnSpPr>
          <p:cNvPr id="95" name="直接连接符 94"/>
          <p:cNvCxnSpPr/>
          <p:nvPr/>
        </p:nvCxnSpPr>
        <p:spPr>
          <a:xfrm>
            <a:off x="4162903" y="3591103"/>
            <a:ext cx="5638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组合 95"/>
          <p:cNvGrpSpPr/>
          <p:nvPr/>
        </p:nvGrpSpPr>
        <p:grpSpPr>
          <a:xfrm>
            <a:off x="10177177" y="3234011"/>
            <a:ext cx="1159014" cy="754361"/>
            <a:chOff x="9469750" y="1598043"/>
            <a:chExt cx="659551" cy="429278"/>
          </a:xfrm>
        </p:grpSpPr>
        <p:sp>
          <p:nvSpPr>
            <p:cNvPr id="97" name="Freeform 38"/>
            <p:cNvSpPr/>
            <p:nvPr/>
          </p:nvSpPr>
          <p:spPr bwMode="auto">
            <a:xfrm>
              <a:off x="9688652" y="1598043"/>
              <a:ext cx="191450" cy="153522"/>
            </a:xfrm>
            <a:custGeom>
              <a:avLst/>
              <a:gdLst>
                <a:gd name="T0" fmla="*/ 106 w 106"/>
                <a:gd name="T1" fmla="*/ 66 h 85"/>
                <a:gd name="T2" fmla="*/ 33 w 106"/>
                <a:gd name="T3" fmla="*/ 0 h 85"/>
                <a:gd name="T4" fmla="*/ 0 w 106"/>
                <a:gd name="T5" fmla="*/ 16 h 85"/>
                <a:gd name="T6" fmla="*/ 28 w 106"/>
                <a:gd name="T7" fmla="*/ 85 h 85"/>
                <a:gd name="T8" fmla="*/ 106 w 106"/>
                <a:gd name="T9" fmla="*/ 6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85">
                  <a:moveTo>
                    <a:pt x="106" y="66"/>
                  </a:moveTo>
                  <a:lnTo>
                    <a:pt x="33" y="0"/>
                  </a:lnTo>
                  <a:lnTo>
                    <a:pt x="0" y="16"/>
                  </a:lnTo>
                  <a:lnTo>
                    <a:pt x="28" y="85"/>
                  </a:lnTo>
                  <a:lnTo>
                    <a:pt x="106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39"/>
            <p:cNvSpPr/>
            <p:nvPr/>
          </p:nvSpPr>
          <p:spPr bwMode="auto">
            <a:xfrm>
              <a:off x="9469750" y="1684752"/>
              <a:ext cx="659551" cy="342569"/>
            </a:xfrm>
            <a:custGeom>
              <a:avLst/>
              <a:gdLst>
                <a:gd name="T0" fmla="*/ 176 w 196"/>
                <a:gd name="T1" fmla="*/ 10 h 102"/>
                <a:gd name="T2" fmla="*/ 134 w 196"/>
                <a:gd name="T3" fmla="*/ 5 h 102"/>
                <a:gd name="T4" fmla="*/ 49 w 196"/>
                <a:gd name="T5" fmla="*/ 25 h 102"/>
                <a:gd name="T6" fmla="*/ 20 w 196"/>
                <a:gd name="T7" fmla="*/ 5 h 102"/>
                <a:gd name="T8" fmla="*/ 0 w 196"/>
                <a:gd name="T9" fmla="*/ 10 h 102"/>
                <a:gd name="T10" fmla="*/ 26 w 196"/>
                <a:gd name="T11" fmla="*/ 42 h 102"/>
                <a:gd name="T12" fmla="*/ 10 w 196"/>
                <a:gd name="T13" fmla="*/ 64 h 102"/>
                <a:gd name="T14" fmla="*/ 24 w 196"/>
                <a:gd name="T15" fmla="*/ 67 h 102"/>
                <a:gd name="T16" fmla="*/ 42 w 196"/>
                <a:gd name="T17" fmla="*/ 53 h 102"/>
                <a:gd name="T18" fmla="*/ 50 w 196"/>
                <a:gd name="T19" fmla="*/ 55 h 102"/>
                <a:gd name="T20" fmla="*/ 56 w 196"/>
                <a:gd name="T21" fmla="*/ 55 h 102"/>
                <a:gd name="T22" fmla="*/ 74 w 196"/>
                <a:gd name="T23" fmla="*/ 55 h 102"/>
                <a:gd name="T24" fmla="*/ 48 w 196"/>
                <a:gd name="T25" fmla="*/ 96 h 102"/>
                <a:gd name="T26" fmla="*/ 65 w 196"/>
                <a:gd name="T27" fmla="*/ 102 h 102"/>
                <a:gd name="T28" fmla="*/ 124 w 196"/>
                <a:gd name="T29" fmla="*/ 45 h 102"/>
                <a:gd name="T30" fmla="*/ 171 w 196"/>
                <a:gd name="T31" fmla="*/ 37 h 102"/>
                <a:gd name="T32" fmla="*/ 193 w 196"/>
                <a:gd name="T33" fmla="*/ 20 h 102"/>
                <a:gd name="T34" fmla="*/ 176 w 196"/>
                <a:gd name="T35" fmla="*/ 1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6" h="102">
                  <a:moveTo>
                    <a:pt x="176" y="10"/>
                  </a:moveTo>
                  <a:cubicBezTo>
                    <a:pt x="166" y="0"/>
                    <a:pt x="145" y="3"/>
                    <a:pt x="134" y="5"/>
                  </a:cubicBezTo>
                  <a:cubicBezTo>
                    <a:pt x="121" y="8"/>
                    <a:pt x="71" y="20"/>
                    <a:pt x="49" y="2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24" y="67"/>
                    <a:pt x="24" y="67"/>
                    <a:pt x="24" y="67"/>
                  </a:cubicBezTo>
                  <a:cubicBezTo>
                    <a:pt x="42" y="53"/>
                    <a:pt x="42" y="53"/>
                    <a:pt x="42" y="53"/>
                  </a:cubicBezTo>
                  <a:cubicBezTo>
                    <a:pt x="44" y="54"/>
                    <a:pt x="45" y="54"/>
                    <a:pt x="50" y="55"/>
                  </a:cubicBezTo>
                  <a:cubicBezTo>
                    <a:pt x="52" y="55"/>
                    <a:pt x="54" y="55"/>
                    <a:pt x="56" y="55"/>
                  </a:cubicBezTo>
                  <a:cubicBezTo>
                    <a:pt x="64" y="55"/>
                    <a:pt x="71" y="55"/>
                    <a:pt x="74" y="55"/>
                  </a:cubicBezTo>
                  <a:cubicBezTo>
                    <a:pt x="48" y="96"/>
                    <a:pt x="48" y="96"/>
                    <a:pt x="48" y="96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48" y="41"/>
                    <a:pt x="165" y="39"/>
                    <a:pt x="171" y="37"/>
                  </a:cubicBezTo>
                  <a:cubicBezTo>
                    <a:pt x="185" y="34"/>
                    <a:pt x="196" y="28"/>
                    <a:pt x="193" y="20"/>
                  </a:cubicBezTo>
                  <a:cubicBezTo>
                    <a:pt x="191" y="15"/>
                    <a:pt x="177" y="11"/>
                    <a:pt x="176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5"/>
  <p:tag name="KSO_WM_TEMPLATE_SCENE_ID" val="1"/>
  <p:tag name="KSO_WM_TEMPLATE_JOB_ID" val="5"/>
  <p:tag name="KSO_WM_TEMPLATE_TOPIC_DEFAULT" val="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938</Words>
  <Application>WPS 演示</Application>
  <PresentationFormat>宽屏</PresentationFormat>
  <Paragraphs>71</Paragraphs>
  <Slides>8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8</vt:i4>
      </vt:variant>
    </vt:vector>
  </HeadingPairs>
  <TitlesOfParts>
    <vt:vector size="25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方正咆哮简体</vt:lpstr>
      <vt:lpstr>方正寂地简体</vt:lpstr>
      <vt:lpstr>Office 主题</vt:lpstr>
      <vt:lpstr>Equation.DSMT4</vt:lpstr>
      <vt:lpstr>Equation.KSEE3</vt:lpstr>
      <vt:lpstr>Equation.KSEE3</vt:lpstr>
      <vt:lpstr>Equation.KSEE3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撸老四</cp:lastModifiedBy>
  <cp:revision>45</cp:revision>
  <dcterms:created xsi:type="dcterms:W3CDTF">2016-09-27T03:28:00Z</dcterms:created>
  <dcterms:modified xsi:type="dcterms:W3CDTF">2018-12-29T08:53:36Z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  <property fmtid="{D5CDD505-2E9C-101B-9397-08002B2CF9AE}" pid="3" name="KSORubyTemplateID">
    <vt:lpwstr>2</vt:lpwstr>
  </property>
</Properties>
</file>