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3"/>
  </p:notesMasterIdLst>
  <p:sldIdLst>
    <p:sldId id="270" r:id="rId2"/>
    <p:sldId id="266" r:id="rId3"/>
    <p:sldId id="271" r:id="rId4"/>
    <p:sldId id="257" r:id="rId5"/>
    <p:sldId id="262" r:id="rId6"/>
    <p:sldId id="285" r:id="rId7"/>
    <p:sldId id="272" r:id="rId8"/>
    <p:sldId id="287" r:id="rId9"/>
    <p:sldId id="288" r:id="rId10"/>
    <p:sldId id="28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9249-B36A-45D1-8F25-858EEF22203E}" type="datetimeFigureOut">
              <a:rPr lang="en-SG" smtClean="0"/>
              <a:t>11/5/2019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50CF-F63C-4F8A-8AC8-983B1AFA92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7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EED8-5508-4526-911E-086331DF52BF}" type="datetime1">
              <a:rPr lang="en-SG" smtClean="0"/>
              <a:t>11/5/2019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90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B61C-9813-441D-BEE4-F481085A74EF}" type="datetime1">
              <a:rPr lang="en-SG" smtClean="0"/>
              <a:t>11/5/2019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60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A89A-92E4-4F18-901E-15DE3A3863C6}" type="datetime1">
              <a:rPr lang="en-SG" smtClean="0"/>
              <a:t>11/5/2019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679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1C0C-67F2-4B39-BC59-1A81D20162B5}" type="datetime1">
              <a:rPr lang="en-SG" smtClean="0"/>
              <a:t>11/5/2019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583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802-2872-46F8-BCC6-CF9E96E64C68}" type="datetime1">
              <a:rPr lang="en-SG" smtClean="0"/>
              <a:t>11/5/2019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336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3B5B-C67F-4A64-ACF1-214A98A8644B}" type="datetime1">
              <a:rPr lang="en-SG" smtClean="0"/>
              <a:t>11/5/2019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2295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D6DD-EBF4-4A18-A8A8-B7B1893C8A2B}" type="datetime1">
              <a:rPr lang="en-SG" smtClean="0"/>
              <a:t>11/5/2019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1009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5D15-EB02-4A60-BFD1-F6F8B624D0F3}" type="datetime1">
              <a:rPr lang="en-SG" smtClean="0"/>
              <a:t>11/5/2019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51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F5EF-8F90-467D-8C44-8203BD0DF285}" type="datetime1">
              <a:rPr lang="en-SG" smtClean="0"/>
              <a:t>11/5/2019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497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C142-67AA-4E9A-A860-CA7854B9FE45}" type="datetime1">
              <a:rPr lang="en-SG" smtClean="0"/>
              <a:t>11/5/2019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46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6FCB-D81D-4970-8D46-FBA64DA34A1B}" type="datetime1">
              <a:rPr lang="en-SG" smtClean="0"/>
              <a:t>11/5/2019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536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7414-450C-472F-B7F2-25FF2283E448}" type="datetime1">
              <a:rPr lang="en-SG" smtClean="0"/>
              <a:t>11/5/2019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38AE-CE29-4096-BE2E-89A9C7793F9D}" type="datetime1">
              <a:rPr lang="en-SG" smtClean="0"/>
              <a:t>11/5/2019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29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CB11-B546-4156-9520-0FEF9B48CD9E}" type="datetime1">
              <a:rPr lang="en-SG" smtClean="0"/>
              <a:t>11/5/2019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58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D220-F9B9-47FC-9438-05A52E01C13B}" type="datetime1">
              <a:rPr lang="en-SG" smtClean="0"/>
              <a:t>11/5/2019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584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73B0-56F7-4584-A333-E739BCDEC68D}" type="datetime1">
              <a:rPr lang="en-SG" smtClean="0"/>
              <a:t>11/5/2019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31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13914-DF3D-40E8-B48F-1F96DEE57A4F}" type="datetime1">
              <a:rPr lang="en-SG" smtClean="0"/>
              <a:t>11/5/2019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B3E13A-2B2F-47A0-B391-2B68E4C22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398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CB11-B546-4156-9520-0FEF9B48CD9E}" type="datetime1">
              <a:rPr lang="en-SG" smtClean="0"/>
              <a:t>11/5/2019</a:t>
            </a:fld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1</a:t>
            </a:fld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584" y="341456"/>
            <a:ext cx="884171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i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oadway" panose="04040905080B02020502" pitchFamily="82" charset="0"/>
              </a:rPr>
              <a:t>Airplane Sky-Force</a:t>
            </a:r>
            <a:endParaRPr lang="en-US" sz="6600" b="1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oadway" panose="04040905080B02020502" pitchFamily="82" charset="0"/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60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CB11-B546-4156-9520-0FEF9B48CD9E}" type="datetime1">
              <a:rPr lang="en-SG" smtClean="0"/>
              <a:t>11/5/2019</a:t>
            </a:fld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10</a:t>
            </a:fld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349759" y="968241"/>
            <a:ext cx="5808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Output Examples:</a:t>
            </a:r>
            <a:endParaRPr lang="en-US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89" y="1981688"/>
            <a:ext cx="2797626" cy="33825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346" y="2103930"/>
            <a:ext cx="2711582" cy="32602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809" y="2103931"/>
            <a:ext cx="2703783" cy="326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2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7504-8FB2-4031-A64B-EA4AA7DB600E}" type="datetime1">
              <a:rPr lang="en-SG" smtClean="0"/>
              <a:t>11/5/2019</a:t>
            </a:fld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11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9"/>
            <a:ext cx="12192000" cy="695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504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93876" y="2622316"/>
            <a:ext cx="604203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3"/>
            <a:r>
              <a:rPr lang="en-US" sz="3200" b="1" i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members: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Anwar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Kabir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Sajib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5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Roll:ASH1825038M</a:t>
            </a:r>
            <a:endParaRPr lang="en-SG" sz="2400" dirty="0" smtClean="0"/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SG" sz="2400" dirty="0" err="1" smtClean="0"/>
              <a:t>Kamruzzaman</a:t>
            </a:r>
            <a:r>
              <a:rPr lang="en-SG" sz="2400" dirty="0" smtClean="0"/>
              <a:t> </a:t>
            </a:r>
            <a:r>
              <a:rPr lang="en-SG" sz="2400" dirty="0" err="1" smtClean="0"/>
              <a:t>Shekh</a:t>
            </a:r>
            <a:endParaRPr lang="en-SG" sz="2400" dirty="0" smtClean="0"/>
          </a:p>
          <a:p>
            <a:pPr lvl="5"/>
            <a:r>
              <a:rPr lang="en-SG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Roll: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ASH1825035M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mran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Hossain</a:t>
            </a:r>
          </a:p>
          <a:p>
            <a:pPr lvl="5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Roll:ASH1825002M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9CB9-4140-44E2-9C17-9B6CD60CE28F}" type="datetime1">
              <a:rPr lang="en-SG" smtClean="0"/>
              <a:t>11/5/2019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2</a:t>
            </a:fld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6826983" y="3347535"/>
            <a:ext cx="49952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</a:t>
            </a:r>
            <a:r>
              <a:rPr lang="en-US" sz="3200" b="1" i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</a:t>
            </a:r>
            <a:r>
              <a:rPr lang="en-US" sz="3200" b="1" i="1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tor:</a:t>
            </a:r>
          </a:p>
          <a:p>
            <a:pPr lvl="3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Dipok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Chandra Das</a:t>
            </a:r>
          </a:p>
          <a:p>
            <a:pPr lvl="3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Lecturer of IIT,NSTU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5917" y="1457639"/>
            <a:ext cx="11226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Team Name : The Still </a:t>
            </a:r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V</a:t>
            </a:r>
            <a:r>
              <a:rPr lang="en-US" sz="5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ariable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929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CB11-B546-4156-9520-0FEF9B48CD9E}" type="datetime1">
              <a:rPr lang="en-SG" smtClean="0"/>
              <a:t>11/5/2019</a:t>
            </a:fld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3</a:t>
            </a:fld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531373" y="346430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i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9917" y="725095"/>
            <a:ext cx="27671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i="1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Contents:</a:t>
            </a:r>
            <a:endParaRPr lang="en-US" sz="4400" b="1" i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34473" y="2967335"/>
            <a:ext cx="184730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1471" y="189464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 of the project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of requirement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primary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Implementation output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68687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7875" y="1018905"/>
            <a:ext cx="991035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Introduction: </a:t>
            </a:r>
          </a:p>
          <a:p>
            <a:endParaRPr lang="en-US" dirty="0"/>
          </a:p>
          <a:p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is very interesting to play our own developed </a:t>
            </a:r>
            <a:r>
              <a:rPr lang="en-US" sz="2400" dirty="0" smtClean="0"/>
              <a:t>game . Beside these </a:t>
            </a:r>
            <a:r>
              <a:rPr lang="en-US" sz="2400" dirty="0"/>
              <a:t>It is more interesting to watch anyone else playing our own </a:t>
            </a:r>
            <a:r>
              <a:rPr lang="en-US" sz="2400" dirty="0" smtClean="0"/>
              <a:t>developed game . with these inspiration we are starting our project Airplane sky-force game . This project was developed during the 3rd semester of BSSE 1st Batch, IIT,NSTU, from January 2019 to end of the semester . 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DFB9-5A94-4567-A654-3F83DD187AC1}" type="datetime1">
              <a:rPr lang="en-SG" smtClean="0"/>
              <a:t>11/5/2019</a:t>
            </a:fld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00803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8499" y="728082"/>
            <a:ext cx="8378889" cy="672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	</a:t>
            </a:r>
            <a:r>
              <a:rPr lang="en-SG" dirty="0" smtClean="0"/>
              <a:t>		</a:t>
            </a:r>
            <a:r>
              <a:rPr lang="en-SG" sz="2800" b="1" i="1" dirty="0" smtClean="0">
                <a:solidFill>
                  <a:schemeClr val="accent1">
                    <a:lumMod val="75000"/>
                  </a:schemeClr>
                </a:solidFill>
              </a:rPr>
              <a:t>     Requirement of the Game</a:t>
            </a:r>
          </a:p>
          <a:p>
            <a:endParaRPr lang="en-SG" sz="2000" b="1" i="1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SG" sz="2000" b="1" i="1" dirty="0"/>
              <a:t>There will be a air fighter who continuously throw bullet and destroy enemy who are coming from opposite direction.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b="1" i="1" dirty="0"/>
              <a:t>Opposite direction enemy will be 4 or 5 type different colour airplane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b="1" i="1" dirty="0"/>
              <a:t>Air fighter must have a life strength.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b="1" i="1" dirty="0"/>
              <a:t>There must be level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b="1" i="1" dirty="0"/>
              <a:t>Background scenery will change dynamically.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b="1" i="1" dirty="0"/>
              <a:t>Game will continue a time period which user define type.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b="1" i="1" dirty="0"/>
              <a:t>There will also some air fighter model.one can bye these model with his or her obtain coin..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b="1" i="1" dirty="0"/>
              <a:t>Fighter Airplane can through 2 or 3 times its special bullet package</a:t>
            </a:r>
          </a:p>
          <a:p>
            <a:pPr marL="914400" lvl="1" indent="-457200">
              <a:buFont typeface="+mj-lt"/>
              <a:buAutoNum type="arabicPeriod"/>
            </a:pPr>
            <a:endParaRPr lang="en-SG" sz="2000" b="1" i="1" dirty="0"/>
          </a:p>
          <a:p>
            <a:endParaRPr lang="en-SG" b="1" i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SG" b="1" i="1" dirty="0"/>
          </a:p>
          <a:p>
            <a:pPr marL="342900" indent="-342900">
              <a:buFont typeface="+mj-lt"/>
              <a:buAutoNum type="arabicPeriod"/>
            </a:pPr>
            <a:endParaRPr lang="en-SG" sz="1100" dirty="0"/>
          </a:p>
          <a:p>
            <a:pPr marL="342900" indent="-342900">
              <a:buFont typeface="+mj-lt"/>
              <a:buAutoNum type="arabicPeriod"/>
            </a:pPr>
            <a:endParaRPr lang="en-SG" sz="1100" dirty="0"/>
          </a:p>
          <a:p>
            <a:pPr marL="342900" indent="-342900">
              <a:buFont typeface="+mj-lt"/>
              <a:buAutoNum type="arabicPeriod"/>
            </a:pPr>
            <a:endParaRPr lang="en-SG" sz="1100" dirty="0"/>
          </a:p>
          <a:p>
            <a:pPr algn="ctr"/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en-S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0EF-5C75-4290-9185-296845879BE8}" type="datetime1">
              <a:rPr lang="en-SG" smtClean="0"/>
              <a:t>11/5/2019</a:t>
            </a:fld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42676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CB11-B546-4156-9520-0FEF9B48CD9E}" type="datetime1">
              <a:rPr lang="en-SG" smtClean="0"/>
              <a:t>11/5/2019</a:t>
            </a:fld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6</a:t>
            </a:fld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1114424" y="770892"/>
            <a:ext cx="61702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b="1" i="1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 complete in our project:</a:t>
            </a:r>
            <a:endParaRPr lang="en-US" sz="2400" b="1" i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4423" y="1456491"/>
            <a:ext cx="9690425" cy="66941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371600" lvl="2" indent="-457200">
              <a:buFont typeface="+mj-lt"/>
              <a:buAutoNum type="arabicPeriod"/>
            </a:pPr>
            <a:r>
              <a:rPr lang="en-SG" sz="2000" b="1" i="1" dirty="0"/>
              <a:t>There will be a air fighter who continuously throw bullet and destroy enemy who are coming from opposite direction.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2000" b="1" i="1" dirty="0"/>
              <a:t>Opposite direction enemy will be 4 or 5 type different colour airplane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2000" b="1" i="1" dirty="0"/>
              <a:t>Air fighter must have a life strength.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2000" b="1" i="1" dirty="0"/>
              <a:t>There must be level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2000" b="1" i="1" dirty="0" smtClean="0"/>
              <a:t>Background </a:t>
            </a:r>
            <a:r>
              <a:rPr lang="en-SG" sz="2000" b="1" i="1" dirty="0"/>
              <a:t>scenery will change dynamically.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2000" b="1" i="1" dirty="0"/>
              <a:t>Game will continue a time period which user define </a:t>
            </a:r>
            <a:r>
              <a:rPr lang="en-SG" sz="2000" b="1" i="1" dirty="0" smtClean="0"/>
              <a:t>type.</a:t>
            </a:r>
          </a:p>
          <a:p>
            <a:pPr lvl="1"/>
            <a:endParaRPr lang="en-SG" sz="2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i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Incompleteness of our </a:t>
            </a:r>
            <a:r>
              <a:rPr lang="en-US" sz="2400" b="1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project:</a:t>
            </a:r>
          </a:p>
          <a:p>
            <a:pPr marL="914400" lvl="1" indent="-457200">
              <a:buFont typeface="+mj-lt"/>
              <a:buAutoNum type="arabicPeriod"/>
            </a:pPr>
            <a:endParaRPr lang="en-SG" sz="2000" b="1" i="1" dirty="0">
              <a:solidFill>
                <a:schemeClr val="accent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SG" sz="2000" b="1" i="1" dirty="0"/>
              <a:t>There will also some air fighter model.one can bye these model with his or her obtain coin</a:t>
            </a:r>
            <a:r>
              <a:rPr lang="en-SG" sz="2000" b="1" i="1" dirty="0" smtClean="0"/>
              <a:t>..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2000" b="1" i="1" dirty="0"/>
              <a:t>Fighter Airplane can through 2 or 3 times its special bullet package</a:t>
            </a:r>
          </a:p>
          <a:p>
            <a:pPr marL="914400" lvl="1" indent="-457200">
              <a:buFont typeface="+mj-lt"/>
              <a:buAutoNum type="arabicPeriod"/>
            </a:pPr>
            <a:endParaRPr lang="en-SG" sz="2000" b="1" i="1" dirty="0"/>
          </a:p>
          <a:p>
            <a:endParaRPr lang="en-SG" b="1" i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SG" b="1" i="1" dirty="0"/>
          </a:p>
          <a:p>
            <a:pPr marL="342900" indent="-342900">
              <a:buFont typeface="+mj-lt"/>
              <a:buAutoNum type="arabicPeriod"/>
            </a:pPr>
            <a:endParaRPr lang="en-SG" sz="1100" dirty="0"/>
          </a:p>
          <a:p>
            <a:pPr marL="342900" indent="-342900">
              <a:buFont typeface="+mj-lt"/>
              <a:buAutoNum type="arabicPeriod"/>
            </a:pPr>
            <a:endParaRPr lang="en-SG" sz="1100" dirty="0"/>
          </a:p>
          <a:p>
            <a:pPr marL="342900" indent="-342900">
              <a:buFont typeface="+mj-lt"/>
              <a:buAutoNum type="arabicPeriod"/>
            </a:pPr>
            <a:endParaRPr lang="en-SG" sz="1100" dirty="0"/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238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CB11-B546-4156-9520-0FEF9B48CD9E}" type="datetime1">
              <a:rPr lang="en-SG" smtClean="0"/>
              <a:t>11/5/2019</a:t>
            </a:fld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7</a:t>
            </a:fld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86" y="1268409"/>
            <a:ext cx="1810444" cy="2247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08" y="1268409"/>
            <a:ext cx="1879503" cy="2315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97" y="1268409"/>
            <a:ext cx="1730822" cy="2166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42" y="3903383"/>
            <a:ext cx="1784000" cy="2221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08" y="3936316"/>
            <a:ext cx="1748468" cy="2188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340" y="3853230"/>
            <a:ext cx="1796137" cy="2271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818" y="1305038"/>
            <a:ext cx="1769972" cy="22419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30448" y="445736"/>
            <a:ext cx="51427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</a:t>
            </a:r>
            <a:r>
              <a:rPr lang="en-US" sz="3600" b="1" i="1" cap="none" spc="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figures:</a:t>
            </a:r>
            <a:endParaRPr lang="en-US" sz="3600" b="1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818" y="3936316"/>
            <a:ext cx="1791231" cy="223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CB11-B546-4156-9520-0FEF9B48CD9E}" type="datetime1">
              <a:rPr lang="en-SG" smtClean="0"/>
              <a:t>11/5/2019</a:t>
            </a:fld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8</a:t>
            </a:fld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96" y="1278709"/>
            <a:ext cx="10058400" cy="5302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09917" y="443591"/>
            <a:ext cx="45079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Implementation Output:</a:t>
            </a:r>
            <a:endParaRPr lang="en-US" sz="2400" b="1" i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84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CB11-B546-4156-9520-0FEF9B48CD9E}" type="datetime1">
              <a:rPr lang="en-SG" smtClean="0"/>
              <a:t>11/5/2019</a:t>
            </a:fld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E13A-2B2F-47A0-B391-2B68E4C22B05}" type="slidenum">
              <a:rPr lang="en-SG" smtClean="0"/>
              <a:t>9</a:t>
            </a:fld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135786" y="787782"/>
            <a:ext cx="70791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Implementation </a:t>
            </a:r>
            <a:r>
              <a:rPr lang="en-US" sz="2400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with level wise:</a:t>
            </a:r>
            <a:endParaRPr lang="en-US" sz="2400" b="1" i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24" y="2042106"/>
            <a:ext cx="3584448" cy="4308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12" y="2042106"/>
            <a:ext cx="3628204" cy="43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855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1671</TotalTime>
  <Words>261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Bodoni MT Black</vt:lpstr>
      <vt:lpstr>Broadway</vt:lpstr>
      <vt:lpstr>Calibri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anwar kabir</dc:creator>
  <cp:lastModifiedBy>SAJIB</cp:lastModifiedBy>
  <cp:revision>95</cp:revision>
  <dcterms:created xsi:type="dcterms:W3CDTF">2019-01-13T15:10:58Z</dcterms:created>
  <dcterms:modified xsi:type="dcterms:W3CDTF">2019-05-11T17:54:45Z</dcterms:modified>
</cp:coreProperties>
</file>