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58" r:id="rId3"/>
    <p:sldId id="293" r:id="rId4"/>
    <p:sldId id="291" r:id="rId5"/>
    <p:sldId id="281" r:id="rId6"/>
    <p:sldId id="287" r:id="rId7"/>
    <p:sldId id="274" r:id="rId8"/>
    <p:sldId id="296" r:id="rId9"/>
    <p:sldId id="295" r:id="rId10"/>
    <p:sldId id="29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32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ba Ahmed Tiasha" userId="bd0ed8da44e52aed" providerId="LiveId" clId="{E0854128-6D08-4C93-B984-81394FA76EEF}"/>
    <pc:docChg chg="undo redo custSel addSld delSld modSld sldOrd addSection delSection">
      <pc:chgData name="Adiba Ahmed Tiasha" userId="bd0ed8da44e52aed" providerId="LiveId" clId="{E0854128-6D08-4C93-B984-81394FA76EEF}" dt="2024-12-05T02:42:12.173" v="176" actId="1076"/>
      <pc:docMkLst>
        <pc:docMk/>
      </pc:docMkLst>
      <pc:sldChg chg="modSp mod chgLayout">
        <pc:chgData name="Adiba Ahmed Tiasha" userId="bd0ed8da44e52aed" providerId="LiveId" clId="{E0854128-6D08-4C93-B984-81394FA76EEF}" dt="2024-12-04T16:12:03.554" v="126" actId="20577"/>
        <pc:sldMkLst>
          <pc:docMk/>
          <pc:sldMk cId="3658128150" sldId="257"/>
        </pc:sldMkLst>
        <pc:spChg chg="mod ord">
          <ac:chgData name="Adiba Ahmed Tiasha" userId="bd0ed8da44e52aed" providerId="LiveId" clId="{E0854128-6D08-4C93-B984-81394FA76EEF}" dt="2024-12-04T16:12:03.554" v="126" actId="20577"/>
          <ac:spMkLst>
            <pc:docMk/>
            <pc:sldMk cId="3658128150" sldId="257"/>
            <ac:spMk id="3" creationId="{00000000-0000-0000-0000-000000000000}"/>
          </ac:spMkLst>
        </pc:spChg>
        <pc:spChg chg="mod ord">
          <ac:chgData name="Adiba Ahmed Tiasha" userId="bd0ed8da44e52aed" providerId="LiveId" clId="{E0854128-6D08-4C93-B984-81394FA76EEF}" dt="2024-12-04T15:55:48.464" v="27" actId="1076"/>
          <ac:spMkLst>
            <pc:docMk/>
            <pc:sldMk cId="3658128150" sldId="257"/>
            <ac:spMk id="4" creationId="{00000000-0000-0000-0000-000000000000}"/>
          </ac:spMkLst>
        </pc:spChg>
      </pc:sldChg>
      <pc:sldChg chg="modSp mod">
        <pc:chgData name="Adiba Ahmed Tiasha" userId="bd0ed8da44e52aed" providerId="LiveId" clId="{E0854128-6D08-4C93-B984-81394FA76EEF}" dt="2024-12-04T15:56:52.525" v="35" actId="1076"/>
        <pc:sldMkLst>
          <pc:docMk/>
          <pc:sldMk cId="1637310646" sldId="258"/>
        </pc:sldMkLst>
        <pc:spChg chg="mod">
          <ac:chgData name="Adiba Ahmed Tiasha" userId="bd0ed8da44e52aed" providerId="LiveId" clId="{E0854128-6D08-4C93-B984-81394FA76EEF}" dt="2024-12-04T15:56:52.525" v="35" actId="1076"/>
          <ac:spMkLst>
            <pc:docMk/>
            <pc:sldMk cId="1637310646" sldId="258"/>
            <ac:spMk id="2" creationId="{00000000-0000-0000-0000-000000000000}"/>
          </ac:spMkLst>
        </pc:spChg>
        <pc:spChg chg="mod">
          <ac:chgData name="Adiba Ahmed Tiasha" userId="bd0ed8da44e52aed" providerId="LiveId" clId="{E0854128-6D08-4C93-B984-81394FA76EEF}" dt="2024-12-04T15:56:49.217" v="34" actId="1076"/>
          <ac:spMkLst>
            <pc:docMk/>
            <pc:sldMk cId="1637310646" sldId="258"/>
            <ac:spMk id="3" creationId="{00000000-0000-0000-0000-000000000000}"/>
          </ac:spMkLst>
        </pc:spChg>
      </pc:sldChg>
      <pc:sldChg chg="modSp del mod">
        <pc:chgData name="Adiba Ahmed Tiasha" userId="bd0ed8da44e52aed" providerId="LiveId" clId="{E0854128-6D08-4C93-B984-81394FA76EEF}" dt="2024-12-05T02:38:50.933" v="151" actId="2696"/>
        <pc:sldMkLst>
          <pc:docMk/>
          <pc:sldMk cId="1669511989" sldId="288"/>
        </pc:sldMkLst>
        <pc:spChg chg="mod">
          <ac:chgData name="Adiba Ahmed Tiasha" userId="bd0ed8da44e52aed" providerId="LiveId" clId="{E0854128-6D08-4C93-B984-81394FA76EEF}" dt="2024-12-04T16:15:40.905" v="130" actId="20577"/>
          <ac:spMkLst>
            <pc:docMk/>
            <pc:sldMk cId="1669511989" sldId="288"/>
            <ac:spMk id="2" creationId="{00000000-0000-0000-0000-000000000000}"/>
          </ac:spMkLst>
        </pc:spChg>
      </pc:sldChg>
      <pc:sldChg chg="del">
        <pc:chgData name="Adiba Ahmed Tiasha" userId="bd0ed8da44e52aed" providerId="LiveId" clId="{E0854128-6D08-4C93-B984-81394FA76EEF}" dt="2024-12-04T16:11:38.164" v="124" actId="2696"/>
        <pc:sldMkLst>
          <pc:docMk/>
          <pc:sldMk cId="2028956223" sldId="289"/>
        </pc:sldMkLst>
      </pc:sldChg>
      <pc:sldChg chg="addSp delSp modSp mod">
        <pc:chgData name="Adiba Ahmed Tiasha" userId="bd0ed8da44e52aed" providerId="LiveId" clId="{E0854128-6D08-4C93-B984-81394FA76EEF}" dt="2024-12-05T02:42:12.173" v="176" actId="1076"/>
        <pc:sldMkLst>
          <pc:docMk/>
          <pc:sldMk cId="3328773842" sldId="291"/>
        </pc:sldMkLst>
        <pc:spChg chg="mod">
          <ac:chgData name="Adiba Ahmed Tiasha" userId="bd0ed8da44e52aed" providerId="LiveId" clId="{E0854128-6D08-4C93-B984-81394FA76EEF}" dt="2024-12-04T16:15:31.063" v="129" actId="20577"/>
          <ac:spMkLst>
            <pc:docMk/>
            <pc:sldMk cId="3328773842" sldId="291"/>
            <ac:spMk id="2" creationId="{00000000-0000-0000-0000-000000000000}"/>
          </ac:spMkLst>
        </pc:spChg>
        <pc:spChg chg="del">
          <ac:chgData name="Adiba Ahmed Tiasha" userId="bd0ed8da44e52aed" providerId="LiveId" clId="{E0854128-6D08-4C93-B984-81394FA76EEF}" dt="2024-12-05T02:21:25.681" v="131" actId="931"/>
          <ac:spMkLst>
            <pc:docMk/>
            <pc:sldMk cId="3328773842" sldId="291"/>
            <ac:spMk id="3" creationId="{00000000-0000-0000-0000-000000000000}"/>
          </ac:spMkLst>
        </pc:spChg>
        <pc:picChg chg="add mod ord">
          <ac:chgData name="Adiba Ahmed Tiasha" userId="bd0ed8da44e52aed" providerId="LiveId" clId="{E0854128-6D08-4C93-B984-81394FA76EEF}" dt="2024-12-05T02:42:12.173" v="176" actId="1076"/>
          <ac:picMkLst>
            <pc:docMk/>
            <pc:sldMk cId="3328773842" sldId="291"/>
            <ac:picMk id="5" creationId="{D57D70DE-C7EC-40BA-B220-67E068115244}"/>
          </ac:picMkLst>
        </pc:picChg>
      </pc:sldChg>
      <pc:sldChg chg="addSp delSp modSp add del mod">
        <pc:chgData name="Adiba Ahmed Tiasha" userId="bd0ed8da44e52aed" providerId="LiveId" clId="{E0854128-6D08-4C93-B984-81394FA76EEF}" dt="2024-12-04T16:09:56.978" v="123" actId="2696"/>
        <pc:sldMkLst>
          <pc:docMk/>
          <pc:sldMk cId="2859134810" sldId="292"/>
        </pc:sldMkLst>
        <pc:spChg chg="add del mod">
          <ac:chgData name="Adiba Ahmed Tiasha" userId="bd0ed8da44e52aed" providerId="LiveId" clId="{E0854128-6D08-4C93-B984-81394FA76EEF}" dt="2024-12-04T16:06:24.890" v="86" actId="255"/>
          <ac:spMkLst>
            <pc:docMk/>
            <pc:sldMk cId="2859134810" sldId="292"/>
            <ac:spMk id="3" creationId="{00000000-0000-0000-0000-000000000000}"/>
          </ac:spMkLst>
        </pc:spChg>
        <pc:spChg chg="add del mod">
          <ac:chgData name="Adiba Ahmed Tiasha" userId="bd0ed8da44e52aed" providerId="LiveId" clId="{E0854128-6D08-4C93-B984-81394FA76EEF}" dt="2024-12-04T16:02:43.279" v="41"/>
          <ac:spMkLst>
            <pc:docMk/>
            <pc:sldMk cId="2859134810" sldId="292"/>
            <ac:spMk id="4" creationId="{AFEFA9B6-066D-4C69-9499-F4CE31DFEDA8}"/>
          </ac:spMkLst>
        </pc:spChg>
      </pc:sldChg>
      <pc:sldChg chg="modSp add mod ord">
        <pc:chgData name="Adiba Ahmed Tiasha" userId="bd0ed8da44e52aed" providerId="LiveId" clId="{E0854128-6D08-4C93-B984-81394FA76EEF}" dt="2024-12-04T16:15:21.626" v="128" actId="1076"/>
        <pc:sldMkLst>
          <pc:docMk/>
          <pc:sldMk cId="839211027" sldId="293"/>
        </pc:sldMkLst>
        <pc:spChg chg="mod">
          <ac:chgData name="Adiba Ahmed Tiasha" userId="bd0ed8da44e52aed" providerId="LiveId" clId="{E0854128-6D08-4C93-B984-81394FA76EEF}" dt="2024-12-04T16:15:21.626" v="128" actId="1076"/>
          <ac:spMkLst>
            <pc:docMk/>
            <pc:sldMk cId="839211027" sldId="293"/>
            <ac:spMk id="2" creationId="{19256B7E-1633-44AB-8584-82DF5B726834}"/>
          </ac:spMkLst>
        </pc:spChg>
        <pc:spChg chg="mod">
          <ac:chgData name="Adiba Ahmed Tiasha" userId="bd0ed8da44e52aed" providerId="LiveId" clId="{E0854128-6D08-4C93-B984-81394FA76EEF}" dt="2024-12-04T16:09:04.873" v="103" actId="1076"/>
          <ac:spMkLst>
            <pc:docMk/>
            <pc:sldMk cId="839211027" sldId="293"/>
            <ac:spMk id="4" creationId="{950677C9-3E42-427F-93B8-526692906471}"/>
          </ac:spMkLst>
        </pc:spChg>
        <pc:spChg chg="mod">
          <ac:chgData name="Adiba Ahmed Tiasha" userId="bd0ed8da44e52aed" providerId="LiveId" clId="{E0854128-6D08-4C93-B984-81394FA76EEF}" dt="2024-12-04T16:09:10.007" v="104" actId="1076"/>
          <ac:spMkLst>
            <pc:docMk/>
            <pc:sldMk cId="839211027" sldId="293"/>
            <ac:spMk id="5" creationId="{BDB9D020-1E25-453D-83DF-1420ACD3968D}"/>
          </ac:spMkLst>
        </pc:spChg>
      </pc:sldChg>
      <pc:sldChg chg="addSp delSp modSp add del mod">
        <pc:chgData name="Adiba Ahmed Tiasha" userId="bd0ed8da44e52aed" providerId="LiveId" clId="{E0854128-6D08-4C93-B984-81394FA76EEF}" dt="2024-12-05T02:38:57.791" v="152" actId="2696"/>
        <pc:sldMkLst>
          <pc:docMk/>
          <pc:sldMk cId="969486919" sldId="294"/>
        </pc:sldMkLst>
        <pc:spChg chg="mod">
          <ac:chgData name="Adiba Ahmed Tiasha" userId="bd0ed8da44e52aed" providerId="LiveId" clId="{E0854128-6D08-4C93-B984-81394FA76EEF}" dt="2024-12-05T02:24:04.120" v="142" actId="20577"/>
          <ac:spMkLst>
            <pc:docMk/>
            <pc:sldMk cId="969486919" sldId="294"/>
            <ac:spMk id="3" creationId="{00000000-0000-0000-0000-000000000000}"/>
          </ac:spMkLst>
        </pc:spChg>
        <pc:spChg chg="add del mod">
          <ac:chgData name="Adiba Ahmed Tiasha" userId="bd0ed8da44e52aed" providerId="LiveId" clId="{E0854128-6D08-4C93-B984-81394FA76EEF}" dt="2024-12-05T02:23:52.605" v="141"/>
          <ac:spMkLst>
            <pc:docMk/>
            <pc:sldMk cId="969486919" sldId="294"/>
            <ac:spMk id="4" creationId="{F834A055-9823-4E7E-BD41-1C0A8DA5CFE0}"/>
          </ac:spMkLst>
        </pc:spChg>
        <pc:spChg chg="add del">
          <ac:chgData name="Adiba Ahmed Tiasha" userId="bd0ed8da44e52aed" providerId="LiveId" clId="{E0854128-6D08-4C93-B984-81394FA76EEF}" dt="2024-12-05T02:24:12.585" v="144"/>
          <ac:spMkLst>
            <pc:docMk/>
            <pc:sldMk cId="969486919" sldId="294"/>
            <ac:spMk id="5" creationId="{30576A39-3EA1-433D-9854-E69074B438D4}"/>
          </ac:spMkLst>
        </pc:spChg>
      </pc:sldChg>
      <pc:sldChg chg="modSp add del mod">
        <pc:chgData name="Adiba Ahmed Tiasha" userId="bd0ed8da44e52aed" providerId="LiveId" clId="{E0854128-6D08-4C93-B984-81394FA76EEF}" dt="2024-12-05T02:41:41.093" v="175" actId="1076"/>
        <pc:sldMkLst>
          <pc:docMk/>
          <pc:sldMk cId="1789245425" sldId="295"/>
        </pc:sldMkLst>
        <pc:spChg chg="mod">
          <ac:chgData name="Adiba Ahmed Tiasha" userId="bd0ed8da44e52aed" providerId="LiveId" clId="{E0854128-6D08-4C93-B984-81394FA76EEF}" dt="2024-12-05T02:41:36.156" v="174" actId="1076"/>
          <ac:spMkLst>
            <pc:docMk/>
            <pc:sldMk cId="1789245425" sldId="295"/>
            <ac:spMk id="2" creationId="{00000000-0000-0000-0000-000000000000}"/>
          </ac:spMkLst>
        </pc:spChg>
        <pc:spChg chg="mod">
          <ac:chgData name="Adiba Ahmed Tiasha" userId="bd0ed8da44e52aed" providerId="LiveId" clId="{E0854128-6D08-4C93-B984-81394FA76EEF}" dt="2024-12-05T02:41:41.093" v="175" actId="1076"/>
          <ac:spMkLst>
            <pc:docMk/>
            <pc:sldMk cId="1789245425" sldId="295"/>
            <ac:spMk id="3" creationId="{00000000-0000-0000-0000-000000000000}"/>
          </ac:spMkLst>
        </pc:spChg>
      </pc:sldChg>
      <pc:sldChg chg="modSp add del mod">
        <pc:chgData name="Adiba Ahmed Tiasha" userId="bd0ed8da44e52aed" providerId="LiveId" clId="{E0854128-6D08-4C93-B984-81394FA76EEF}" dt="2024-12-05T02:41:09.255" v="173" actId="20577"/>
        <pc:sldMkLst>
          <pc:docMk/>
          <pc:sldMk cId="2083963040" sldId="296"/>
        </pc:sldMkLst>
        <pc:spChg chg="mod">
          <ac:chgData name="Adiba Ahmed Tiasha" userId="bd0ed8da44e52aed" providerId="LiveId" clId="{E0854128-6D08-4C93-B984-81394FA76EEF}" dt="2024-12-05T02:41:09.255" v="173" actId="20577"/>
          <ac:spMkLst>
            <pc:docMk/>
            <pc:sldMk cId="2083963040" sldId="296"/>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91EC75-BEB4-4BDE-B7B3-9BD68B117259}" type="datetimeFigureOut">
              <a:rPr lang="en-US" smtClean="0"/>
              <a:t>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B0926F-1499-450C-AF82-2F0E2E68FD7D}" type="slidenum">
              <a:rPr lang="en-US" smtClean="0"/>
              <a:t>‹#›</a:t>
            </a:fld>
            <a:endParaRPr lang="en-US"/>
          </a:p>
        </p:txBody>
      </p:sp>
    </p:spTree>
    <p:extLst>
      <p:ext uri="{BB962C8B-B14F-4D97-AF65-F5344CB8AC3E}">
        <p14:creationId xmlns:p14="http://schemas.microsoft.com/office/powerpoint/2010/main" val="664091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2864014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37112686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
    <p:bg>
      <p:bgPr>
        <a:gradFill>
          <a:gsLst>
            <a:gs pos="0">
              <a:schemeClr val="accent2">
                <a:lumMod val="110000"/>
                <a:satMod val="105000"/>
                <a:tint val="67000"/>
                <a:alpha val="0"/>
              </a:schemeClr>
            </a:gs>
            <a:gs pos="100000">
              <a:schemeClr val="bg2"/>
            </a:gs>
          </a:gsLst>
          <a:lin ang="5400000" scaled="0"/>
        </a:gradFill>
        <a:effectLst/>
      </p:bgPr>
    </p:bg>
    <p:spTree>
      <p:nvGrpSpPr>
        <p:cNvPr id="1" name=""/>
        <p:cNvGrpSpPr/>
        <p:nvPr/>
      </p:nvGrpSpPr>
      <p:grpSpPr>
        <a:xfrm>
          <a:off x="0" y="0"/>
          <a:ext cx="0" cy="0"/>
          <a:chOff x="0" y="0"/>
          <a:chExt cx="0" cy="0"/>
        </a:xfrm>
      </p:grpSpPr>
      <p:pic>
        <p:nvPicPr>
          <p:cNvPr id="8" name="Picture 7" descr="A white circles on a black background&#10;&#10;Description automatically generated">
            <a:extLst>
              <a:ext uri="{FF2B5EF4-FFF2-40B4-BE49-F238E27FC236}">
                <a16:creationId xmlns:a16="http://schemas.microsoft.com/office/drawing/2014/main" id="{05185B01-840C-72E0-FF30-8EE18CFC550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1504" r="4105" b="14441"/>
          <a:stretch/>
        </p:blipFill>
        <p:spPr>
          <a:xfrm>
            <a:off x="3275865" y="1"/>
            <a:ext cx="8916134" cy="6867457"/>
          </a:xfrm>
          <a:prstGeom prst="rect">
            <a:avLst/>
          </a:prstGeom>
        </p:spPr>
      </p:pic>
      <p:sp>
        <p:nvSpPr>
          <p:cNvPr id="2" name="Title 1"/>
          <p:cNvSpPr>
            <a:spLocks noGrp="1"/>
          </p:cNvSpPr>
          <p:nvPr>
            <p:ph type="title"/>
          </p:nvPr>
        </p:nvSpPr>
        <p:spPr>
          <a:xfrm>
            <a:off x="684390" y="1295400"/>
            <a:ext cx="10289680" cy="3886200"/>
          </a:xfrm>
        </p:spPr>
        <p:txBody>
          <a:bodyPr anchor="b">
            <a:normAutofit/>
          </a:bodyPr>
          <a:lstStyle>
            <a:lvl1pPr marL="0" indent="0" algn="l">
              <a:lnSpc>
                <a:spcPct val="100000"/>
              </a:lnSpc>
              <a:defRPr sz="6600"/>
            </a:lvl1pPr>
          </a:lstStyle>
          <a:p>
            <a:r>
              <a:rPr lang="en-US" dirty="0"/>
              <a:t>Click to edit Master title style</a:t>
            </a:r>
            <a:endParaRPr dirty="0"/>
          </a:p>
        </p:txBody>
      </p:sp>
      <p:sp>
        <p:nvSpPr>
          <p:cNvPr id="10" name="Text Placeholder 9">
            <a:extLst>
              <a:ext uri="{FF2B5EF4-FFF2-40B4-BE49-F238E27FC236}">
                <a16:creationId xmlns:a16="http://schemas.microsoft.com/office/drawing/2014/main" id="{695FDDB8-B25B-0452-0EE6-99D1F02803F7}"/>
              </a:ext>
            </a:extLst>
          </p:cNvPr>
          <p:cNvSpPr>
            <a:spLocks noGrp="1"/>
          </p:cNvSpPr>
          <p:nvPr>
            <p:ph type="body" sz="quarter" idx="10"/>
          </p:nvPr>
        </p:nvSpPr>
        <p:spPr>
          <a:xfrm>
            <a:off x="684390" y="5600700"/>
            <a:ext cx="10289680" cy="533400"/>
          </a:xfrm>
        </p:spPr>
        <p:txBody>
          <a:bodyPr anchor="t">
            <a:normAutofit/>
          </a:bodyPr>
          <a:lstStyle>
            <a:lvl1pPr marL="45720" indent="0" algn="l">
              <a:buNone/>
              <a:defRPr sz="2400"/>
            </a:lvl1pPr>
          </a:lstStyle>
          <a:p>
            <a:pPr lvl="0"/>
            <a:r>
              <a:rPr lang="en-US" dirty="0"/>
              <a:t>Click to edit Master text styles</a:t>
            </a:r>
          </a:p>
        </p:txBody>
      </p:sp>
      <p:sp>
        <p:nvSpPr>
          <p:cNvPr id="3" name="Cross 2">
            <a:extLst>
              <a:ext uri="{FF2B5EF4-FFF2-40B4-BE49-F238E27FC236}">
                <a16:creationId xmlns:a16="http://schemas.microsoft.com/office/drawing/2014/main" id="{29F0C076-A364-A8D3-F322-AC2A18341617}"/>
              </a:ext>
            </a:extLst>
          </p:cNvPr>
          <p:cNvSpPr/>
          <p:nvPr userDrawn="1"/>
        </p:nvSpPr>
        <p:spPr>
          <a:xfrm>
            <a:off x="10978425" y="4987103"/>
            <a:ext cx="685979" cy="685800"/>
          </a:xfrm>
          <a:prstGeom prst="plus">
            <a:avLst>
              <a:gd name="adj" fmla="val 39796"/>
            </a:avLst>
          </a:prstGeom>
          <a:gradFill>
            <a:gsLst>
              <a:gs pos="0">
                <a:schemeClr val="bg1">
                  <a:alpha val="0"/>
                </a:schemeClr>
              </a:gs>
              <a:gs pos="100000">
                <a:schemeClr val="bg1"/>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800" dirty="0"/>
          </a:p>
        </p:txBody>
      </p:sp>
      <p:sp>
        <p:nvSpPr>
          <p:cNvPr id="4" name="Cross 3">
            <a:extLst>
              <a:ext uri="{FF2B5EF4-FFF2-40B4-BE49-F238E27FC236}">
                <a16:creationId xmlns:a16="http://schemas.microsoft.com/office/drawing/2014/main" id="{921F5FF9-DFA3-CF00-B31A-21C261392B15}"/>
              </a:ext>
            </a:extLst>
          </p:cNvPr>
          <p:cNvSpPr/>
          <p:nvPr userDrawn="1"/>
        </p:nvSpPr>
        <p:spPr>
          <a:xfrm>
            <a:off x="10121360" y="3581400"/>
            <a:ext cx="685979" cy="685800"/>
          </a:xfrm>
          <a:prstGeom prst="plus">
            <a:avLst>
              <a:gd name="adj" fmla="val 39796"/>
            </a:avLst>
          </a:prstGeom>
          <a:gradFill>
            <a:gsLst>
              <a:gs pos="0">
                <a:schemeClr val="bg1">
                  <a:alpha val="0"/>
                </a:schemeClr>
              </a:gs>
              <a:gs pos="100000">
                <a:schemeClr val="bg1"/>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800" dirty="0"/>
          </a:p>
        </p:txBody>
      </p:sp>
    </p:spTree>
    <p:extLst>
      <p:ext uri="{BB962C8B-B14F-4D97-AF65-F5344CB8AC3E}">
        <p14:creationId xmlns:p14="http://schemas.microsoft.com/office/powerpoint/2010/main" val="3579627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BE2E1990-ECE7-FA08-4966-BE3109399672}"/>
              </a:ext>
            </a:extLst>
          </p:cNvPr>
          <p:cNvSpPr/>
          <p:nvPr userDrawn="1"/>
        </p:nvSpPr>
        <p:spPr>
          <a:xfrm>
            <a:off x="7027874" y="0"/>
            <a:ext cx="4462496" cy="1981200"/>
          </a:xfrm>
          <a:custGeom>
            <a:avLst/>
            <a:gdLst>
              <a:gd name="connsiteX0" fmla="*/ 0 w 4461334"/>
              <a:gd name="connsiteY0" fmla="*/ 0 h 1981200"/>
              <a:gd name="connsiteX1" fmla="*/ 4461334 w 4461334"/>
              <a:gd name="connsiteY1" fmla="*/ 0 h 1981200"/>
              <a:gd name="connsiteX2" fmla="*/ 4432897 w 4461334"/>
              <a:gd name="connsiteY2" fmla="*/ 186331 h 1981200"/>
              <a:gd name="connsiteX3" fmla="*/ 2230667 w 4461334"/>
              <a:gd name="connsiteY3" fmla="*/ 1981200 h 1981200"/>
              <a:gd name="connsiteX4" fmla="*/ 28437 w 4461334"/>
              <a:gd name="connsiteY4" fmla="*/ 186331 h 1981200"/>
              <a:gd name="connsiteX5" fmla="*/ 0 w 4461334"/>
              <a:gd name="connsiteY5" fmla="*/ 0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1334" h="1981200">
                <a:moveTo>
                  <a:pt x="0" y="0"/>
                </a:moveTo>
                <a:lnTo>
                  <a:pt x="4461334" y="0"/>
                </a:lnTo>
                <a:lnTo>
                  <a:pt x="4432897" y="186331"/>
                </a:lnTo>
                <a:cubicBezTo>
                  <a:pt x="4223288" y="1210661"/>
                  <a:pt x="3316962" y="1981200"/>
                  <a:pt x="2230667" y="1981200"/>
                </a:cubicBezTo>
                <a:cubicBezTo>
                  <a:pt x="1144372" y="1981200"/>
                  <a:pt x="238046" y="1210661"/>
                  <a:pt x="28437" y="186331"/>
                </a:cubicBezTo>
                <a:lnTo>
                  <a:pt x="0" y="0"/>
                </a:lnTo>
                <a:close/>
              </a:path>
            </a:pathLst>
          </a:cu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sz="1800" dirty="0"/>
          </a:p>
        </p:txBody>
      </p:sp>
      <p:sp>
        <p:nvSpPr>
          <p:cNvPr id="3" name="Rectangle 2">
            <a:extLst>
              <a:ext uri="{FF2B5EF4-FFF2-40B4-BE49-F238E27FC236}">
                <a16:creationId xmlns:a16="http://schemas.microsoft.com/office/drawing/2014/main" id="{BE1D9EB0-EE8E-A9E8-9583-2D924EFA65AF}"/>
              </a:ext>
            </a:extLst>
          </p:cNvPr>
          <p:cNvSpPr/>
          <p:nvPr userDrawn="1"/>
        </p:nvSpPr>
        <p:spPr>
          <a:xfrm>
            <a:off x="0" y="0"/>
            <a:ext cx="760610"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800" dirty="0"/>
          </a:p>
        </p:txBody>
      </p:sp>
      <p:sp>
        <p:nvSpPr>
          <p:cNvPr id="7" name="Title 1">
            <a:extLst>
              <a:ext uri="{FF2B5EF4-FFF2-40B4-BE49-F238E27FC236}">
                <a16:creationId xmlns:a16="http://schemas.microsoft.com/office/drawing/2014/main" id="{FAC00260-F255-D312-3E7C-329EECDFDEE7}"/>
              </a:ext>
            </a:extLst>
          </p:cNvPr>
          <p:cNvSpPr>
            <a:spLocks noGrp="1"/>
          </p:cNvSpPr>
          <p:nvPr>
            <p:ph type="title"/>
          </p:nvPr>
        </p:nvSpPr>
        <p:spPr>
          <a:xfrm>
            <a:off x="1294149" y="609600"/>
            <a:ext cx="491618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dirty="0"/>
              <a:t>Click to edit Master title style</a:t>
            </a:r>
            <a:endParaRPr dirty="0"/>
          </a:p>
        </p:txBody>
      </p:sp>
      <p:sp>
        <p:nvSpPr>
          <p:cNvPr id="6" name="Slide Number Placeholder 5">
            <a:extLst>
              <a:ext uri="{FF2B5EF4-FFF2-40B4-BE49-F238E27FC236}">
                <a16:creationId xmlns:a16="http://schemas.microsoft.com/office/drawing/2014/main" id="{3C9C7904-6373-06D6-713A-79D78DD61545}"/>
              </a:ext>
            </a:extLst>
          </p:cNvPr>
          <p:cNvSpPr>
            <a:spLocks noGrp="1"/>
          </p:cNvSpPr>
          <p:nvPr>
            <p:ph type="sldNum" sz="quarter" idx="12"/>
          </p:nvPr>
        </p:nvSpPr>
        <p:spPr>
          <a:xfrm>
            <a:off x="1" y="609600"/>
            <a:ext cx="760610" cy="381000"/>
          </a:xfrm>
        </p:spPr>
        <p:txBody>
          <a:bodyPr/>
          <a:lstStyle>
            <a:lvl1pPr algn="ctr">
              <a:defRPr sz="2400" b="1"/>
            </a:lvl1pPr>
          </a:lstStyle>
          <a:p>
            <a:fld id="{AAEAE4A8-A6E5-453E-B946-FB774B73F48C}" type="slidenum">
              <a:rPr lang="en-US" smtClean="0"/>
              <a:pPr/>
              <a:t>‹#›</a:t>
            </a:fld>
            <a:endParaRPr lang="en-US" dirty="0"/>
          </a:p>
        </p:txBody>
      </p:sp>
      <p:sp>
        <p:nvSpPr>
          <p:cNvPr id="16" name="Footer Placeholder 4">
            <a:extLst>
              <a:ext uri="{FF2B5EF4-FFF2-40B4-BE49-F238E27FC236}">
                <a16:creationId xmlns:a16="http://schemas.microsoft.com/office/drawing/2014/main" id="{0583D396-7FDF-332F-BEA4-791452AB13E8}"/>
              </a:ext>
            </a:extLst>
          </p:cNvPr>
          <p:cNvSpPr>
            <a:spLocks noGrp="1"/>
          </p:cNvSpPr>
          <p:nvPr>
            <p:ph type="ftr" sz="quarter" idx="3"/>
          </p:nvPr>
        </p:nvSpPr>
        <p:spPr>
          <a:xfrm rot="16200000">
            <a:off x="-1829496" y="2591494"/>
            <a:ext cx="4419600" cy="760612"/>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r>
              <a:rPr lang="en-US"/>
              <a:t>NSTU Academia</a:t>
            </a:r>
            <a:endParaRPr lang="en-US" dirty="0"/>
          </a:p>
        </p:txBody>
      </p:sp>
      <p:sp>
        <p:nvSpPr>
          <p:cNvPr id="8" name="Date Placeholder 3">
            <a:extLst>
              <a:ext uri="{FF2B5EF4-FFF2-40B4-BE49-F238E27FC236}">
                <a16:creationId xmlns:a16="http://schemas.microsoft.com/office/drawing/2014/main" id="{157FA249-0BE5-21BF-D816-85FBE6C4BD10}"/>
              </a:ext>
            </a:extLst>
          </p:cNvPr>
          <p:cNvSpPr>
            <a:spLocks noGrp="1"/>
          </p:cNvSpPr>
          <p:nvPr>
            <p:ph type="dt" sz="half" idx="2"/>
          </p:nvPr>
        </p:nvSpPr>
        <p:spPr>
          <a:xfrm rot="16200000">
            <a:off x="-229294" y="5258494"/>
            <a:ext cx="1219200" cy="760612"/>
          </a:xfrm>
          <a:prstGeom prst="rect">
            <a:avLst/>
          </a:prstGeom>
        </p:spPr>
        <p:txBody>
          <a:bodyPr vert="horz" lIns="91440" tIns="45720" rIns="91440" bIns="45720" rtlCol="0" anchor="ctr"/>
          <a:lstStyle>
            <a:lvl1pPr algn="l">
              <a:defRPr sz="1400" b="0" spc="100" baseline="0">
                <a:solidFill>
                  <a:schemeClr val="tx1"/>
                </a:solidFill>
              </a:defRPr>
            </a:lvl1pPr>
          </a:lstStyle>
          <a:p>
            <a:r>
              <a:rPr lang="en-US"/>
              <a:t>12/5/2024</a:t>
            </a:r>
            <a:endParaRPr lang="en-US" dirty="0"/>
          </a:p>
        </p:txBody>
      </p:sp>
      <p:sp>
        <p:nvSpPr>
          <p:cNvPr id="4" name="Table Placeholder 3">
            <a:extLst>
              <a:ext uri="{FF2B5EF4-FFF2-40B4-BE49-F238E27FC236}">
                <a16:creationId xmlns:a16="http://schemas.microsoft.com/office/drawing/2014/main" id="{FD06F443-9595-7420-13F2-7AF883FDE5E1}"/>
              </a:ext>
            </a:extLst>
          </p:cNvPr>
          <p:cNvSpPr>
            <a:spLocks noGrp="1"/>
          </p:cNvSpPr>
          <p:nvPr>
            <p:ph type="tbl" sz="quarter" idx="14"/>
          </p:nvPr>
        </p:nvSpPr>
        <p:spPr>
          <a:xfrm>
            <a:off x="1294148" y="2743200"/>
            <a:ext cx="10137241" cy="3505200"/>
          </a:xfrm>
        </p:spPr>
        <p:txBody>
          <a:bodyPr/>
          <a:lstStyle>
            <a:lvl1pPr>
              <a:defRPr>
                <a:solidFill>
                  <a:schemeClr val="tx1">
                    <a:lumMod val="85000"/>
                    <a:lumOff val="15000"/>
                  </a:schemeClr>
                </a:solidFill>
              </a:defRPr>
            </a:lvl1pPr>
          </a:lstStyle>
          <a:p>
            <a:endParaRPr lang="en-US" dirty="0"/>
          </a:p>
        </p:txBody>
      </p:sp>
    </p:spTree>
    <p:extLst>
      <p:ext uri="{BB962C8B-B14F-4D97-AF65-F5344CB8AC3E}">
        <p14:creationId xmlns:p14="http://schemas.microsoft.com/office/powerpoint/2010/main" val="4080381802"/>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1">
    <p:bg>
      <p:bgRef idx="1001">
        <a:schemeClr val="bg1"/>
      </p:bgRef>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B6A45E1A-7551-6F54-D038-074B58A3B73E}"/>
              </a:ext>
            </a:extLst>
          </p:cNvPr>
          <p:cNvSpPr/>
          <p:nvPr userDrawn="1"/>
        </p:nvSpPr>
        <p:spPr>
          <a:xfrm>
            <a:off x="7027874" y="0"/>
            <a:ext cx="4462496" cy="1981200"/>
          </a:xfrm>
          <a:custGeom>
            <a:avLst/>
            <a:gdLst>
              <a:gd name="connsiteX0" fmla="*/ 0 w 4461334"/>
              <a:gd name="connsiteY0" fmla="*/ 0 h 1981200"/>
              <a:gd name="connsiteX1" fmla="*/ 4461334 w 4461334"/>
              <a:gd name="connsiteY1" fmla="*/ 0 h 1981200"/>
              <a:gd name="connsiteX2" fmla="*/ 4432897 w 4461334"/>
              <a:gd name="connsiteY2" fmla="*/ 186331 h 1981200"/>
              <a:gd name="connsiteX3" fmla="*/ 2230667 w 4461334"/>
              <a:gd name="connsiteY3" fmla="*/ 1981200 h 1981200"/>
              <a:gd name="connsiteX4" fmla="*/ 28437 w 4461334"/>
              <a:gd name="connsiteY4" fmla="*/ 186331 h 1981200"/>
              <a:gd name="connsiteX5" fmla="*/ 0 w 4461334"/>
              <a:gd name="connsiteY5" fmla="*/ 0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1334" h="1981200">
                <a:moveTo>
                  <a:pt x="0" y="0"/>
                </a:moveTo>
                <a:lnTo>
                  <a:pt x="4461334" y="0"/>
                </a:lnTo>
                <a:lnTo>
                  <a:pt x="4432897" y="186331"/>
                </a:lnTo>
                <a:cubicBezTo>
                  <a:pt x="4223288" y="1210661"/>
                  <a:pt x="3316962" y="1981200"/>
                  <a:pt x="2230667" y="1981200"/>
                </a:cubicBezTo>
                <a:cubicBezTo>
                  <a:pt x="1144372" y="1981200"/>
                  <a:pt x="238046" y="1210661"/>
                  <a:pt x="28437" y="186331"/>
                </a:cubicBezTo>
                <a:lnTo>
                  <a:pt x="0" y="0"/>
                </a:lnTo>
                <a:close/>
              </a:path>
            </a:pathLst>
          </a:cu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sz="1800" dirty="0"/>
          </a:p>
        </p:txBody>
      </p:sp>
      <p:sp>
        <p:nvSpPr>
          <p:cNvPr id="2" name="Rectangle 1">
            <a:extLst>
              <a:ext uri="{FF2B5EF4-FFF2-40B4-BE49-F238E27FC236}">
                <a16:creationId xmlns:a16="http://schemas.microsoft.com/office/drawing/2014/main" id="{F75C97BE-6AF8-5928-B560-739552D148BA}"/>
              </a:ext>
            </a:extLst>
          </p:cNvPr>
          <p:cNvSpPr/>
          <p:nvPr userDrawn="1"/>
        </p:nvSpPr>
        <p:spPr>
          <a:xfrm>
            <a:off x="0" y="0"/>
            <a:ext cx="760610"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800" dirty="0"/>
          </a:p>
        </p:txBody>
      </p:sp>
      <p:sp>
        <p:nvSpPr>
          <p:cNvPr id="6" name="Cross 5">
            <a:extLst>
              <a:ext uri="{FF2B5EF4-FFF2-40B4-BE49-F238E27FC236}">
                <a16:creationId xmlns:a16="http://schemas.microsoft.com/office/drawing/2014/main" id="{049F4FA0-ECA1-9CE1-60CD-491656F225D3}"/>
              </a:ext>
            </a:extLst>
          </p:cNvPr>
          <p:cNvSpPr/>
          <p:nvPr userDrawn="1"/>
        </p:nvSpPr>
        <p:spPr>
          <a:xfrm>
            <a:off x="6684884" y="1397000"/>
            <a:ext cx="685979"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sz="1800" dirty="0"/>
          </a:p>
        </p:txBody>
      </p:sp>
      <p:sp>
        <p:nvSpPr>
          <p:cNvPr id="7" name="Cross 6">
            <a:extLst>
              <a:ext uri="{FF2B5EF4-FFF2-40B4-BE49-F238E27FC236}">
                <a16:creationId xmlns:a16="http://schemas.microsoft.com/office/drawing/2014/main" id="{E0F6845B-3635-28EA-BA6E-5535FE48E8B0}"/>
              </a:ext>
            </a:extLst>
          </p:cNvPr>
          <p:cNvSpPr/>
          <p:nvPr userDrawn="1"/>
        </p:nvSpPr>
        <p:spPr>
          <a:xfrm>
            <a:off x="11088400" y="5638800"/>
            <a:ext cx="685979"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sz="1800" dirty="0"/>
          </a:p>
        </p:txBody>
      </p:sp>
      <p:sp>
        <p:nvSpPr>
          <p:cNvPr id="11" name="Title 1">
            <a:extLst>
              <a:ext uri="{FF2B5EF4-FFF2-40B4-BE49-F238E27FC236}">
                <a16:creationId xmlns:a16="http://schemas.microsoft.com/office/drawing/2014/main" id="{D1B5BD44-F42D-3B65-BB68-E5C76C4E06BA}"/>
              </a:ext>
            </a:extLst>
          </p:cNvPr>
          <p:cNvSpPr>
            <a:spLocks noGrp="1"/>
          </p:cNvSpPr>
          <p:nvPr>
            <p:ph type="title"/>
          </p:nvPr>
        </p:nvSpPr>
        <p:spPr>
          <a:xfrm>
            <a:off x="1294149" y="609600"/>
            <a:ext cx="491618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dirty="0"/>
              <a:t>Click to edit Master title style</a:t>
            </a:r>
            <a:endParaRPr dirty="0"/>
          </a:p>
        </p:txBody>
      </p:sp>
      <p:sp>
        <p:nvSpPr>
          <p:cNvPr id="9" name="Slide Number Placeholder 5">
            <a:extLst>
              <a:ext uri="{FF2B5EF4-FFF2-40B4-BE49-F238E27FC236}">
                <a16:creationId xmlns:a16="http://schemas.microsoft.com/office/drawing/2014/main" id="{E6F22956-4B4B-B972-CE6C-282D1D591845}"/>
              </a:ext>
            </a:extLst>
          </p:cNvPr>
          <p:cNvSpPr>
            <a:spLocks noGrp="1"/>
          </p:cNvSpPr>
          <p:nvPr>
            <p:ph type="sldNum" sz="quarter" idx="12"/>
          </p:nvPr>
        </p:nvSpPr>
        <p:spPr>
          <a:xfrm>
            <a:off x="1" y="609600"/>
            <a:ext cx="760610" cy="381000"/>
          </a:xfrm>
        </p:spPr>
        <p:txBody>
          <a:bodyPr/>
          <a:lstStyle>
            <a:lvl1pPr algn="ctr">
              <a:defRPr sz="2400" b="1"/>
            </a:lvl1pPr>
          </a:lstStyle>
          <a:p>
            <a:fld id="{AAEAE4A8-A6E5-453E-B946-FB774B73F48C}" type="slidenum">
              <a:rPr lang="en-US" smtClean="0"/>
              <a:pPr/>
              <a:t>‹#›</a:t>
            </a:fld>
            <a:endParaRPr lang="en-US" dirty="0"/>
          </a:p>
        </p:txBody>
      </p:sp>
      <p:sp>
        <p:nvSpPr>
          <p:cNvPr id="24" name="Footer Placeholder 4">
            <a:extLst>
              <a:ext uri="{FF2B5EF4-FFF2-40B4-BE49-F238E27FC236}">
                <a16:creationId xmlns:a16="http://schemas.microsoft.com/office/drawing/2014/main" id="{C319E7A6-A7BC-1FD9-6936-D83244A4083E}"/>
              </a:ext>
            </a:extLst>
          </p:cNvPr>
          <p:cNvSpPr>
            <a:spLocks noGrp="1"/>
          </p:cNvSpPr>
          <p:nvPr>
            <p:ph type="ftr" sz="quarter" idx="17"/>
          </p:nvPr>
        </p:nvSpPr>
        <p:spPr>
          <a:xfrm rot="16200000">
            <a:off x="-1829496" y="2591494"/>
            <a:ext cx="4419600" cy="760612"/>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r>
              <a:rPr lang="en-US"/>
              <a:t>NSTU Academia</a:t>
            </a:r>
            <a:endParaRPr lang="en-US" dirty="0"/>
          </a:p>
        </p:txBody>
      </p:sp>
      <p:sp>
        <p:nvSpPr>
          <p:cNvPr id="14" name="Date Placeholder 3">
            <a:extLst>
              <a:ext uri="{FF2B5EF4-FFF2-40B4-BE49-F238E27FC236}">
                <a16:creationId xmlns:a16="http://schemas.microsoft.com/office/drawing/2014/main" id="{2180FD49-43D5-4D47-7DA7-BF05B579F242}"/>
              </a:ext>
            </a:extLst>
          </p:cNvPr>
          <p:cNvSpPr>
            <a:spLocks noGrp="1"/>
          </p:cNvSpPr>
          <p:nvPr>
            <p:ph type="dt" sz="half" idx="2"/>
          </p:nvPr>
        </p:nvSpPr>
        <p:spPr>
          <a:xfrm rot="16200000">
            <a:off x="-229294" y="5258494"/>
            <a:ext cx="1219200" cy="760612"/>
          </a:xfrm>
          <a:prstGeom prst="rect">
            <a:avLst/>
          </a:prstGeom>
        </p:spPr>
        <p:txBody>
          <a:bodyPr vert="horz" lIns="91440" tIns="45720" rIns="91440" bIns="45720" rtlCol="0" anchor="ctr"/>
          <a:lstStyle>
            <a:lvl1pPr algn="l">
              <a:defRPr sz="1400" b="0" spc="100" baseline="0">
                <a:solidFill>
                  <a:schemeClr val="tx1"/>
                </a:solidFill>
              </a:defRPr>
            </a:lvl1pPr>
          </a:lstStyle>
          <a:p>
            <a:r>
              <a:rPr lang="en-US"/>
              <a:t>12/5/2024</a:t>
            </a:r>
            <a:endParaRPr lang="en-US" dirty="0"/>
          </a:p>
        </p:txBody>
      </p:sp>
      <p:sp>
        <p:nvSpPr>
          <p:cNvPr id="12" name="Content Placeholder 2">
            <a:extLst>
              <a:ext uri="{FF2B5EF4-FFF2-40B4-BE49-F238E27FC236}">
                <a16:creationId xmlns:a16="http://schemas.microsoft.com/office/drawing/2014/main" id="{F11B92F8-C070-2CE8-09EC-DAB8F879C213}"/>
              </a:ext>
            </a:extLst>
          </p:cNvPr>
          <p:cNvSpPr>
            <a:spLocks noGrp="1"/>
          </p:cNvSpPr>
          <p:nvPr>
            <p:ph idx="13"/>
          </p:nvPr>
        </p:nvSpPr>
        <p:spPr>
          <a:xfrm>
            <a:off x="1294150" y="2438401"/>
            <a:ext cx="4913004" cy="4114799"/>
          </a:xfrm>
        </p:spPr>
        <p:txBody>
          <a:bodyPr>
            <a:normAutofit/>
          </a:bodyPr>
          <a:lstStyle>
            <a:lvl1pPr>
              <a:lnSpc>
                <a:spcPct val="110000"/>
              </a:lnSpc>
              <a:defRPr lang="en-US" sz="1800" kern="1200" dirty="0">
                <a:solidFill>
                  <a:schemeClr val="tx1">
                    <a:lumMod val="85000"/>
                    <a:lumOff val="15000"/>
                  </a:schemeClr>
                </a:solidFill>
                <a:latin typeface="+mn-lt"/>
                <a:ea typeface="+mn-lt"/>
                <a:cs typeface="+mn-lt"/>
              </a:defRPr>
            </a:lvl1pPr>
            <a:lvl2pPr>
              <a:lnSpc>
                <a:spcPct val="110000"/>
              </a:lnSpc>
              <a:defRPr lang="en-US" sz="1800" kern="1200" dirty="0">
                <a:solidFill>
                  <a:schemeClr val="tx1">
                    <a:lumMod val="85000"/>
                    <a:lumOff val="15000"/>
                  </a:schemeClr>
                </a:solidFill>
                <a:latin typeface="+mn-lt"/>
                <a:ea typeface="+mn-lt"/>
                <a:cs typeface="+mn-lt"/>
              </a:defRPr>
            </a:lvl2pPr>
            <a:lvl3pPr>
              <a:lnSpc>
                <a:spcPct val="110000"/>
              </a:lnSpc>
              <a:defRPr lang="en-US" sz="1800" kern="1200" dirty="0">
                <a:solidFill>
                  <a:schemeClr val="tx1">
                    <a:lumMod val="85000"/>
                    <a:lumOff val="15000"/>
                  </a:schemeClr>
                </a:solidFill>
                <a:latin typeface="+mn-lt"/>
                <a:ea typeface="+mn-lt"/>
                <a:cs typeface="+mn-lt"/>
              </a:defRPr>
            </a:lvl3pPr>
            <a:lvl4pPr>
              <a:lnSpc>
                <a:spcPct val="110000"/>
              </a:lnSpc>
              <a:defRPr lang="en-US" sz="1800" kern="1200" dirty="0">
                <a:solidFill>
                  <a:schemeClr val="tx1">
                    <a:lumMod val="85000"/>
                    <a:lumOff val="15000"/>
                  </a:schemeClr>
                </a:solidFill>
                <a:latin typeface="+mn-lt"/>
                <a:ea typeface="+mn-lt"/>
                <a:cs typeface="+mn-lt"/>
              </a:defRPr>
            </a:lvl4pPr>
            <a:lvl5pPr>
              <a:lnSpc>
                <a:spcPct val="110000"/>
              </a:lnSpc>
              <a:defRPr sz="1800" kern="1200" dirty="0">
                <a:solidFill>
                  <a:schemeClr val="tx1">
                    <a:lumMod val="85000"/>
                    <a:lumOff val="15000"/>
                  </a:schemeClr>
                </a:solidFill>
                <a:latin typeface="+mn-lt"/>
                <a:ea typeface="+mn-lt"/>
                <a:cs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3" name="Content Placeholder 2">
            <a:extLst>
              <a:ext uri="{FF2B5EF4-FFF2-40B4-BE49-F238E27FC236}">
                <a16:creationId xmlns:a16="http://schemas.microsoft.com/office/drawing/2014/main" id="{7A79808F-B1FF-C536-B44F-59CEA545BFD5}"/>
              </a:ext>
            </a:extLst>
          </p:cNvPr>
          <p:cNvSpPr>
            <a:spLocks noGrp="1"/>
          </p:cNvSpPr>
          <p:nvPr>
            <p:ph idx="14"/>
          </p:nvPr>
        </p:nvSpPr>
        <p:spPr>
          <a:xfrm>
            <a:off x="6518387" y="2438401"/>
            <a:ext cx="4913004" cy="4114799"/>
          </a:xfrm>
        </p:spPr>
        <p:txBody>
          <a:bodyPr>
            <a:normAutofit/>
          </a:bodyPr>
          <a:lstStyle>
            <a:lvl1pPr>
              <a:lnSpc>
                <a:spcPct val="110000"/>
              </a:lnSpc>
              <a:defRPr lang="en-US" sz="1800" kern="1200" dirty="0">
                <a:solidFill>
                  <a:schemeClr val="tx1">
                    <a:lumMod val="85000"/>
                    <a:lumOff val="15000"/>
                  </a:schemeClr>
                </a:solidFill>
                <a:latin typeface="+mn-lt"/>
                <a:ea typeface="+mn-lt"/>
                <a:cs typeface="+mn-lt"/>
              </a:defRPr>
            </a:lvl1pPr>
            <a:lvl2pPr>
              <a:lnSpc>
                <a:spcPct val="110000"/>
              </a:lnSpc>
              <a:defRPr lang="en-US" sz="1800" kern="1200" dirty="0">
                <a:solidFill>
                  <a:schemeClr val="tx1">
                    <a:lumMod val="85000"/>
                    <a:lumOff val="15000"/>
                  </a:schemeClr>
                </a:solidFill>
                <a:latin typeface="+mn-lt"/>
                <a:ea typeface="+mn-lt"/>
                <a:cs typeface="+mn-lt"/>
              </a:defRPr>
            </a:lvl2pPr>
            <a:lvl3pPr>
              <a:lnSpc>
                <a:spcPct val="110000"/>
              </a:lnSpc>
              <a:defRPr lang="en-US" sz="1800" kern="1200" dirty="0">
                <a:solidFill>
                  <a:schemeClr val="tx1">
                    <a:lumMod val="85000"/>
                    <a:lumOff val="15000"/>
                  </a:schemeClr>
                </a:solidFill>
                <a:latin typeface="+mn-lt"/>
                <a:ea typeface="+mn-lt"/>
                <a:cs typeface="+mn-lt"/>
              </a:defRPr>
            </a:lvl3pPr>
            <a:lvl4pPr>
              <a:lnSpc>
                <a:spcPct val="110000"/>
              </a:lnSpc>
              <a:defRPr lang="en-US" sz="1800" kern="1200" dirty="0">
                <a:solidFill>
                  <a:schemeClr val="tx1">
                    <a:lumMod val="85000"/>
                    <a:lumOff val="15000"/>
                  </a:schemeClr>
                </a:solidFill>
                <a:latin typeface="+mn-lt"/>
                <a:ea typeface="+mn-lt"/>
                <a:cs typeface="+mn-lt"/>
              </a:defRPr>
            </a:lvl4pPr>
            <a:lvl5pPr>
              <a:lnSpc>
                <a:spcPct val="110000"/>
              </a:lnSpc>
              <a:defRPr sz="1800" kern="1200" dirty="0">
                <a:solidFill>
                  <a:schemeClr val="tx1">
                    <a:lumMod val="85000"/>
                    <a:lumOff val="15000"/>
                  </a:schemeClr>
                </a:solidFill>
                <a:latin typeface="+mn-lt"/>
                <a:ea typeface="+mn-lt"/>
                <a:cs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3141165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2">
    <p:bg>
      <p:bgRef idx="1001">
        <a:schemeClr val="bg1"/>
      </p:bgRef>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B09E2F69-D76D-62CD-4B4B-52AB2F720DE4}"/>
              </a:ext>
            </a:extLst>
          </p:cNvPr>
          <p:cNvSpPr/>
          <p:nvPr userDrawn="1"/>
        </p:nvSpPr>
        <p:spPr>
          <a:xfrm>
            <a:off x="9960752" y="0"/>
            <a:ext cx="2231247" cy="1981200"/>
          </a:xfrm>
          <a:custGeom>
            <a:avLst/>
            <a:gdLst>
              <a:gd name="connsiteX0" fmla="*/ 0 w 2230666"/>
              <a:gd name="connsiteY0" fmla="*/ 0 h 1981200"/>
              <a:gd name="connsiteX1" fmla="*/ 2230666 w 2230666"/>
              <a:gd name="connsiteY1" fmla="*/ 0 h 1981200"/>
              <a:gd name="connsiteX2" fmla="*/ 2230666 w 2230666"/>
              <a:gd name="connsiteY2" fmla="*/ 1981200 h 1981200"/>
              <a:gd name="connsiteX3" fmla="*/ 2029222 w 2230666"/>
              <a:gd name="connsiteY3" fmla="*/ 1972296 h 1981200"/>
              <a:gd name="connsiteX4" fmla="*/ 28437 w 2230666"/>
              <a:gd name="connsiteY4" fmla="*/ 186331 h 198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0666" h="1981200">
                <a:moveTo>
                  <a:pt x="0" y="0"/>
                </a:moveTo>
                <a:lnTo>
                  <a:pt x="2230666" y="0"/>
                </a:lnTo>
                <a:lnTo>
                  <a:pt x="2230666" y="1981200"/>
                </a:lnTo>
                <a:lnTo>
                  <a:pt x="2029222" y="1972296"/>
                </a:lnTo>
                <a:cubicBezTo>
                  <a:pt x="1033803" y="1883891"/>
                  <a:pt x="224946" y="1146640"/>
                  <a:pt x="28437" y="186331"/>
                </a:cubicBezTo>
                <a:close/>
              </a:path>
            </a:pathLst>
          </a:cu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lvl="0" algn="ctr"/>
            <a:endParaRPr lang="en-US" sz="1800" dirty="0"/>
          </a:p>
        </p:txBody>
      </p:sp>
      <p:sp>
        <p:nvSpPr>
          <p:cNvPr id="2" name="Rectangle 1">
            <a:extLst>
              <a:ext uri="{FF2B5EF4-FFF2-40B4-BE49-F238E27FC236}">
                <a16:creationId xmlns:a16="http://schemas.microsoft.com/office/drawing/2014/main" id="{F75C97BE-6AF8-5928-B560-739552D148BA}"/>
              </a:ext>
            </a:extLst>
          </p:cNvPr>
          <p:cNvSpPr/>
          <p:nvPr userDrawn="1"/>
        </p:nvSpPr>
        <p:spPr>
          <a:xfrm>
            <a:off x="0" y="0"/>
            <a:ext cx="760610"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800" dirty="0"/>
          </a:p>
        </p:txBody>
      </p:sp>
      <p:sp>
        <p:nvSpPr>
          <p:cNvPr id="3" name="Cross 2">
            <a:extLst>
              <a:ext uri="{FF2B5EF4-FFF2-40B4-BE49-F238E27FC236}">
                <a16:creationId xmlns:a16="http://schemas.microsoft.com/office/drawing/2014/main" id="{A0041296-BAB4-9340-D4A7-59FD619AC52B}"/>
              </a:ext>
            </a:extLst>
          </p:cNvPr>
          <p:cNvSpPr/>
          <p:nvPr userDrawn="1"/>
        </p:nvSpPr>
        <p:spPr>
          <a:xfrm>
            <a:off x="7849056" y="381000"/>
            <a:ext cx="685979"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sz="1800" dirty="0"/>
          </a:p>
        </p:txBody>
      </p:sp>
      <p:sp>
        <p:nvSpPr>
          <p:cNvPr id="5" name="Cross 4">
            <a:extLst>
              <a:ext uri="{FF2B5EF4-FFF2-40B4-BE49-F238E27FC236}">
                <a16:creationId xmlns:a16="http://schemas.microsoft.com/office/drawing/2014/main" id="{FFABB0BB-C379-786D-46F1-DEB6A507EA80}"/>
              </a:ext>
            </a:extLst>
          </p:cNvPr>
          <p:cNvSpPr/>
          <p:nvPr userDrawn="1"/>
        </p:nvSpPr>
        <p:spPr>
          <a:xfrm>
            <a:off x="8561914" y="1066800"/>
            <a:ext cx="685979"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sz="1800" dirty="0"/>
          </a:p>
        </p:txBody>
      </p:sp>
      <p:sp>
        <p:nvSpPr>
          <p:cNvPr id="11" name="Title 1">
            <a:extLst>
              <a:ext uri="{FF2B5EF4-FFF2-40B4-BE49-F238E27FC236}">
                <a16:creationId xmlns:a16="http://schemas.microsoft.com/office/drawing/2014/main" id="{20BDC478-129E-9690-F10A-A1F679ABD6BD}"/>
              </a:ext>
            </a:extLst>
          </p:cNvPr>
          <p:cNvSpPr>
            <a:spLocks noGrp="1"/>
          </p:cNvSpPr>
          <p:nvPr>
            <p:ph type="title"/>
          </p:nvPr>
        </p:nvSpPr>
        <p:spPr>
          <a:xfrm>
            <a:off x="1294149" y="609600"/>
            <a:ext cx="491618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dirty="0"/>
              <a:t>Click to edit Master title style</a:t>
            </a:r>
            <a:endParaRPr dirty="0"/>
          </a:p>
        </p:txBody>
      </p:sp>
      <p:sp>
        <p:nvSpPr>
          <p:cNvPr id="9" name="Slide Number Placeholder 5">
            <a:extLst>
              <a:ext uri="{FF2B5EF4-FFF2-40B4-BE49-F238E27FC236}">
                <a16:creationId xmlns:a16="http://schemas.microsoft.com/office/drawing/2014/main" id="{7BD29393-4996-16FE-FC38-2447AE812AD1}"/>
              </a:ext>
            </a:extLst>
          </p:cNvPr>
          <p:cNvSpPr>
            <a:spLocks noGrp="1"/>
          </p:cNvSpPr>
          <p:nvPr>
            <p:ph type="sldNum" sz="quarter" idx="12"/>
          </p:nvPr>
        </p:nvSpPr>
        <p:spPr>
          <a:xfrm>
            <a:off x="1" y="609600"/>
            <a:ext cx="760610" cy="381000"/>
          </a:xfrm>
        </p:spPr>
        <p:txBody>
          <a:bodyPr/>
          <a:lstStyle>
            <a:lvl1pPr algn="ctr">
              <a:defRPr sz="2400" b="1"/>
            </a:lvl1pPr>
          </a:lstStyle>
          <a:p>
            <a:fld id="{AAEAE4A8-A6E5-453E-B946-FB774B73F48C}" type="slidenum">
              <a:rPr lang="en-US" smtClean="0"/>
              <a:pPr/>
              <a:t>‹#›</a:t>
            </a:fld>
            <a:endParaRPr lang="en-US" dirty="0"/>
          </a:p>
        </p:txBody>
      </p:sp>
      <p:sp>
        <p:nvSpPr>
          <p:cNvPr id="25" name="Footer Placeholder 4">
            <a:extLst>
              <a:ext uri="{FF2B5EF4-FFF2-40B4-BE49-F238E27FC236}">
                <a16:creationId xmlns:a16="http://schemas.microsoft.com/office/drawing/2014/main" id="{2FB2C37F-01F4-8BDA-35AA-8F8EBC5540A6}"/>
              </a:ext>
            </a:extLst>
          </p:cNvPr>
          <p:cNvSpPr>
            <a:spLocks noGrp="1"/>
          </p:cNvSpPr>
          <p:nvPr>
            <p:ph type="ftr" sz="quarter" idx="3"/>
          </p:nvPr>
        </p:nvSpPr>
        <p:spPr>
          <a:xfrm rot="16200000">
            <a:off x="-1829496" y="2591494"/>
            <a:ext cx="4419600" cy="760612"/>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r>
              <a:rPr lang="en-US"/>
              <a:t>NSTU Academia</a:t>
            </a:r>
            <a:endParaRPr lang="en-US" dirty="0"/>
          </a:p>
        </p:txBody>
      </p:sp>
      <p:sp>
        <p:nvSpPr>
          <p:cNvPr id="14" name="Date Placeholder 3">
            <a:extLst>
              <a:ext uri="{FF2B5EF4-FFF2-40B4-BE49-F238E27FC236}">
                <a16:creationId xmlns:a16="http://schemas.microsoft.com/office/drawing/2014/main" id="{EF45931A-8732-7A9F-4CEE-22AA3831A489}"/>
              </a:ext>
            </a:extLst>
          </p:cNvPr>
          <p:cNvSpPr>
            <a:spLocks noGrp="1"/>
          </p:cNvSpPr>
          <p:nvPr>
            <p:ph type="dt" sz="half" idx="2"/>
          </p:nvPr>
        </p:nvSpPr>
        <p:spPr>
          <a:xfrm rot="16200000">
            <a:off x="-229294" y="5258494"/>
            <a:ext cx="1219200" cy="760612"/>
          </a:xfrm>
          <a:prstGeom prst="rect">
            <a:avLst/>
          </a:prstGeom>
        </p:spPr>
        <p:txBody>
          <a:bodyPr vert="horz" lIns="91440" tIns="45720" rIns="91440" bIns="45720" rtlCol="0" anchor="ctr"/>
          <a:lstStyle>
            <a:lvl1pPr algn="l">
              <a:defRPr sz="1400" b="0" spc="100" baseline="0">
                <a:solidFill>
                  <a:schemeClr val="tx1"/>
                </a:solidFill>
              </a:defRPr>
            </a:lvl1pPr>
          </a:lstStyle>
          <a:p>
            <a:r>
              <a:rPr lang="en-US"/>
              <a:t>12/5/2024</a:t>
            </a:r>
            <a:endParaRPr lang="en-US" dirty="0"/>
          </a:p>
        </p:txBody>
      </p:sp>
      <p:sp>
        <p:nvSpPr>
          <p:cNvPr id="12" name="Content Placeholder 2">
            <a:extLst>
              <a:ext uri="{FF2B5EF4-FFF2-40B4-BE49-F238E27FC236}">
                <a16:creationId xmlns:a16="http://schemas.microsoft.com/office/drawing/2014/main" id="{F11B92F8-C070-2CE8-09EC-DAB8F879C213}"/>
              </a:ext>
            </a:extLst>
          </p:cNvPr>
          <p:cNvSpPr>
            <a:spLocks noGrp="1"/>
          </p:cNvSpPr>
          <p:nvPr>
            <p:ph idx="13"/>
          </p:nvPr>
        </p:nvSpPr>
        <p:spPr>
          <a:xfrm>
            <a:off x="1294150" y="2286000"/>
            <a:ext cx="4913004" cy="4267200"/>
          </a:xfrm>
        </p:spPr>
        <p:txBody>
          <a:bodyPr>
            <a:normAutofit/>
          </a:bodyPr>
          <a:lstStyle>
            <a:lvl1pPr marL="45720" indent="0">
              <a:lnSpc>
                <a:spcPct val="110000"/>
              </a:lnSpc>
              <a:buNone/>
              <a:defRPr lang="en-US" sz="1800" kern="1200" dirty="0">
                <a:solidFill>
                  <a:schemeClr val="tx1">
                    <a:lumMod val="85000"/>
                    <a:lumOff val="15000"/>
                  </a:schemeClr>
                </a:solidFill>
                <a:latin typeface="+mn-lt"/>
                <a:ea typeface="+mn-lt"/>
                <a:cs typeface="+mn-lt"/>
              </a:defRPr>
            </a:lvl1pPr>
            <a:lvl2pPr marL="365760" indent="0">
              <a:lnSpc>
                <a:spcPct val="110000"/>
              </a:lnSpc>
              <a:buNone/>
              <a:defRPr lang="en-US" sz="1800" kern="1200" dirty="0">
                <a:solidFill>
                  <a:schemeClr val="tx1">
                    <a:lumMod val="85000"/>
                    <a:lumOff val="15000"/>
                  </a:schemeClr>
                </a:solidFill>
                <a:latin typeface="+mn-lt"/>
                <a:ea typeface="+mn-lt"/>
                <a:cs typeface="+mn-lt"/>
              </a:defRPr>
            </a:lvl2pPr>
            <a:lvl3pPr marL="594360" indent="0">
              <a:lnSpc>
                <a:spcPct val="110000"/>
              </a:lnSpc>
              <a:buNone/>
              <a:defRPr lang="en-US" sz="1800" kern="1200" dirty="0">
                <a:solidFill>
                  <a:schemeClr val="tx1">
                    <a:lumMod val="85000"/>
                    <a:lumOff val="15000"/>
                  </a:schemeClr>
                </a:solidFill>
                <a:latin typeface="+mn-lt"/>
                <a:ea typeface="+mn-lt"/>
                <a:cs typeface="+mn-lt"/>
              </a:defRPr>
            </a:lvl3pPr>
            <a:lvl4pPr marL="777240" indent="0">
              <a:lnSpc>
                <a:spcPct val="110000"/>
              </a:lnSpc>
              <a:buNone/>
              <a:defRPr lang="en-US" sz="1800" kern="1200" dirty="0">
                <a:solidFill>
                  <a:schemeClr val="tx1">
                    <a:lumMod val="85000"/>
                    <a:lumOff val="15000"/>
                  </a:schemeClr>
                </a:solidFill>
                <a:latin typeface="+mn-lt"/>
                <a:ea typeface="+mn-lt"/>
                <a:cs typeface="+mn-lt"/>
              </a:defRPr>
            </a:lvl4pPr>
            <a:lvl5pPr marL="960120" indent="0">
              <a:lnSpc>
                <a:spcPct val="110000"/>
              </a:lnSpc>
              <a:buNone/>
              <a:defRPr sz="1800" kern="1200" dirty="0">
                <a:solidFill>
                  <a:schemeClr val="tx1">
                    <a:lumMod val="85000"/>
                    <a:lumOff val="15000"/>
                  </a:schemeClr>
                </a:solidFill>
                <a:latin typeface="+mn-lt"/>
                <a:ea typeface="+mn-lt"/>
                <a:cs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3" name="Content Placeholder 2">
            <a:extLst>
              <a:ext uri="{FF2B5EF4-FFF2-40B4-BE49-F238E27FC236}">
                <a16:creationId xmlns:a16="http://schemas.microsoft.com/office/drawing/2014/main" id="{7A79808F-B1FF-C536-B44F-59CEA545BFD5}"/>
              </a:ext>
            </a:extLst>
          </p:cNvPr>
          <p:cNvSpPr>
            <a:spLocks noGrp="1"/>
          </p:cNvSpPr>
          <p:nvPr>
            <p:ph idx="14"/>
          </p:nvPr>
        </p:nvSpPr>
        <p:spPr>
          <a:xfrm>
            <a:off x="6518387" y="2286000"/>
            <a:ext cx="4913004" cy="4267200"/>
          </a:xfrm>
        </p:spPr>
        <p:txBody>
          <a:bodyPr>
            <a:normAutofit/>
          </a:bodyPr>
          <a:lstStyle>
            <a:lvl1pPr>
              <a:lnSpc>
                <a:spcPct val="110000"/>
              </a:lnSpc>
              <a:defRPr lang="en-US" sz="1800" kern="1200" dirty="0">
                <a:solidFill>
                  <a:schemeClr val="tx1">
                    <a:lumMod val="85000"/>
                    <a:lumOff val="15000"/>
                  </a:schemeClr>
                </a:solidFill>
                <a:latin typeface="+mn-lt"/>
                <a:ea typeface="+mn-lt"/>
                <a:cs typeface="+mn-lt"/>
              </a:defRPr>
            </a:lvl1pPr>
            <a:lvl2pPr>
              <a:lnSpc>
                <a:spcPct val="110000"/>
              </a:lnSpc>
              <a:defRPr lang="en-US" sz="1800" kern="1200" dirty="0">
                <a:solidFill>
                  <a:schemeClr val="tx1">
                    <a:lumMod val="85000"/>
                    <a:lumOff val="15000"/>
                  </a:schemeClr>
                </a:solidFill>
                <a:latin typeface="+mn-lt"/>
                <a:ea typeface="+mn-lt"/>
                <a:cs typeface="+mn-lt"/>
              </a:defRPr>
            </a:lvl2pPr>
            <a:lvl3pPr>
              <a:lnSpc>
                <a:spcPct val="110000"/>
              </a:lnSpc>
              <a:defRPr lang="en-US" sz="1800" kern="1200" dirty="0">
                <a:solidFill>
                  <a:schemeClr val="tx1">
                    <a:lumMod val="85000"/>
                    <a:lumOff val="15000"/>
                  </a:schemeClr>
                </a:solidFill>
                <a:latin typeface="+mn-lt"/>
                <a:ea typeface="+mn-lt"/>
                <a:cs typeface="+mn-lt"/>
              </a:defRPr>
            </a:lvl3pPr>
            <a:lvl4pPr>
              <a:lnSpc>
                <a:spcPct val="110000"/>
              </a:lnSpc>
              <a:defRPr lang="en-US" sz="1800" kern="1200" dirty="0">
                <a:solidFill>
                  <a:schemeClr val="tx1">
                    <a:lumMod val="85000"/>
                    <a:lumOff val="15000"/>
                  </a:schemeClr>
                </a:solidFill>
                <a:latin typeface="+mn-lt"/>
                <a:ea typeface="+mn-lt"/>
                <a:cs typeface="+mn-lt"/>
              </a:defRPr>
            </a:lvl4pPr>
            <a:lvl5pPr>
              <a:lnSpc>
                <a:spcPct val="110000"/>
              </a:lnSpc>
              <a:defRPr sz="1800" kern="1200" dirty="0">
                <a:solidFill>
                  <a:schemeClr val="tx1">
                    <a:lumMod val="85000"/>
                    <a:lumOff val="15000"/>
                  </a:schemeClr>
                </a:solidFill>
                <a:latin typeface="+mn-lt"/>
                <a:ea typeface="+mn-lt"/>
                <a:cs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719511445"/>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0">
              <a:schemeClr val="accent2">
                <a:lumMod val="110000"/>
                <a:satMod val="105000"/>
                <a:tint val="67000"/>
                <a:alpha val="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55FB068A-9EE1-FCD9-54F9-D1322A68868B}"/>
              </a:ext>
            </a:extLst>
          </p:cNvPr>
          <p:cNvSpPr/>
          <p:nvPr userDrawn="1"/>
        </p:nvSpPr>
        <p:spPr>
          <a:xfrm>
            <a:off x="2132567" y="0"/>
            <a:ext cx="7926864" cy="6858000"/>
          </a:xfrm>
          <a:custGeom>
            <a:avLst/>
            <a:gdLst>
              <a:gd name="connsiteX0" fmla="*/ 1982890 w 7924800"/>
              <a:gd name="connsiteY0" fmla="*/ 0 h 6858000"/>
              <a:gd name="connsiteX1" fmla="*/ 5941911 w 7924800"/>
              <a:gd name="connsiteY1" fmla="*/ 0 h 6858000"/>
              <a:gd name="connsiteX2" fmla="*/ 6177816 w 7924800"/>
              <a:gd name="connsiteY2" fmla="*/ 143316 h 6858000"/>
              <a:gd name="connsiteX3" fmla="*/ 7924800 w 7924800"/>
              <a:gd name="connsiteY3" fmla="*/ 3429000 h 6858000"/>
              <a:gd name="connsiteX4" fmla="*/ 6017049 w 7924800"/>
              <a:gd name="connsiteY4" fmla="*/ 6817750 h 6858000"/>
              <a:gd name="connsiteX5" fmla="*/ 5947047 w 7924800"/>
              <a:gd name="connsiteY5" fmla="*/ 6858000 h 6858000"/>
              <a:gd name="connsiteX6" fmla="*/ 1977753 w 7924800"/>
              <a:gd name="connsiteY6" fmla="*/ 6858000 h 6858000"/>
              <a:gd name="connsiteX7" fmla="*/ 1907752 w 7924800"/>
              <a:gd name="connsiteY7" fmla="*/ 6817750 h 6858000"/>
              <a:gd name="connsiteX8" fmla="*/ 0 w 7924800"/>
              <a:gd name="connsiteY8" fmla="*/ 3429000 h 6858000"/>
              <a:gd name="connsiteX9" fmla="*/ 1746985 w 7924800"/>
              <a:gd name="connsiteY9" fmla="*/ 1433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24800" h="6858000">
                <a:moveTo>
                  <a:pt x="1982890" y="0"/>
                </a:moveTo>
                <a:lnTo>
                  <a:pt x="5941911" y="0"/>
                </a:lnTo>
                <a:lnTo>
                  <a:pt x="6177816" y="143316"/>
                </a:lnTo>
                <a:cubicBezTo>
                  <a:pt x="7231821" y="855388"/>
                  <a:pt x="7924800" y="2061267"/>
                  <a:pt x="7924800" y="3429000"/>
                </a:cubicBezTo>
                <a:cubicBezTo>
                  <a:pt x="7924800" y="4865120"/>
                  <a:pt x="7160790" y="6122796"/>
                  <a:pt x="6017049" y="6817750"/>
                </a:cubicBezTo>
                <a:lnTo>
                  <a:pt x="5947047" y="6858000"/>
                </a:lnTo>
                <a:lnTo>
                  <a:pt x="1977753" y="6858000"/>
                </a:lnTo>
                <a:lnTo>
                  <a:pt x="1907752" y="6817750"/>
                </a:lnTo>
                <a:cubicBezTo>
                  <a:pt x="764010" y="6122796"/>
                  <a:pt x="0" y="4865120"/>
                  <a:pt x="0" y="3429000"/>
                </a:cubicBezTo>
                <a:cubicBezTo>
                  <a:pt x="0" y="2061267"/>
                  <a:pt x="692980" y="855388"/>
                  <a:pt x="1746985" y="143316"/>
                </a:cubicBezTo>
                <a:close/>
              </a:path>
            </a:pathLst>
          </a:custGeom>
          <a:gradFill>
            <a:gsLst>
              <a:gs pos="0">
                <a:schemeClr val="bg1"/>
              </a:gs>
              <a:gs pos="100000">
                <a:schemeClr val="bg1">
                  <a:alpha val="0"/>
                </a:schemeClr>
              </a:gs>
            </a:gsLst>
          </a:gradFill>
          <a:ln>
            <a:noFill/>
          </a:ln>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algn="ctr"/>
            <a:endParaRPr lang="en-US" sz="1800" dirty="0"/>
          </a:p>
        </p:txBody>
      </p:sp>
      <p:sp>
        <p:nvSpPr>
          <p:cNvPr id="8" name="Left Brace 7">
            <a:extLst>
              <a:ext uri="{FF2B5EF4-FFF2-40B4-BE49-F238E27FC236}">
                <a16:creationId xmlns:a16="http://schemas.microsoft.com/office/drawing/2014/main" id="{6A409372-199C-2F3B-65CD-ADC2E45B43B7}"/>
              </a:ext>
            </a:extLst>
          </p:cNvPr>
          <p:cNvSpPr/>
          <p:nvPr userDrawn="1"/>
        </p:nvSpPr>
        <p:spPr>
          <a:xfrm>
            <a:off x="5562461" y="2022021"/>
            <a:ext cx="838418" cy="2813960"/>
          </a:xfrm>
          <a:prstGeom prst="leftBrace">
            <a:avLst>
              <a:gd name="adj1" fmla="val 34932"/>
              <a:gd name="adj2" fmla="val 50000"/>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p>
        </p:txBody>
      </p:sp>
      <p:sp>
        <p:nvSpPr>
          <p:cNvPr id="3" name="Title 1">
            <a:extLst>
              <a:ext uri="{FF2B5EF4-FFF2-40B4-BE49-F238E27FC236}">
                <a16:creationId xmlns:a16="http://schemas.microsoft.com/office/drawing/2014/main" id="{C47599E9-7877-89FF-8C57-FEF4C3C864DD}"/>
              </a:ext>
            </a:extLst>
          </p:cNvPr>
          <p:cNvSpPr>
            <a:spLocks noGrp="1"/>
          </p:cNvSpPr>
          <p:nvPr>
            <p:ph type="title"/>
          </p:nvPr>
        </p:nvSpPr>
        <p:spPr>
          <a:xfrm>
            <a:off x="531950" y="495300"/>
            <a:ext cx="4573191" cy="5867400"/>
          </a:xfrm>
        </p:spPr>
        <p:txBody>
          <a:bodyPr anchor="ctr">
            <a:normAutofit/>
          </a:bodyPr>
          <a:lstStyle>
            <a:lvl1pPr marL="0" indent="0" algn="r">
              <a:lnSpc>
                <a:spcPct val="110000"/>
              </a:lnSpc>
              <a:defRPr sz="4800"/>
            </a:lvl1pPr>
          </a:lstStyle>
          <a:p>
            <a:r>
              <a:rPr lang="en-US" dirty="0"/>
              <a:t>Click to edit Master title style</a:t>
            </a:r>
            <a:endParaRPr dirty="0"/>
          </a:p>
        </p:txBody>
      </p:sp>
      <p:sp>
        <p:nvSpPr>
          <p:cNvPr id="4" name="Text Placeholder 10">
            <a:extLst>
              <a:ext uri="{FF2B5EF4-FFF2-40B4-BE49-F238E27FC236}">
                <a16:creationId xmlns:a16="http://schemas.microsoft.com/office/drawing/2014/main" id="{22A2F27B-8DDF-057C-B969-50B4B8C3D2AF}"/>
              </a:ext>
            </a:extLst>
          </p:cNvPr>
          <p:cNvSpPr>
            <a:spLocks noGrp="1"/>
          </p:cNvSpPr>
          <p:nvPr>
            <p:ph type="body" sz="quarter" idx="14"/>
          </p:nvPr>
        </p:nvSpPr>
        <p:spPr>
          <a:xfrm>
            <a:off x="6770069" y="2247900"/>
            <a:ext cx="4444570" cy="2400300"/>
          </a:xfrm>
        </p:spPr>
        <p:txBody>
          <a:bodyPr anchor="ctr">
            <a:normAutofit/>
          </a:bodyPr>
          <a:lstStyle>
            <a:lvl1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smtClean="0">
                <a:solidFill>
                  <a:schemeClr val="tx1">
                    <a:lumMod val="85000"/>
                    <a:lumOff val="15000"/>
                  </a:schemeClr>
                </a:solidFill>
                <a:latin typeface="+mn-lt"/>
                <a:ea typeface="+mn-ea"/>
                <a:cs typeface="+mn-cs"/>
              </a:defRPr>
            </a:lvl1pPr>
            <a:lvl2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smtClean="0">
                <a:solidFill>
                  <a:schemeClr val="tx1">
                    <a:lumMod val="85000"/>
                    <a:lumOff val="15000"/>
                  </a:schemeClr>
                </a:solidFill>
                <a:latin typeface="+mn-lt"/>
                <a:ea typeface="+mn-ea"/>
                <a:cs typeface="+mn-cs"/>
              </a:defRPr>
            </a:lvl2pPr>
            <a:lvl3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smtClean="0">
                <a:solidFill>
                  <a:schemeClr val="tx1">
                    <a:lumMod val="85000"/>
                    <a:lumOff val="15000"/>
                  </a:schemeClr>
                </a:solidFill>
                <a:latin typeface="+mn-lt"/>
                <a:ea typeface="+mn-ea"/>
                <a:cs typeface="+mn-cs"/>
              </a:defRPr>
            </a:lvl3pPr>
            <a:lvl4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smtClean="0">
                <a:solidFill>
                  <a:schemeClr val="tx1">
                    <a:lumMod val="85000"/>
                    <a:lumOff val="15000"/>
                  </a:schemeClr>
                </a:solidFill>
                <a:latin typeface="+mn-lt"/>
                <a:ea typeface="+mn-ea"/>
                <a:cs typeface="+mn-cs"/>
              </a:defRPr>
            </a:lvl4pPr>
            <a:lvl5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a:solidFill>
                  <a:schemeClr val="tx1">
                    <a:lumMod val="85000"/>
                    <a:lumOff val="15000"/>
                  </a:schemeClr>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04657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67777CD-9A1F-DEEA-2595-9E892C952556}"/>
              </a:ext>
            </a:extLst>
          </p:cNvPr>
          <p:cNvSpPr/>
          <p:nvPr userDrawn="1"/>
        </p:nvSpPr>
        <p:spPr>
          <a:xfrm>
            <a:off x="-1" y="0"/>
            <a:ext cx="12192000" cy="6858000"/>
          </a:xfrm>
          <a:prstGeom prst="rect">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800" dirty="0"/>
          </a:p>
        </p:txBody>
      </p:sp>
      <p:sp>
        <p:nvSpPr>
          <p:cNvPr id="13" name="Freeform: Shape 12">
            <a:extLst>
              <a:ext uri="{FF2B5EF4-FFF2-40B4-BE49-F238E27FC236}">
                <a16:creationId xmlns:a16="http://schemas.microsoft.com/office/drawing/2014/main" id="{DF4D3028-A414-148B-F10C-466ED585BCD9}"/>
              </a:ext>
            </a:extLst>
          </p:cNvPr>
          <p:cNvSpPr/>
          <p:nvPr userDrawn="1"/>
        </p:nvSpPr>
        <p:spPr>
          <a:xfrm>
            <a:off x="-1" y="1586"/>
            <a:ext cx="3429101" cy="6856414"/>
          </a:xfrm>
          <a:custGeom>
            <a:avLst/>
            <a:gdLst>
              <a:gd name="connsiteX0" fmla="*/ 1 w 3428208"/>
              <a:gd name="connsiteY0" fmla="*/ 0 h 6856414"/>
              <a:gd name="connsiteX1" fmla="*/ 3428208 w 3428208"/>
              <a:gd name="connsiteY1" fmla="*/ 3428207 h 6856414"/>
              <a:gd name="connsiteX2" fmla="*/ 1 w 3428208"/>
              <a:gd name="connsiteY2" fmla="*/ 6856414 h 6856414"/>
              <a:gd name="connsiteX3" fmla="*/ 0 w 3428208"/>
              <a:gd name="connsiteY3" fmla="*/ 6856414 h 6856414"/>
              <a:gd name="connsiteX4" fmla="*/ 0 w 3428208"/>
              <a:gd name="connsiteY4" fmla="*/ 0 h 6856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8208" h="6856414">
                <a:moveTo>
                  <a:pt x="1" y="0"/>
                </a:moveTo>
                <a:cubicBezTo>
                  <a:pt x="1893347" y="0"/>
                  <a:pt x="3428208" y="1534861"/>
                  <a:pt x="3428208" y="3428207"/>
                </a:cubicBezTo>
                <a:cubicBezTo>
                  <a:pt x="3428208" y="5321553"/>
                  <a:pt x="1893347" y="6856414"/>
                  <a:pt x="1" y="6856414"/>
                </a:cubicBezTo>
                <a:lnTo>
                  <a:pt x="0" y="6856414"/>
                </a:lnTo>
                <a:lnTo>
                  <a:pt x="0" y="0"/>
                </a:lnTo>
                <a:close/>
              </a:path>
            </a:pathLst>
          </a:custGeom>
          <a:gradFill>
            <a:gsLst>
              <a:gs pos="0">
                <a:schemeClr val="bg1"/>
              </a:gs>
              <a:gs pos="100000">
                <a:schemeClr val="bg1">
                  <a:alpha val="0"/>
                </a:schemeClr>
              </a:gs>
            </a:gsLst>
          </a:gradFill>
          <a:ln>
            <a:noFill/>
          </a:ln>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algn="ctr"/>
            <a:endParaRPr lang="en-US" sz="1800" dirty="0"/>
          </a:p>
        </p:txBody>
      </p:sp>
      <p:sp>
        <p:nvSpPr>
          <p:cNvPr id="9" name="Title 1">
            <a:extLst>
              <a:ext uri="{FF2B5EF4-FFF2-40B4-BE49-F238E27FC236}">
                <a16:creationId xmlns:a16="http://schemas.microsoft.com/office/drawing/2014/main" id="{0EB111F7-2027-1E41-1C02-BA5AA37EA221}"/>
              </a:ext>
            </a:extLst>
          </p:cNvPr>
          <p:cNvSpPr>
            <a:spLocks noGrp="1"/>
          </p:cNvSpPr>
          <p:nvPr>
            <p:ph type="title"/>
          </p:nvPr>
        </p:nvSpPr>
        <p:spPr>
          <a:xfrm>
            <a:off x="989270" y="723900"/>
            <a:ext cx="4115872" cy="5295900"/>
          </a:xfrm>
        </p:spPr>
        <p:txBody>
          <a:bodyPr anchor="ctr">
            <a:normAutofit/>
          </a:bodyPr>
          <a:lstStyle>
            <a:lvl1pPr algn="r">
              <a:lnSpc>
                <a:spcPct val="100000"/>
              </a:lnSpc>
              <a:defRPr sz="4800" b="1" kern="1200" dirty="0">
                <a:solidFill>
                  <a:schemeClr val="tx1">
                    <a:lumMod val="85000"/>
                    <a:lumOff val="15000"/>
                  </a:schemeClr>
                </a:solidFill>
                <a:latin typeface="+mj-lt"/>
                <a:ea typeface="+mj-ea"/>
                <a:cs typeface="+mj-cs"/>
              </a:defRPr>
            </a:lvl1pPr>
          </a:lstStyle>
          <a:p>
            <a:r>
              <a:rPr lang="en-US" dirty="0"/>
              <a:t>Click to edit Master title style</a:t>
            </a:r>
            <a:endParaRPr dirty="0"/>
          </a:p>
        </p:txBody>
      </p:sp>
      <p:sp>
        <p:nvSpPr>
          <p:cNvPr id="3" name="Content Placeholder 2"/>
          <p:cNvSpPr>
            <a:spLocks noGrp="1"/>
          </p:cNvSpPr>
          <p:nvPr>
            <p:ph idx="1"/>
          </p:nvPr>
        </p:nvSpPr>
        <p:spPr>
          <a:xfrm>
            <a:off x="6934418" y="1981201"/>
            <a:ext cx="4115872" cy="2854781"/>
          </a:xfrm>
        </p:spPr>
        <p:txBody>
          <a:bodyPr anchor="ctr"/>
          <a:lstStyle>
            <a:lvl1pPr marL="45720" indent="0">
              <a:buNone/>
              <a:defRPr>
                <a:solidFill>
                  <a:schemeClr val="tx1">
                    <a:lumMod val="85000"/>
                    <a:lumOff val="15000"/>
                  </a:schemeClr>
                </a:solidFill>
              </a:defRPr>
            </a:lvl1pPr>
            <a:lvl2pPr marL="365760" indent="0">
              <a:buNone/>
              <a:defRPr>
                <a:solidFill>
                  <a:schemeClr val="tx1">
                    <a:lumMod val="85000"/>
                    <a:lumOff val="15000"/>
                  </a:schemeClr>
                </a:solidFill>
              </a:defRPr>
            </a:lvl2pPr>
            <a:lvl3pPr marL="594360" indent="0">
              <a:buNone/>
              <a:defRPr>
                <a:solidFill>
                  <a:schemeClr val="tx1">
                    <a:lumMod val="85000"/>
                    <a:lumOff val="15000"/>
                  </a:schemeClr>
                </a:solidFill>
              </a:defRPr>
            </a:lvl3pPr>
            <a:lvl4pPr marL="777240" indent="0">
              <a:buNone/>
              <a:defRPr>
                <a:solidFill>
                  <a:schemeClr val="tx1">
                    <a:lumMod val="85000"/>
                    <a:lumOff val="15000"/>
                  </a:schemeClr>
                </a:solidFill>
              </a:defRPr>
            </a:lvl4pPr>
            <a:lvl5pPr marL="960120" indent="0">
              <a:buNone/>
              <a:defRPr>
                <a:solidFill>
                  <a:schemeClr val="tx1">
                    <a:lumMod val="85000"/>
                    <a:lumOff val="1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4" name="Cross 13">
            <a:extLst>
              <a:ext uri="{FF2B5EF4-FFF2-40B4-BE49-F238E27FC236}">
                <a16:creationId xmlns:a16="http://schemas.microsoft.com/office/drawing/2014/main" id="{02A1E7CF-4DB4-D31C-D6AA-D368DA17CD5F}"/>
              </a:ext>
            </a:extLst>
          </p:cNvPr>
          <p:cNvSpPr/>
          <p:nvPr userDrawn="1"/>
        </p:nvSpPr>
        <p:spPr>
          <a:xfrm>
            <a:off x="4838769" y="914400"/>
            <a:ext cx="685979" cy="685800"/>
          </a:xfrm>
          <a:prstGeom prst="plus">
            <a:avLst>
              <a:gd name="adj" fmla="val 39796"/>
            </a:avLst>
          </a:prstGeom>
          <a:gradFill>
            <a:gsLst>
              <a:gs pos="0">
                <a:schemeClr val="bg1">
                  <a:alpha val="0"/>
                </a:schemeClr>
              </a:gs>
              <a:gs pos="100000">
                <a:schemeClr val="bg1"/>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800" dirty="0"/>
          </a:p>
        </p:txBody>
      </p:sp>
      <p:sp>
        <p:nvSpPr>
          <p:cNvPr id="15" name="Cross 14">
            <a:extLst>
              <a:ext uri="{FF2B5EF4-FFF2-40B4-BE49-F238E27FC236}">
                <a16:creationId xmlns:a16="http://schemas.microsoft.com/office/drawing/2014/main" id="{E47E8503-C2AB-07F1-FD1F-A529E414E168}"/>
              </a:ext>
            </a:extLst>
          </p:cNvPr>
          <p:cNvSpPr/>
          <p:nvPr userDrawn="1"/>
        </p:nvSpPr>
        <p:spPr>
          <a:xfrm>
            <a:off x="3086110" y="5695950"/>
            <a:ext cx="685979" cy="685800"/>
          </a:xfrm>
          <a:prstGeom prst="plus">
            <a:avLst>
              <a:gd name="adj" fmla="val 39796"/>
            </a:avLst>
          </a:prstGeom>
          <a:gradFill>
            <a:gsLst>
              <a:gs pos="0">
                <a:schemeClr val="bg1">
                  <a:alpha val="0"/>
                </a:schemeClr>
              </a:gs>
              <a:gs pos="100000">
                <a:schemeClr val="bg1"/>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800" dirty="0"/>
          </a:p>
        </p:txBody>
      </p:sp>
      <p:sp>
        <p:nvSpPr>
          <p:cNvPr id="2" name="Left Brace 1">
            <a:extLst>
              <a:ext uri="{FF2B5EF4-FFF2-40B4-BE49-F238E27FC236}">
                <a16:creationId xmlns:a16="http://schemas.microsoft.com/office/drawing/2014/main" id="{8020F553-E264-0059-F1EB-47039048DC67}"/>
              </a:ext>
            </a:extLst>
          </p:cNvPr>
          <p:cNvSpPr/>
          <p:nvPr userDrawn="1"/>
        </p:nvSpPr>
        <p:spPr>
          <a:xfrm>
            <a:off x="5562461" y="2022021"/>
            <a:ext cx="838418" cy="2813960"/>
          </a:xfrm>
          <a:prstGeom prst="leftBrace">
            <a:avLst>
              <a:gd name="adj1" fmla="val 34932"/>
              <a:gd name="adj2" fmla="val 50000"/>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p>
        </p:txBody>
      </p:sp>
    </p:spTree>
    <p:extLst>
      <p:ext uri="{BB962C8B-B14F-4D97-AF65-F5344CB8AC3E}">
        <p14:creationId xmlns:p14="http://schemas.microsoft.com/office/powerpoint/2010/main" val="3131988274"/>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ing with Phone image">
    <p:bg>
      <p:bgRef idx="1001">
        <a:schemeClr val="bg1"/>
      </p:bgRef>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45C0889D-74A2-974C-BB02-FA1F7BE369E2}"/>
              </a:ext>
            </a:extLst>
          </p:cNvPr>
          <p:cNvSpPr/>
          <p:nvPr userDrawn="1"/>
        </p:nvSpPr>
        <p:spPr>
          <a:xfrm>
            <a:off x="6705759" y="1148419"/>
            <a:ext cx="4562353" cy="4561165"/>
          </a:xfrm>
          <a:prstGeom prst="ellipse">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800" dirty="0"/>
          </a:p>
        </p:txBody>
      </p:sp>
      <p:pic>
        <p:nvPicPr>
          <p:cNvPr id="8" name="Graphic 7">
            <a:extLst>
              <a:ext uri="{FF2B5EF4-FFF2-40B4-BE49-F238E27FC236}">
                <a16:creationId xmlns:a16="http://schemas.microsoft.com/office/drawing/2014/main" id="{2DAE856D-3749-4D3B-9F33-A46528589F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34015" y="598170"/>
            <a:ext cx="3097028" cy="5661660"/>
          </a:xfrm>
          <a:prstGeom prst="rect">
            <a:avLst/>
          </a:prstGeom>
        </p:spPr>
      </p:pic>
      <p:sp>
        <p:nvSpPr>
          <p:cNvPr id="9" name="Cross 8">
            <a:extLst>
              <a:ext uri="{FF2B5EF4-FFF2-40B4-BE49-F238E27FC236}">
                <a16:creationId xmlns:a16="http://schemas.microsoft.com/office/drawing/2014/main" id="{7A96460A-640C-6025-AAB5-344AB2A405D1}"/>
              </a:ext>
            </a:extLst>
          </p:cNvPr>
          <p:cNvSpPr/>
          <p:nvPr userDrawn="1"/>
        </p:nvSpPr>
        <p:spPr>
          <a:xfrm>
            <a:off x="10821630" y="5353077"/>
            <a:ext cx="685979"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sz="1800" dirty="0"/>
          </a:p>
        </p:txBody>
      </p:sp>
      <p:sp>
        <p:nvSpPr>
          <p:cNvPr id="11" name="Cross 10">
            <a:extLst>
              <a:ext uri="{FF2B5EF4-FFF2-40B4-BE49-F238E27FC236}">
                <a16:creationId xmlns:a16="http://schemas.microsoft.com/office/drawing/2014/main" id="{471314FF-EA0B-8DDE-B558-885A876FB0D5}"/>
              </a:ext>
            </a:extLst>
          </p:cNvPr>
          <p:cNvSpPr/>
          <p:nvPr userDrawn="1"/>
        </p:nvSpPr>
        <p:spPr>
          <a:xfrm>
            <a:off x="6337560" y="805517"/>
            <a:ext cx="685979"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sz="1800" dirty="0"/>
          </a:p>
        </p:txBody>
      </p:sp>
      <p:sp>
        <p:nvSpPr>
          <p:cNvPr id="2" name="Title 1">
            <a:extLst>
              <a:ext uri="{FF2B5EF4-FFF2-40B4-BE49-F238E27FC236}">
                <a16:creationId xmlns:a16="http://schemas.microsoft.com/office/drawing/2014/main" id="{E894761B-B29B-1C47-FAE9-6E0FA1543EC6}"/>
              </a:ext>
            </a:extLst>
          </p:cNvPr>
          <p:cNvSpPr>
            <a:spLocks noGrp="1"/>
          </p:cNvSpPr>
          <p:nvPr>
            <p:ph type="title"/>
          </p:nvPr>
        </p:nvSpPr>
        <p:spPr>
          <a:xfrm>
            <a:off x="608170" y="685800"/>
            <a:ext cx="6374478" cy="4038600"/>
          </a:xfrm>
        </p:spPr>
        <p:txBody>
          <a:bodyPr anchor="b">
            <a:normAutofit/>
          </a:bodyPr>
          <a:lstStyle>
            <a:lvl1pPr marL="0" indent="0" algn="l">
              <a:lnSpc>
                <a:spcPct val="100000"/>
              </a:lnSpc>
              <a:defRPr sz="4800"/>
            </a:lvl1pPr>
          </a:lstStyle>
          <a:p>
            <a:r>
              <a:rPr lang="en-US" dirty="0"/>
              <a:t>Click to edit Master title style</a:t>
            </a:r>
            <a:endParaRPr dirty="0"/>
          </a:p>
        </p:txBody>
      </p:sp>
      <p:sp>
        <p:nvSpPr>
          <p:cNvPr id="5" name="Text Placeholder 9">
            <a:extLst>
              <a:ext uri="{FF2B5EF4-FFF2-40B4-BE49-F238E27FC236}">
                <a16:creationId xmlns:a16="http://schemas.microsoft.com/office/drawing/2014/main" id="{EEFF6782-6ABD-DEB0-6FD1-1263A5469A24}"/>
              </a:ext>
            </a:extLst>
          </p:cNvPr>
          <p:cNvSpPr>
            <a:spLocks noGrp="1"/>
          </p:cNvSpPr>
          <p:nvPr>
            <p:ph type="body" sz="quarter" idx="10"/>
          </p:nvPr>
        </p:nvSpPr>
        <p:spPr>
          <a:xfrm>
            <a:off x="608171" y="4876800"/>
            <a:ext cx="6374477" cy="1104898"/>
          </a:xfrm>
        </p:spPr>
        <p:txBody>
          <a:bodyPr anchor="t">
            <a:normAutofit/>
          </a:bodyPr>
          <a:lstStyle>
            <a:lvl1pPr marL="45720" indent="0" algn="l">
              <a:buNone/>
              <a:defRPr sz="2000"/>
            </a:lvl1pPr>
          </a:lstStyle>
          <a:p>
            <a:pPr lvl="0"/>
            <a:r>
              <a:rPr lang="en-US" dirty="0"/>
              <a:t>Click to edit Master text styles</a:t>
            </a:r>
          </a:p>
        </p:txBody>
      </p:sp>
      <p:sp>
        <p:nvSpPr>
          <p:cNvPr id="16" name="Picture Placeholder 15">
            <a:extLst>
              <a:ext uri="{FF2B5EF4-FFF2-40B4-BE49-F238E27FC236}">
                <a16:creationId xmlns:a16="http://schemas.microsoft.com/office/drawing/2014/main" id="{5BA3F629-2405-DC90-C212-6F3D52B95D9B}"/>
              </a:ext>
            </a:extLst>
          </p:cNvPr>
          <p:cNvSpPr>
            <a:spLocks noGrp="1"/>
          </p:cNvSpPr>
          <p:nvPr>
            <p:ph type="pic" sz="quarter" idx="15"/>
          </p:nvPr>
        </p:nvSpPr>
        <p:spPr>
          <a:xfrm>
            <a:off x="7767069" y="883472"/>
            <a:ext cx="2439731" cy="5091059"/>
          </a:xfrm>
          <a:custGeom>
            <a:avLst/>
            <a:gdLst>
              <a:gd name="connsiteX0" fmla="*/ 340815 w 2439096"/>
              <a:gd name="connsiteY0" fmla="*/ 0 h 5091059"/>
              <a:gd name="connsiteX1" fmla="*/ 2098281 w 2439096"/>
              <a:gd name="connsiteY1" fmla="*/ 0 h 5091059"/>
              <a:gd name="connsiteX2" fmla="*/ 2439096 w 2439096"/>
              <a:gd name="connsiteY2" fmla="*/ 340815 h 5091059"/>
              <a:gd name="connsiteX3" fmla="*/ 2439096 w 2439096"/>
              <a:gd name="connsiteY3" fmla="*/ 495300 h 5091059"/>
              <a:gd name="connsiteX4" fmla="*/ 2439096 w 2439096"/>
              <a:gd name="connsiteY4" fmla="*/ 4750244 h 5091059"/>
              <a:gd name="connsiteX5" fmla="*/ 2098281 w 2439096"/>
              <a:gd name="connsiteY5" fmla="*/ 5091059 h 5091059"/>
              <a:gd name="connsiteX6" fmla="*/ 340815 w 2439096"/>
              <a:gd name="connsiteY6" fmla="*/ 5091059 h 5091059"/>
              <a:gd name="connsiteX7" fmla="*/ 0 w 2439096"/>
              <a:gd name="connsiteY7" fmla="*/ 4750244 h 5091059"/>
              <a:gd name="connsiteX8" fmla="*/ 0 w 2439096"/>
              <a:gd name="connsiteY8" fmla="*/ 495300 h 5091059"/>
              <a:gd name="connsiteX9" fmla="*/ 0 w 2439096"/>
              <a:gd name="connsiteY9" fmla="*/ 340815 h 5091059"/>
              <a:gd name="connsiteX10" fmla="*/ 340815 w 2439096"/>
              <a:gd name="connsiteY10" fmla="*/ 0 h 5091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39096" h="5091059">
                <a:moveTo>
                  <a:pt x="340815" y="0"/>
                </a:moveTo>
                <a:lnTo>
                  <a:pt x="2098281" y="0"/>
                </a:lnTo>
                <a:cubicBezTo>
                  <a:pt x="2286508" y="0"/>
                  <a:pt x="2439096" y="152588"/>
                  <a:pt x="2439096" y="340815"/>
                </a:cubicBezTo>
                <a:lnTo>
                  <a:pt x="2439096" y="495300"/>
                </a:lnTo>
                <a:lnTo>
                  <a:pt x="2439096" y="4750244"/>
                </a:lnTo>
                <a:cubicBezTo>
                  <a:pt x="2439096" y="4938471"/>
                  <a:pt x="2286508" y="5091059"/>
                  <a:pt x="2098281" y="5091059"/>
                </a:cubicBezTo>
                <a:lnTo>
                  <a:pt x="340815" y="5091059"/>
                </a:lnTo>
                <a:cubicBezTo>
                  <a:pt x="152588" y="5091059"/>
                  <a:pt x="0" y="4938471"/>
                  <a:pt x="0" y="4750244"/>
                </a:cubicBezTo>
                <a:lnTo>
                  <a:pt x="0" y="495300"/>
                </a:lnTo>
                <a:lnTo>
                  <a:pt x="0" y="340815"/>
                </a:lnTo>
                <a:cubicBezTo>
                  <a:pt x="0" y="152588"/>
                  <a:pt x="152588" y="0"/>
                  <a:pt x="340815" y="0"/>
                </a:cubicBezTo>
                <a:close/>
              </a:path>
            </a:pathLst>
          </a:custGeom>
        </p:spPr>
        <p:txBody>
          <a:bodyPr wrap="square">
            <a:noAutofit/>
          </a:bodyPr>
          <a:lstStyle>
            <a:lvl1pPr marL="45720" indent="0">
              <a:buNone/>
              <a:defRPr>
                <a:solidFill>
                  <a:schemeClr val="bg1"/>
                </a:solidFill>
              </a:defRPr>
            </a:lvl1pPr>
          </a:lstStyle>
          <a:p>
            <a:endParaRPr lang="en-US" dirty="0"/>
          </a:p>
        </p:txBody>
      </p:sp>
    </p:spTree>
    <p:extLst>
      <p:ext uri="{BB962C8B-B14F-4D97-AF65-F5344CB8AC3E}">
        <p14:creationId xmlns:p14="http://schemas.microsoft.com/office/powerpoint/2010/main" val="246158459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1C3968AF-EB74-3889-A3BA-E759CFD47B12}"/>
              </a:ext>
            </a:extLst>
          </p:cNvPr>
          <p:cNvSpPr/>
          <p:nvPr userDrawn="1"/>
        </p:nvSpPr>
        <p:spPr>
          <a:xfrm>
            <a:off x="3275865" y="609600"/>
            <a:ext cx="5640269" cy="5638800"/>
          </a:xfrm>
          <a:prstGeom prst="ellipse">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800" dirty="0"/>
          </a:p>
        </p:txBody>
      </p:sp>
      <p:sp>
        <p:nvSpPr>
          <p:cNvPr id="8" name="Left Brace 7">
            <a:extLst>
              <a:ext uri="{FF2B5EF4-FFF2-40B4-BE49-F238E27FC236}">
                <a16:creationId xmlns:a16="http://schemas.microsoft.com/office/drawing/2014/main" id="{6A409372-199C-2F3B-65CD-ADC2E45B43B7}"/>
              </a:ext>
            </a:extLst>
          </p:cNvPr>
          <p:cNvSpPr/>
          <p:nvPr userDrawn="1"/>
        </p:nvSpPr>
        <p:spPr>
          <a:xfrm>
            <a:off x="5562461" y="2022021"/>
            <a:ext cx="838418" cy="2813960"/>
          </a:xfrm>
          <a:prstGeom prst="leftBrace">
            <a:avLst>
              <a:gd name="adj1" fmla="val 34932"/>
              <a:gd name="adj2" fmla="val 50000"/>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p>
        </p:txBody>
      </p:sp>
      <p:sp>
        <p:nvSpPr>
          <p:cNvPr id="12" name="Title 1">
            <a:extLst>
              <a:ext uri="{FF2B5EF4-FFF2-40B4-BE49-F238E27FC236}">
                <a16:creationId xmlns:a16="http://schemas.microsoft.com/office/drawing/2014/main" id="{266838CB-A9BC-715A-18FE-06CCE4A9CAFC}"/>
              </a:ext>
            </a:extLst>
          </p:cNvPr>
          <p:cNvSpPr>
            <a:spLocks noGrp="1"/>
          </p:cNvSpPr>
          <p:nvPr>
            <p:ph type="title"/>
          </p:nvPr>
        </p:nvSpPr>
        <p:spPr>
          <a:xfrm>
            <a:off x="531950" y="495300"/>
            <a:ext cx="4573191" cy="5867400"/>
          </a:xfrm>
        </p:spPr>
        <p:txBody>
          <a:bodyPr anchor="ctr">
            <a:normAutofit/>
          </a:bodyPr>
          <a:lstStyle>
            <a:lvl1pPr marL="0" indent="0" algn="r">
              <a:lnSpc>
                <a:spcPct val="110000"/>
              </a:lnSpc>
              <a:defRPr sz="4800"/>
            </a:lvl1pPr>
          </a:lstStyle>
          <a:p>
            <a:r>
              <a:rPr lang="en-US" dirty="0"/>
              <a:t>Click to edit Master title style</a:t>
            </a:r>
            <a:endParaRPr dirty="0"/>
          </a:p>
        </p:txBody>
      </p:sp>
      <p:sp>
        <p:nvSpPr>
          <p:cNvPr id="3" name="Text Placeholder 10">
            <a:extLst>
              <a:ext uri="{FF2B5EF4-FFF2-40B4-BE49-F238E27FC236}">
                <a16:creationId xmlns:a16="http://schemas.microsoft.com/office/drawing/2014/main" id="{454B8043-D1DD-E2EA-772B-D8D38CD37D14}"/>
              </a:ext>
            </a:extLst>
          </p:cNvPr>
          <p:cNvSpPr>
            <a:spLocks noGrp="1"/>
          </p:cNvSpPr>
          <p:nvPr>
            <p:ph type="body" sz="quarter" idx="14"/>
          </p:nvPr>
        </p:nvSpPr>
        <p:spPr>
          <a:xfrm>
            <a:off x="6770069" y="2022021"/>
            <a:ext cx="4444570" cy="2813960"/>
          </a:xfrm>
        </p:spPr>
        <p:txBody>
          <a:bodyPr anchor="ctr">
            <a:normAutofit/>
          </a:bodyPr>
          <a:lstStyle>
            <a:lvl1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smtClean="0">
                <a:solidFill>
                  <a:schemeClr val="tx1">
                    <a:lumMod val="85000"/>
                    <a:lumOff val="15000"/>
                  </a:schemeClr>
                </a:solidFill>
                <a:latin typeface="+mn-lt"/>
                <a:ea typeface="+mn-ea"/>
                <a:cs typeface="+mn-cs"/>
              </a:defRPr>
            </a:lvl1pPr>
            <a:lvl2pPr marL="274320" indent="-228600" algn="l" defTabSz="914400" rtl="0" eaLnBrk="1" latinLnBrk="0" hangingPunct="1">
              <a:lnSpc>
                <a:spcPct val="110000"/>
              </a:lnSpc>
              <a:spcBef>
                <a:spcPts val="1800"/>
              </a:spcBef>
              <a:buClr>
                <a:schemeClr val="tx1">
                  <a:lumMod val="65000"/>
                  <a:lumOff val="35000"/>
                </a:schemeClr>
              </a:buClr>
              <a:buSzPct val="80000"/>
              <a:buFont typeface="Arial" panose="020B0604020202020204" pitchFamily="34" charset="0"/>
              <a:buChar char="•"/>
              <a:defRPr lang="en-US" sz="2000" kern="1200" spc="30" dirty="0" smtClean="0">
                <a:solidFill>
                  <a:schemeClr val="tx1">
                    <a:lumMod val="85000"/>
                    <a:lumOff val="15000"/>
                  </a:schemeClr>
                </a:solidFill>
                <a:latin typeface="+mn-lt"/>
                <a:ea typeface="+mn-ea"/>
                <a:cs typeface="+mn-cs"/>
              </a:defRPr>
            </a:lvl2pPr>
            <a:lvl3pPr marL="594360" indent="-228600" algn="l" defTabSz="914400" rtl="0" eaLnBrk="1" latinLnBrk="0" hangingPunct="1">
              <a:lnSpc>
                <a:spcPct val="110000"/>
              </a:lnSpc>
              <a:spcBef>
                <a:spcPts val="1800"/>
              </a:spcBef>
              <a:buClr>
                <a:schemeClr val="tx1">
                  <a:lumMod val="65000"/>
                  <a:lumOff val="35000"/>
                </a:schemeClr>
              </a:buClr>
              <a:buSzPct val="80000"/>
              <a:buFont typeface="Arial" panose="020B0604020202020204" pitchFamily="34" charset="0"/>
              <a:buChar char="•"/>
              <a:defRPr lang="en-US" sz="2000" kern="1200" spc="30" dirty="0" smtClean="0">
                <a:solidFill>
                  <a:schemeClr val="tx1">
                    <a:lumMod val="85000"/>
                    <a:lumOff val="15000"/>
                  </a:schemeClr>
                </a:solidFill>
                <a:latin typeface="+mn-lt"/>
                <a:ea typeface="+mn-ea"/>
                <a:cs typeface="+mn-cs"/>
              </a:defRPr>
            </a:lvl3pPr>
            <a:lvl4pPr marL="777240" indent="-228600" algn="l" defTabSz="914400" rtl="0" eaLnBrk="1" latinLnBrk="0" hangingPunct="1">
              <a:lnSpc>
                <a:spcPct val="110000"/>
              </a:lnSpc>
              <a:spcBef>
                <a:spcPts val="1800"/>
              </a:spcBef>
              <a:buClr>
                <a:schemeClr val="tx1">
                  <a:lumMod val="65000"/>
                  <a:lumOff val="35000"/>
                </a:schemeClr>
              </a:buClr>
              <a:buSzPct val="80000"/>
              <a:buFont typeface="Arial" panose="020B0604020202020204" pitchFamily="34" charset="0"/>
              <a:buChar char="•"/>
              <a:defRPr lang="en-US" sz="2000" kern="1200" spc="30" dirty="0" smtClean="0">
                <a:solidFill>
                  <a:schemeClr val="tx1">
                    <a:lumMod val="85000"/>
                    <a:lumOff val="15000"/>
                  </a:schemeClr>
                </a:solidFill>
                <a:latin typeface="+mn-lt"/>
                <a:ea typeface="+mn-ea"/>
                <a:cs typeface="+mn-cs"/>
              </a:defRPr>
            </a:lvl4pPr>
            <a:lvl5pPr marL="960120" indent="-228600" algn="l" defTabSz="914400" rtl="0" eaLnBrk="1" latinLnBrk="0" hangingPunct="1">
              <a:lnSpc>
                <a:spcPct val="110000"/>
              </a:lnSpc>
              <a:spcBef>
                <a:spcPts val="1800"/>
              </a:spcBef>
              <a:buClr>
                <a:schemeClr val="tx1">
                  <a:lumMod val="65000"/>
                  <a:lumOff val="35000"/>
                </a:schemeClr>
              </a:buClr>
              <a:buSzPct val="80000"/>
              <a:buFont typeface="Arial" panose="020B0604020202020204" pitchFamily="34" charset="0"/>
              <a:buChar char="•"/>
              <a:defRPr lang="en-US" sz="2000" kern="1200" spc="30" dirty="0">
                <a:solidFill>
                  <a:schemeClr val="tx1">
                    <a:lumMod val="85000"/>
                    <a:lumOff val="15000"/>
                  </a:schemeClr>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64514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4264E2-719A-1CB0-CD0C-B90AD51C2384}"/>
              </a:ext>
            </a:extLst>
          </p:cNvPr>
          <p:cNvSpPr/>
          <p:nvPr userDrawn="1"/>
        </p:nvSpPr>
        <p:spPr>
          <a:xfrm>
            <a:off x="0" y="0"/>
            <a:ext cx="760610"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800" dirty="0"/>
          </a:p>
        </p:txBody>
      </p:sp>
      <p:sp>
        <p:nvSpPr>
          <p:cNvPr id="9" name="Cross 8">
            <a:extLst>
              <a:ext uri="{FF2B5EF4-FFF2-40B4-BE49-F238E27FC236}">
                <a16:creationId xmlns:a16="http://schemas.microsoft.com/office/drawing/2014/main" id="{7A96460A-640C-6025-AAB5-344AB2A405D1}"/>
              </a:ext>
            </a:extLst>
          </p:cNvPr>
          <p:cNvSpPr/>
          <p:nvPr userDrawn="1"/>
        </p:nvSpPr>
        <p:spPr>
          <a:xfrm>
            <a:off x="8153935" y="5670550"/>
            <a:ext cx="685979"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sz="1800" dirty="0"/>
          </a:p>
        </p:txBody>
      </p:sp>
      <p:sp>
        <p:nvSpPr>
          <p:cNvPr id="13" name="Title 1">
            <a:extLst>
              <a:ext uri="{FF2B5EF4-FFF2-40B4-BE49-F238E27FC236}">
                <a16:creationId xmlns:a16="http://schemas.microsoft.com/office/drawing/2014/main" id="{FC60D2C4-E19C-088F-24AA-92F4628799CB}"/>
              </a:ext>
            </a:extLst>
          </p:cNvPr>
          <p:cNvSpPr>
            <a:spLocks noGrp="1"/>
          </p:cNvSpPr>
          <p:nvPr>
            <p:ph type="title"/>
          </p:nvPr>
        </p:nvSpPr>
        <p:spPr>
          <a:xfrm>
            <a:off x="1294149" y="609600"/>
            <a:ext cx="491618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dirty="0"/>
              <a:t>Click to edit Master title style</a:t>
            </a:r>
            <a:endParaRPr dirty="0"/>
          </a:p>
        </p:txBody>
      </p:sp>
      <p:sp>
        <p:nvSpPr>
          <p:cNvPr id="10" name="Slide Number Placeholder 5">
            <a:extLst>
              <a:ext uri="{FF2B5EF4-FFF2-40B4-BE49-F238E27FC236}">
                <a16:creationId xmlns:a16="http://schemas.microsoft.com/office/drawing/2014/main" id="{908F9375-0CED-7A7E-FAD2-5469CE00A66C}"/>
              </a:ext>
            </a:extLst>
          </p:cNvPr>
          <p:cNvSpPr>
            <a:spLocks noGrp="1"/>
          </p:cNvSpPr>
          <p:nvPr>
            <p:ph type="sldNum" sz="quarter" idx="12"/>
          </p:nvPr>
        </p:nvSpPr>
        <p:spPr>
          <a:xfrm>
            <a:off x="1" y="609600"/>
            <a:ext cx="760610" cy="381000"/>
          </a:xfrm>
        </p:spPr>
        <p:txBody>
          <a:bodyPr/>
          <a:lstStyle>
            <a:lvl1pPr algn="ctr">
              <a:defRPr sz="2400" b="1"/>
            </a:lvl1pPr>
          </a:lstStyle>
          <a:p>
            <a:fld id="{AAEAE4A8-A6E5-453E-B946-FB774B73F48C}" type="slidenum">
              <a:rPr lang="en-US" smtClean="0"/>
              <a:pPr/>
              <a:t>‹#›</a:t>
            </a:fld>
            <a:endParaRPr lang="en-US" dirty="0"/>
          </a:p>
        </p:txBody>
      </p:sp>
      <p:sp>
        <p:nvSpPr>
          <p:cNvPr id="43" name="Footer Placeholder 4">
            <a:extLst>
              <a:ext uri="{FF2B5EF4-FFF2-40B4-BE49-F238E27FC236}">
                <a16:creationId xmlns:a16="http://schemas.microsoft.com/office/drawing/2014/main" id="{C1791A8D-D5A1-DB56-D6C5-A82DB0F26732}"/>
              </a:ext>
            </a:extLst>
          </p:cNvPr>
          <p:cNvSpPr>
            <a:spLocks noGrp="1"/>
          </p:cNvSpPr>
          <p:nvPr>
            <p:ph type="ftr" sz="quarter" idx="3"/>
          </p:nvPr>
        </p:nvSpPr>
        <p:spPr>
          <a:xfrm rot="16200000">
            <a:off x="-1829496" y="2591494"/>
            <a:ext cx="4419600" cy="760612"/>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r>
              <a:rPr lang="en-US"/>
              <a:t>NSTU Academia</a:t>
            </a:r>
            <a:endParaRPr lang="en-US" dirty="0"/>
          </a:p>
        </p:txBody>
      </p:sp>
      <p:sp>
        <p:nvSpPr>
          <p:cNvPr id="14" name="Date Placeholder 3">
            <a:extLst>
              <a:ext uri="{FF2B5EF4-FFF2-40B4-BE49-F238E27FC236}">
                <a16:creationId xmlns:a16="http://schemas.microsoft.com/office/drawing/2014/main" id="{BE9D901E-58D4-3C47-262B-EA276B7F1D60}"/>
              </a:ext>
            </a:extLst>
          </p:cNvPr>
          <p:cNvSpPr>
            <a:spLocks noGrp="1"/>
          </p:cNvSpPr>
          <p:nvPr>
            <p:ph type="dt" sz="half" idx="2"/>
          </p:nvPr>
        </p:nvSpPr>
        <p:spPr>
          <a:xfrm rot="16200000">
            <a:off x="-229294" y="5258494"/>
            <a:ext cx="1219200" cy="760612"/>
          </a:xfrm>
          <a:prstGeom prst="rect">
            <a:avLst/>
          </a:prstGeom>
        </p:spPr>
        <p:txBody>
          <a:bodyPr vert="horz" lIns="91440" tIns="45720" rIns="91440" bIns="45720" rtlCol="0" anchor="ctr"/>
          <a:lstStyle>
            <a:lvl1pPr algn="l">
              <a:defRPr sz="1400" b="0" spc="100" baseline="0">
                <a:solidFill>
                  <a:schemeClr val="tx1"/>
                </a:solidFill>
              </a:defRPr>
            </a:lvl1pPr>
          </a:lstStyle>
          <a:p>
            <a:r>
              <a:rPr lang="en-US"/>
              <a:t>12/5/2024</a:t>
            </a:r>
            <a:endParaRPr lang="en-US" dirty="0"/>
          </a:p>
        </p:txBody>
      </p:sp>
      <p:sp>
        <p:nvSpPr>
          <p:cNvPr id="3" name="Content Placeholder 2"/>
          <p:cNvSpPr>
            <a:spLocks noGrp="1"/>
          </p:cNvSpPr>
          <p:nvPr>
            <p:ph idx="1"/>
          </p:nvPr>
        </p:nvSpPr>
        <p:spPr>
          <a:xfrm>
            <a:off x="1311616" y="2286000"/>
            <a:ext cx="4573191" cy="4267200"/>
          </a:xfrm>
        </p:spPr>
        <p:txBody>
          <a:bodyPr>
            <a:normAutofit/>
          </a:bodyPr>
          <a:lstStyle>
            <a:lvl1pPr marL="45720" indent="0">
              <a:lnSpc>
                <a:spcPct val="110000"/>
              </a:lnSpc>
              <a:buNone/>
              <a:defRPr lang="en-US" sz="1800" kern="1200" dirty="0">
                <a:solidFill>
                  <a:schemeClr val="tx1">
                    <a:lumMod val="85000"/>
                    <a:lumOff val="15000"/>
                  </a:schemeClr>
                </a:solidFill>
                <a:latin typeface="+mn-lt"/>
                <a:ea typeface="+mn-lt"/>
                <a:cs typeface="+mn-lt"/>
              </a:defRPr>
            </a:lvl1pPr>
            <a:lvl2pPr marL="365760" indent="0">
              <a:lnSpc>
                <a:spcPct val="110000"/>
              </a:lnSpc>
              <a:buFont typeface="Arial" panose="020B0604020202020204" pitchFamily="34" charset="0"/>
              <a:buNone/>
              <a:defRPr lang="en-US" sz="1800" kern="1200" dirty="0">
                <a:solidFill>
                  <a:schemeClr val="tx1">
                    <a:lumMod val="85000"/>
                    <a:lumOff val="15000"/>
                  </a:schemeClr>
                </a:solidFill>
                <a:latin typeface="+mn-lt"/>
                <a:ea typeface="+mn-lt"/>
                <a:cs typeface="+mn-lt"/>
              </a:defRPr>
            </a:lvl2pPr>
            <a:lvl3pPr marL="594360" indent="0">
              <a:lnSpc>
                <a:spcPct val="110000"/>
              </a:lnSpc>
              <a:buNone/>
              <a:defRPr lang="en-US" sz="1800" kern="1200" dirty="0">
                <a:solidFill>
                  <a:schemeClr val="tx1">
                    <a:lumMod val="85000"/>
                    <a:lumOff val="15000"/>
                  </a:schemeClr>
                </a:solidFill>
                <a:latin typeface="+mn-lt"/>
                <a:ea typeface="+mn-lt"/>
                <a:cs typeface="+mn-lt"/>
              </a:defRPr>
            </a:lvl3pPr>
            <a:lvl4pPr marL="777240" indent="0">
              <a:lnSpc>
                <a:spcPct val="110000"/>
              </a:lnSpc>
              <a:buNone/>
              <a:defRPr lang="en-US" sz="1800" kern="1200" dirty="0">
                <a:solidFill>
                  <a:schemeClr val="tx1">
                    <a:lumMod val="85000"/>
                    <a:lumOff val="15000"/>
                  </a:schemeClr>
                </a:solidFill>
                <a:latin typeface="+mn-lt"/>
                <a:ea typeface="+mn-lt"/>
                <a:cs typeface="+mn-lt"/>
              </a:defRPr>
            </a:lvl4pPr>
            <a:lvl5pPr marL="960120" indent="0">
              <a:lnSpc>
                <a:spcPct val="110000"/>
              </a:lnSpc>
              <a:buNone/>
              <a:defRPr sz="1800" kern="1200" dirty="0">
                <a:solidFill>
                  <a:schemeClr val="tx1">
                    <a:lumMod val="85000"/>
                    <a:lumOff val="15000"/>
                  </a:schemeClr>
                </a:solidFill>
                <a:latin typeface="+mn-lt"/>
                <a:ea typeface="+mn-lt"/>
                <a:cs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5" name="Cross 14">
            <a:extLst>
              <a:ext uri="{FF2B5EF4-FFF2-40B4-BE49-F238E27FC236}">
                <a16:creationId xmlns:a16="http://schemas.microsoft.com/office/drawing/2014/main" id="{86C1A7B9-E319-130B-0CC8-DCB01B51A087}"/>
              </a:ext>
            </a:extLst>
          </p:cNvPr>
          <p:cNvSpPr/>
          <p:nvPr userDrawn="1"/>
        </p:nvSpPr>
        <p:spPr>
          <a:xfrm>
            <a:off x="7353627" y="4419600"/>
            <a:ext cx="685979"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sz="1800" dirty="0"/>
          </a:p>
        </p:txBody>
      </p:sp>
      <p:sp>
        <p:nvSpPr>
          <p:cNvPr id="5" name="Freeform: Shape 4">
            <a:extLst>
              <a:ext uri="{FF2B5EF4-FFF2-40B4-BE49-F238E27FC236}">
                <a16:creationId xmlns:a16="http://schemas.microsoft.com/office/drawing/2014/main" id="{20652475-9C37-D778-F6B2-DE9F50F8571A}"/>
              </a:ext>
            </a:extLst>
          </p:cNvPr>
          <p:cNvSpPr/>
          <p:nvPr userDrawn="1"/>
        </p:nvSpPr>
        <p:spPr>
          <a:xfrm>
            <a:off x="8611255" y="-21999"/>
            <a:ext cx="3580744" cy="6901998"/>
          </a:xfrm>
          <a:custGeom>
            <a:avLst/>
            <a:gdLst>
              <a:gd name="connsiteX0" fmla="*/ 3450999 w 3579812"/>
              <a:gd name="connsiteY0" fmla="*/ 0 h 6901998"/>
              <a:gd name="connsiteX1" fmla="*/ 3579812 w 3579812"/>
              <a:gd name="connsiteY1" fmla="*/ 3257 h 6901998"/>
              <a:gd name="connsiteX2" fmla="*/ 3579812 w 3579812"/>
              <a:gd name="connsiteY2" fmla="*/ 6898741 h 6901998"/>
              <a:gd name="connsiteX3" fmla="*/ 3450999 w 3579812"/>
              <a:gd name="connsiteY3" fmla="*/ 6901998 h 6901998"/>
              <a:gd name="connsiteX4" fmla="*/ 0 w 3579812"/>
              <a:gd name="connsiteY4" fmla="*/ 3450999 h 6901998"/>
              <a:gd name="connsiteX5" fmla="*/ 3450999 w 3579812"/>
              <a:gd name="connsiteY5" fmla="*/ 0 h 6901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9812" h="6901998">
                <a:moveTo>
                  <a:pt x="3450999" y="0"/>
                </a:moveTo>
                <a:lnTo>
                  <a:pt x="3579812" y="3257"/>
                </a:lnTo>
                <a:lnTo>
                  <a:pt x="3579812" y="6898741"/>
                </a:lnTo>
                <a:lnTo>
                  <a:pt x="3450999" y="6901998"/>
                </a:lnTo>
                <a:cubicBezTo>
                  <a:pt x="1545065" y="6901998"/>
                  <a:pt x="0" y="5356933"/>
                  <a:pt x="0" y="3450999"/>
                </a:cubicBezTo>
                <a:cubicBezTo>
                  <a:pt x="0" y="1545065"/>
                  <a:pt x="1545065" y="0"/>
                  <a:pt x="3450999" y="0"/>
                </a:cubicBezTo>
                <a:close/>
              </a:path>
            </a:pathLst>
          </a:cu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algn="ctr"/>
            <a:endParaRPr lang="en-US" sz="1800" dirty="0"/>
          </a:p>
        </p:txBody>
      </p:sp>
    </p:spTree>
    <p:extLst>
      <p:ext uri="{BB962C8B-B14F-4D97-AF65-F5344CB8AC3E}">
        <p14:creationId xmlns:p14="http://schemas.microsoft.com/office/powerpoint/2010/main" val="2118784823"/>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Computer Monitor">
    <p:bg>
      <p:bgRef idx="1001">
        <a:schemeClr val="bg1"/>
      </p:bgRef>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7D5A8CDC-7BE6-361B-2965-88F977B1F050}"/>
              </a:ext>
            </a:extLst>
          </p:cNvPr>
          <p:cNvSpPr/>
          <p:nvPr userDrawn="1"/>
        </p:nvSpPr>
        <p:spPr>
          <a:xfrm>
            <a:off x="6705758" y="838202"/>
            <a:ext cx="5030508" cy="5029198"/>
          </a:xfrm>
          <a:prstGeom prst="ellipse">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800" dirty="0"/>
          </a:p>
        </p:txBody>
      </p:sp>
      <p:sp>
        <p:nvSpPr>
          <p:cNvPr id="8" name="Rectangle 7">
            <a:extLst>
              <a:ext uri="{FF2B5EF4-FFF2-40B4-BE49-F238E27FC236}">
                <a16:creationId xmlns:a16="http://schemas.microsoft.com/office/drawing/2014/main" id="{F6C13E5D-0B96-580C-032F-0323F5B935D3}"/>
              </a:ext>
            </a:extLst>
          </p:cNvPr>
          <p:cNvSpPr/>
          <p:nvPr userDrawn="1"/>
        </p:nvSpPr>
        <p:spPr>
          <a:xfrm>
            <a:off x="0" y="0"/>
            <a:ext cx="760610"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800" dirty="0"/>
          </a:p>
        </p:txBody>
      </p:sp>
      <p:pic>
        <p:nvPicPr>
          <p:cNvPr id="15" name="Graphic 14">
            <a:extLst>
              <a:ext uri="{FF2B5EF4-FFF2-40B4-BE49-F238E27FC236}">
                <a16:creationId xmlns:a16="http://schemas.microsoft.com/office/drawing/2014/main" id="{97F2A9A7-1093-A563-8A0E-4C8DB0E669A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43868" y="1752600"/>
            <a:ext cx="4952356" cy="3810000"/>
          </a:xfrm>
          <a:prstGeom prst="rect">
            <a:avLst/>
          </a:prstGeom>
        </p:spPr>
      </p:pic>
      <p:sp>
        <p:nvSpPr>
          <p:cNvPr id="4" name="Title 1">
            <a:extLst>
              <a:ext uri="{FF2B5EF4-FFF2-40B4-BE49-F238E27FC236}">
                <a16:creationId xmlns:a16="http://schemas.microsoft.com/office/drawing/2014/main" id="{E33374C0-ECC0-0DB1-D167-0EF643B5A1E0}"/>
              </a:ext>
            </a:extLst>
          </p:cNvPr>
          <p:cNvSpPr>
            <a:spLocks noGrp="1"/>
          </p:cNvSpPr>
          <p:nvPr>
            <p:ph type="title"/>
          </p:nvPr>
        </p:nvSpPr>
        <p:spPr>
          <a:xfrm>
            <a:off x="1294149" y="609600"/>
            <a:ext cx="491618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dirty="0"/>
              <a:t>Click to edit Master title style</a:t>
            </a:r>
            <a:endParaRPr dirty="0"/>
          </a:p>
        </p:txBody>
      </p:sp>
      <p:sp>
        <p:nvSpPr>
          <p:cNvPr id="3" name="Slide Number Placeholder 5">
            <a:extLst>
              <a:ext uri="{FF2B5EF4-FFF2-40B4-BE49-F238E27FC236}">
                <a16:creationId xmlns:a16="http://schemas.microsoft.com/office/drawing/2014/main" id="{FC465CD4-231A-6C85-3D9B-E21738DB5460}"/>
              </a:ext>
            </a:extLst>
          </p:cNvPr>
          <p:cNvSpPr>
            <a:spLocks noGrp="1"/>
          </p:cNvSpPr>
          <p:nvPr>
            <p:ph type="sldNum" sz="quarter" idx="12"/>
          </p:nvPr>
        </p:nvSpPr>
        <p:spPr>
          <a:xfrm>
            <a:off x="1" y="609600"/>
            <a:ext cx="760610" cy="381000"/>
          </a:xfrm>
        </p:spPr>
        <p:txBody>
          <a:bodyPr/>
          <a:lstStyle>
            <a:lvl1pPr algn="ctr">
              <a:defRPr sz="2400" b="1"/>
            </a:lvl1pPr>
          </a:lstStyle>
          <a:p>
            <a:fld id="{AAEAE4A8-A6E5-453E-B946-FB774B73F48C}" type="slidenum">
              <a:rPr lang="en-US" smtClean="0"/>
              <a:pPr/>
              <a:t>‹#›</a:t>
            </a:fld>
            <a:endParaRPr lang="en-US" dirty="0"/>
          </a:p>
        </p:txBody>
      </p:sp>
      <p:sp>
        <p:nvSpPr>
          <p:cNvPr id="17" name="Footer Placeholder 4">
            <a:extLst>
              <a:ext uri="{FF2B5EF4-FFF2-40B4-BE49-F238E27FC236}">
                <a16:creationId xmlns:a16="http://schemas.microsoft.com/office/drawing/2014/main" id="{A583352B-64D3-C6FC-B554-91866CBEBCC2}"/>
              </a:ext>
            </a:extLst>
          </p:cNvPr>
          <p:cNvSpPr>
            <a:spLocks noGrp="1"/>
          </p:cNvSpPr>
          <p:nvPr>
            <p:ph type="ftr" sz="quarter" idx="3"/>
          </p:nvPr>
        </p:nvSpPr>
        <p:spPr>
          <a:xfrm rot="16200000">
            <a:off x="-1829496" y="2591494"/>
            <a:ext cx="4419600" cy="760612"/>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r>
              <a:rPr lang="en-US"/>
              <a:t>NSTU Academia</a:t>
            </a:r>
            <a:endParaRPr lang="en-US" dirty="0"/>
          </a:p>
        </p:txBody>
      </p:sp>
      <p:sp>
        <p:nvSpPr>
          <p:cNvPr id="6" name="Date Placeholder 3">
            <a:extLst>
              <a:ext uri="{FF2B5EF4-FFF2-40B4-BE49-F238E27FC236}">
                <a16:creationId xmlns:a16="http://schemas.microsoft.com/office/drawing/2014/main" id="{647C9D80-85BC-5E0B-E24A-6217CFE72A9F}"/>
              </a:ext>
            </a:extLst>
          </p:cNvPr>
          <p:cNvSpPr>
            <a:spLocks noGrp="1"/>
          </p:cNvSpPr>
          <p:nvPr>
            <p:ph type="dt" sz="half" idx="2"/>
          </p:nvPr>
        </p:nvSpPr>
        <p:spPr>
          <a:xfrm rot="16200000">
            <a:off x="-229294" y="5258494"/>
            <a:ext cx="1219200" cy="760612"/>
          </a:xfrm>
          <a:prstGeom prst="rect">
            <a:avLst/>
          </a:prstGeom>
        </p:spPr>
        <p:txBody>
          <a:bodyPr vert="horz" lIns="91440" tIns="45720" rIns="91440" bIns="45720" rtlCol="0" anchor="ctr"/>
          <a:lstStyle>
            <a:lvl1pPr algn="l">
              <a:defRPr sz="1400" b="0" spc="100" baseline="0">
                <a:solidFill>
                  <a:schemeClr val="tx1"/>
                </a:solidFill>
              </a:defRPr>
            </a:lvl1pPr>
          </a:lstStyle>
          <a:p>
            <a:r>
              <a:rPr lang="en-US"/>
              <a:t>12/5/2024</a:t>
            </a:r>
            <a:endParaRPr lang="en-US" dirty="0"/>
          </a:p>
        </p:txBody>
      </p:sp>
      <p:sp>
        <p:nvSpPr>
          <p:cNvPr id="12" name="Content Placeholder 2">
            <a:extLst>
              <a:ext uri="{FF2B5EF4-FFF2-40B4-BE49-F238E27FC236}">
                <a16:creationId xmlns:a16="http://schemas.microsoft.com/office/drawing/2014/main" id="{20038AE2-F2EF-FEA5-D6B4-5C539A25221E}"/>
              </a:ext>
            </a:extLst>
          </p:cNvPr>
          <p:cNvSpPr>
            <a:spLocks noGrp="1"/>
          </p:cNvSpPr>
          <p:nvPr>
            <p:ph idx="1"/>
          </p:nvPr>
        </p:nvSpPr>
        <p:spPr>
          <a:xfrm>
            <a:off x="1311616" y="2286000"/>
            <a:ext cx="4573191" cy="3962400"/>
          </a:xfrm>
        </p:spPr>
        <p:txBody>
          <a:bodyPr>
            <a:normAutofit/>
          </a:bodyPr>
          <a:lstStyle>
            <a:lvl1pPr marL="45720" indent="0">
              <a:lnSpc>
                <a:spcPct val="110000"/>
              </a:lnSpc>
              <a:buNone/>
              <a:defRPr lang="en-US" sz="1800" kern="1200" dirty="0">
                <a:solidFill>
                  <a:schemeClr val="tx1">
                    <a:lumMod val="85000"/>
                    <a:lumOff val="15000"/>
                  </a:schemeClr>
                </a:solidFill>
                <a:latin typeface="+mn-lt"/>
                <a:ea typeface="+mn-lt"/>
                <a:cs typeface="+mn-lt"/>
              </a:defRPr>
            </a:lvl1pPr>
            <a:lvl2pPr marL="365760" indent="0">
              <a:lnSpc>
                <a:spcPct val="110000"/>
              </a:lnSpc>
              <a:buNone/>
              <a:defRPr lang="en-US" sz="1800" kern="1200" dirty="0">
                <a:solidFill>
                  <a:schemeClr val="tx1">
                    <a:lumMod val="85000"/>
                    <a:lumOff val="15000"/>
                  </a:schemeClr>
                </a:solidFill>
                <a:latin typeface="+mn-lt"/>
                <a:ea typeface="+mn-lt"/>
                <a:cs typeface="+mn-lt"/>
              </a:defRPr>
            </a:lvl2pPr>
            <a:lvl3pPr marL="594360" indent="0">
              <a:lnSpc>
                <a:spcPct val="110000"/>
              </a:lnSpc>
              <a:buNone/>
              <a:defRPr lang="en-US" sz="1800" kern="1200" dirty="0">
                <a:solidFill>
                  <a:schemeClr val="tx1">
                    <a:lumMod val="85000"/>
                    <a:lumOff val="15000"/>
                  </a:schemeClr>
                </a:solidFill>
                <a:latin typeface="+mn-lt"/>
                <a:ea typeface="+mn-lt"/>
                <a:cs typeface="+mn-lt"/>
              </a:defRPr>
            </a:lvl3pPr>
            <a:lvl4pPr marL="777240" indent="0">
              <a:lnSpc>
                <a:spcPct val="110000"/>
              </a:lnSpc>
              <a:buNone/>
              <a:defRPr lang="en-US" sz="1800" kern="1200" dirty="0">
                <a:solidFill>
                  <a:schemeClr val="tx1">
                    <a:lumMod val="85000"/>
                    <a:lumOff val="15000"/>
                  </a:schemeClr>
                </a:solidFill>
                <a:latin typeface="+mn-lt"/>
                <a:ea typeface="+mn-lt"/>
                <a:cs typeface="+mn-lt"/>
              </a:defRPr>
            </a:lvl4pPr>
            <a:lvl5pPr marL="960120" indent="0">
              <a:lnSpc>
                <a:spcPct val="110000"/>
              </a:lnSpc>
              <a:buNone/>
              <a:defRPr sz="1800" kern="1200" dirty="0">
                <a:solidFill>
                  <a:schemeClr val="tx1">
                    <a:lumMod val="85000"/>
                    <a:lumOff val="15000"/>
                  </a:schemeClr>
                </a:solidFill>
                <a:latin typeface="+mn-lt"/>
                <a:ea typeface="+mn-lt"/>
                <a:cs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7" name="Picture Placeholder 6">
            <a:extLst>
              <a:ext uri="{FF2B5EF4-FFF2-40B4-BE49-F238E27FC236}">
                <a16:creationId xmlns:a16="http://schemas.microsoft.com/office/drawing/2014/main" id="{51F5E297-E771-7AE4-7311-0874043A4B38}"/>
              </a:ext>
            </a:extLst>
          </p:cNvPr>
          <p:cNvSpPr>
            <a:spLocks noGrp="1"/>
          </p:cNvSpPr>
          <p:nvPr>
            <p:ph type="pic" sz="quarter" idx="16"/>
          </p:nvPr>
        </p:nvSpPr>
        <p:spPr>
          <a:xfrm>
            <a:off x="7047781" y="2057400"/>
            <a:ext cx="4344531" cy="2688336"/>
          </a:xfrm>
          <a:custGeom>
            <a:avLst/>
            <a:gdLst>
              <a:gd name="connsiteX0" fmla="*/ 25620 w 4343400"/>
              <a:gd name="connsiteY0" fmla="*/ 0 h 2688336"/>
              <a:gd name="connsiteX1" fmla="*/ 4317780 w 4343400"/>
              <a:gd name="connsiteY1" fmla="*/ 0 h 2688336"/>
              <a:gd name="connsiteX2" fmla="*/ 4343400 w 4343400"/>
              <a:gd name="connsiteY2" fmla="*/ 25620 h 2688336"/>
              <a:gd name="connsiteX3" fmla="*/ 4343400 w 4343400"/>
              <a:gd name="connsiteY3" fmla="*/ 2662716 h 2688336"/>
              <a:gd name="connsiteX4" fmla="*/ 4317780 w 4343400"/>
              <a:gd name="connsiteY4" fmla="*/ 2688336 h 2688336"/>
              <a:gd name="connsiteX5" fmla="*/ 25620 w 4343400"/>
              <a:gd name="connsiteY5" fmla="*/ 2688336 h 2688336"/>
              <a:gd name="connsiteX6" fmla="*/ 0 w 4343400"/>
              <a:gd name="connsiteY6" fmla="*/ 2662716 h 2688336"/>
              <a:gd name="connsiteX7" fmla="*/ 0 w 4343400"/>
              <a:gd name="connsiteY7" fmla="*/ 25620 h 2688336"/>
              <a:gd name="connsiteX8" fmla="*/ 25620 w 4343400"/>
              <a:gd name="connsiteY8" fmla="*/ 0 h 268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3400" h="2688336">
                <a:moveTo>
                  <a:pt x="25620" y="0"/>
                </a:moveTo>
                <a:lnTo>
                  <a:pt x="4317780" y="0"/>
                </a:lnTo>
                <a:cubicBezTo>
                  <a:pt x="4331930" y="0"/>
                  <a:pt x="4343400" y="11470"/>
                  <a:pt x="4343400" y="25620"/>
                </a:cubicBezTo>
                <a:lnTo>
                  <a:pt x="4343400" y="2662716"/>
                </a:lnTo>
                <a:cubicBezTo>
                  <a:pt x="4343400" y="2676866"/>
                  <a:pt x="4331930" y="2688336"/>
                  <a:pt x="4317780" y="2688336"/>
                </a:cubicBezTo>
                <a:lnTo>
                  <a:pt x="25620" y="2688336"/>
                </a:lnTo>
                <a:cubicBezTo>
                  <a:pt x="11470" y="2688336"/>
                  <a:pt x="0" y="2676866"/>
                  <a:pt x="0" y="2662716"/>
                </a:cubicBezTo>
                <a:lnTo>
                  <a:pt x="0" y="25620"/>
                </a:lnTo>
                <a:cubicBezTo>
                  <a:pt x="0" y="11470"/>
                  <a:pt x="11470" y="0"/>
                  <a:pt x="25620" y="0"/>
                </a:cubicBezTo>
                <a:close/>
              </a:path>
            </a:pathLst>
          </a:custGeom>
        </p:spPr>
        <p:txBody>
          <a:bodyPr wrap="square">
            <a:noAutofit/>
          </a:bodyPr>
          <a:lstStyle>
            <a:lvl1pPr marL="45720" indent="0">
              <a:buNone/>
              <a:defRPr>
                <a:solidFill>
                  <a:schemeClr val="bg1"/>
                </a:solidFill>
              </a:defRPr>
            </a:lvl1pPr>
          </a:lstStyle>
          <a:p>
            <a:endParaRPr lang="en-US" dirty="0"/>
          </a:p>
        </p:txBody>
      </p:sp>
    </p:spTree>
    <p:extLst>
      <p:ext uri="{BB962C8B-B14F-4D97-AF65-F5344CB8AC3E}">
        <p14:creationId xmlns:p14="http://schemas.microsoft.com/office/powerpoint/2010/main" val="142274829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4761B-B29B-1C47-FAE9-6E0FA1543EC6}"/>
              </a:ext>
            </a:extLst>
          </p:cNvPr>
          <p:cNvSpPr>
            <a:spLocks noGrp="1"/>
          </p:cNvSpPr>
          <p:nvPr>
            <p:ph type="title"/>
          </p:nvPr>
        </p:nvSpPr>
        <p:spPr>
          <a:xfrm>
            <a:off x="608171" y="685800"/>
            <a:ext cx="5688817" cy="5288730"/>
          </a:xfrm>
        </p:spPr>
        <p:txBody>
          <a:bodyPr anchor="b">
            <a:normAutofit/>
          </a:bodyPr>
          <a:lstStyle>
            <a:lvl1pPr marL="0" indent="0" algn="l">
              <a:lnSpc>
                <a:spcPct val="100000"/>
              </a:lnSpc>
              <a:defRPr sz="4800"/>
            </a:lvl1pPr>
          </a:lstStyle>
          <a:p>
            <a:r>
              <a:rPr lang="en-US" dirty="0"/>
              <a:t>Click to edit Master title style</a:t>
            </a:r>
            <a:endParaRPr dirty="0"/>
          </a:p>
        </p:txBody>
      </p:sp>
      <p:sp>
        <p:nvSpPr>
          <p:cNvPr id="3" name="Cross 2">
            <a:extLst>
              <a:ext uri="{FF2B5EF4-FFF2-40B4-BE49-F238E27FC236}">
                <a16:creationId xmlns:a16="http://schemas.microsoft.com/office/drawing/2014/main" id="{9D098DB9-0987-4850-3A4E-90EECD01BFED}"/>
              </a:ext>
            </a:extLst>
          </p:cNvPr>
          <p:cNvSpPr/>
          <p:nvPr userDrawn="1"/>
        </p:nvSpPr>
        <p:spPr>
          <a:xfrm>
            <a:off x="7132006" y="3969437"/>
            <a:ext cx="640829" cy="640662"/>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sz="1800" dirty="0"/>
          </a:p>
        </p:txBody>
      </p:sp>
      <p:pic>
        <p:nvPicPr>
          <p:cNvPr id="4" name="Graphic 3">
            <a:extLst>
              <a:ext uri="{FF2B5EF4-FFF2-40B4-BE49-F238E27FC236}">
                <a16:creationId xmlns:a16="http://schemas.microsoft.com/office/drawing/2014/main" id="{0320F41B-7946-84A8-649E-B8D2394410B0}"/>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 r="42412"/>
          <a:stretch/>
        </p:blipFill>
        <p:spPr>
          <a:xfrm>
            <a:off x="7136638" y="533400"/>
            <a:ext cx="5055362" cy="5588000"/>
          </a:xfrm>
          <a:prstGeom prst="rect">
            <a:avLst/>
          </a:prstGeom>
        </p:spPr>
      </p:pic>
      <p:sp>
        <p:nvSpPr>
          <p:cNvPr id="6" name="Cross 5">
            <a:extLst>
              <a:ext uri="{FF2B5EF4-FFF2-40B4-BE49-F238E27FC236}">
                <a16:creationId xmlns:a16="http://schemas.microsoft.com/office/drawing/2014/main" id="{D3F324A7-F228-C486-182B-84D6C27A93B8}"/>
              </a:ext>
            </a:extLst>
          </p:cNvPr>
          <p:cNvSpPr/>
          <p:nvPr userDrawn="1"/>
        </p:nvSpPr>
        <p:spPr>
          <a:xfrm>
            <a:off x="6369810" y="2407337"/>
            <a:ext cx="640829" cy="640662"/>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sz="1800" dirty="0"/>
          </a:p>
        </p:txBody>
      </p:sp>
      <p:sp>
        <p:nvSpPr>
          <p:cNvPr id="10" name="Picture Placeholder 20">
            <a:extLst>
              <a:ext uri="{FF2B5EF4-FFF2-40B4-BE49-F238E27FC236}">
                <a16:creationId xmlns:a16="http://schemas.microsoft.com/office/drawing/2014/main" id="{0EE33DD4-E993-7039-2B48-6FAFAE32A9FE}"/>
              </a:ext>
            </a:extLst>
          </p:cNvPr>
          <p:cNvSpPr>
            <a:spLocks noGrp="1"/>
          </p:cNvSpPr>
          <p:nvPr>
            <p:ph type="pic" sz="quarter" idx="15"/>
          </p:nvPr>
        </p:nvSpPr>
        <p:spPr>
          <a:xfrm>
            <a:off x="8121860" y="990601"/>
            <a:ext cx="4070140" cy="4384979"/>
          </a:xfrm>
          <a:custGeom>
            <a:avLst/>
            <a:gdLst>
              <a:gd name="connsiteX0" fmla="*/ 3553733 w 4390346"/>
              <a:gd name="connsiteY0" fmla="*/ 0 h 4693920"/>
              <a:gd name="connsiteX1" fmla="*/ 4390346 w 4390346"/>
              <a:gd name="connsiteY1" fmla="*/ 0 h 4693920"/>
              <a:gd name="connsiteX2" fmla="*/ 4390346 w 4390346"/>
              <a:gd name="connsiteY2" fmla="*/ 4690872 h 4693920"/>
              <a:gd name="connsiteX3" fmla="*/ 3721482 w 4390346"/>
              <a:gd name="connsiteY3" fmla="*/ 4690872 h 4693920"/>
              <a:gd name="connsiteX4" fmla="*/ 3721482 w 4390346"/>
              <a:gd name="connsiteY4" fmla="*/ 4693920 h 4693920"/>
              <a:gd name="connsiteX5" fmla="*/ 197252 w 4390346"/>
              <a:gd name="connsiteY5" fmla="*/ 4693920 h 4693920"/>
              <a:gd name="connsiteX6" fmla="*/ 167017 w 4390346"/>
              <a:gd name="connsiteY6" fmla="*/ 4690872 h 4693920"/>
              <a:gd name="connsiteX7" fmla="*/ 0 w 4390346"/>
              <a:gd name="connsiteY7" fmla="*/ 4690872 h 4693920"/>
              <a:gd name="connsiteX8" fmla="*/ 0 w 4390346"/>
              <a:gd name="connsiteY8" fmla="*/ 4232970 h 4693920"/>
              <a:gd name="connsiteX9" fmla="*/ 1 w 4390346"/>
              <a:gd name="connsiteY9" fmla="*/ 4232970 h 4693920"/>
              <a:gd name="connsiteX10" fmla="*/ 1 w 4390346"/>
              <a:gd name="connsiteY10" fmla="*/ 200299 h 4693920"/>
              <a:gd name="connsiteX11" fmla="*/ 197252 w 4390346"/>
              <a:gd name="connsiteY11" fmla="*/ 3048 h 4693920"/>
              <a:gd name="connsiteX12" fmla="*/ 3553733 w 4390346"/>
              <a:gd name="connsiteY12" fmla="*/ 3048 h 469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90346" h="4693920">
                <a:moveTo>
                  <a:pt x="3553733" y="0"/>
                </a:moveTo>
                <a:lnTo>
                  <a:pt x="4390346" y="0"/>
                </a:lnTo>
                <a:lnTo>
                  <a:pt x="4390346" y="4690872"/>
                </a:lnTo>
                <a:lnTo>
                  <a:pt x="3721482" y="4690872"/>
                </a:lnTo>
                <a:lnTo>
                  <a:pt x="3721482" y="4693920"/>
                </a:lnTo>
                <a:lnTo>
                  <a:pt x="197252" y="4693920"/>
                </a:lnTo>
                <a:lnTo>
                  <a:pt x="167017" y="4690872"/>
                </a:lnTo>
                <a:lnTo>
                  <a:pt x="0" y="4690872"/>
                </a:lnTo>
                <a:lnTo>
                  <a:pt x="0" y="4232970"/>
                </a:lnTo>
                <a:lnTo>
                  <a:pt x="1" y="4232970"/>
                </a:lnTo>
                <a:lnTo>
                  <a:pt x="1" y="200299"/>
                </a:lnTo>
                <a:cubicBezTo>
                  <a:pt x="1" y="91360"/>
                  <a:pt x="88313" y="3048"/>
                  <a:pt x="197252" y="3048"/>
                </a:cubicBezTo>
                <a:lnTo>
                  <a:pt x="3553733" y="3048"/>
                </a:lnTo>
                <a:close/>
              </a:path>
            </a:pathLst>
          </a:custGeom>
        </p:spPr>
        <p:txBody>
          <a:bodyPr wrap="square">
            <a:noAutofit/>
          </a:bodyPr>
          <a:lstStyle>
            <a:lvl1pPr marL="45720" indent="0">
              <a:buNone/>
              <a:defRPr>
                <a:solidFill>
                  <a:schemeClr val="bg1"/>
                </a:solidFill>
              </a:defRPr>
            </a:lvl1pPr>
          </a:lstStyle>
          <a:p>
            <a:endParaRPr lang="en-US" dirty="0"/>
          </a:p>
        </p:txBody>
      </p:sp>
    </p:spTree>
    <p:extLst>
      <p:ext uri="{BB962C8B-B14F-4D97-AF65-F5344CB8AC3E}">
        <p14:creationId xmlns:p14="http://schemas.microsoft.com/office/powerpoint/2010/main" val="4105126829"/>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with Accent">
    <p:bg>
      <p:bgRef idx="1001">
        <a:schemeClr val="bg1"/>
      </p:bgRef>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7D5A8CDC-7BE6-361B-2965-88F977B1F050}"/>
              </a:ext>
            </a:extLst>
          </p:cNvPr>
          <p:cNvSpPr/>
          <p:nvPr userDrawn="1"/>
        </p:nvSpPr>
        <p:spPr>
          <a:xfrm>
            <a:off x="6362771" y="1317171"/>
            <a:ext cx="5030508" cy="5029198"/>
          </a:xfrm>
          <a:prstGeom prst="ellipse">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800" dirty="0"/>
          </a:p>
        </p:txBody>
      </p:sp>
      <p:sp>
        <p:nvSpPr>
          <p:cNvPr id="8" name="Rectangle 7">
            <a:extLst>
              <a:ext uri="{FF2B5EF4-FFF2-40B4-BE49-F238E27FC236}">
                <a16:creationId xmlns:a16="http://schemas.microsoft.com/office/drawing/2014/main" id="{F6C13E5D-0B96-580C-032F-0323F5B935D3}"/>
              </a:ext>
            </a:extLst>
          </p:cNvPr>
          <p:cNvSpPr/>
          <p:nvPr userDrawn="1"/>
        </p:nvSpPr>
        <p:spPr>
          <a:xfrm>
            <a:off x="0" y="0"/>
            <a:ext cx="760610"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800" dirty="0"/>
          </a:p>
        </p:txBody>
      </p:sp>
      <p:sp>
        <p:nvSpPr>
          <p:cNvPr id="4" name="Title 1">
            <a:extLst>
              <a:ext uri="{FF2B5EF4-FFF2-40B4-BE49-F238E27FC236}">
                <a16:creationId xmlns:a16="http://schemas.microsoft.com/office/drawing/2014/main" id="{E33374C0-ECC0-0DB1-D167-0EF643B5A1E0}"/>
              </a:ext>
            </a:extLst>
          </p:cNvPr>
          <p:cNvSpPr>
            <a:spLocks noGrp="1"/>
          </p:cNvSpPr>
          <p:nvPr>
            <p:ph type="title"/>
          </p:nvPr>
        </p:nvSpPr>
        <p:spPr>
          <a:xfrm>
            <a:off x="1294149" y="609600"/>
            <a:ext cx="491618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dirty="0"/>
              <a:t>Click to edit Master title style</a:t>
            </a:r>
            <a:endParaRPr dirty="0"/>
          </a:p>
        </p:txBody>
      </p:sp>
      <p:sp>
        <p:nvSpPr>
          <p:cNvPr id="3" name="Slide Number Placeholder 5">
            <a:extLst>
              <a:ext uri="{FF2B5EF4-FFF2-40B4-BE49-F238E27FC236}">
                <a16:creationId xmlns:a16="http://schemas.microsoft.com/office/drawing/2014/main" id="{FC465CD4-231A-6C85-3D9B-E21738DB5460}"/>
              </a:ext>
            </a:extLst>
          </p:cNvPr>
          <p:cNvSpPr>
            <a:spLocks noGrp="1"/>
          </p:cNvSpPr>
          <p:nvPr>
            <p:ph type="sldNum" sz="quarter" idx="12"/>
          </p:nvPr>
        </p:nvSpPr>
        <p:spPr>
          <a:xfrm>
            <a:off x="1" y="609600"/>
            <a:ext cx="760610" cy="381000"/>
          </a:xfrm>
        </p:spPr>
        <p:txBody>
          <a:bodyPr/>
          <a:lstStyle>
            <a:lvl1pPr algn="ctr">
              <a:defRPr sz="2400" b="1"/>
            </a:lvl1pPr>
          </a:lstStyle>
          <a:p>
            <a:fld id="{AAEAE4A8-A6E5-453E-B946-FB774B73F48C}" type="slidenum">
              <a:rPr lang="en-US" smtClean="0"/>
              <a:pPr/>
              <a:t>‹#›</a:t>
            </a:fld>
            <a:endParaRPr lang="en-US" dirty="0"/>
          </a:p>
        </p:txBody>
      </p:sp>
      <p:sp>
        <p:nvSpPr>
          <p:cNvPr id="17" name="Footer Placeholder 4">
            <a:extLst>
              <a:ext uri="{FF2B5EF4-FFF2-40B4-BE49-F238E27FC236}">
                <a16:creationId xmlns:a16="http://schemas.microsoft.com/office/drawing/2014/main" id="{A583352B-64D3-C6FC-B554-91866CBEBCC2}"/>
              </a:ext>
            </a:extLst>
          </p:cNvPr>
          <p:cNvSpPr>
            <a:spLocks noGrp="1"/>
          </p:cNvSpPr>
          <p:nvPr>
            <p:ph type="ftr" sz="quarter" idx="3"/>
          </p:nvPr>
        </p:nvSpPr>
        <p:spPr>
          <a:xfrm rot="16200000">
            <a:off x="-1829496" y="2591494"/>
            <a:ext cx="4419600" cy="760612"/>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r>
              <a:rPr lang="en-US"/>
              <a:t>NSTU Academia</a:t>
            </a:r>
            <a:endParaRPr lang="en-US" dirty="0"/>
          </a:p>
        </p:txBody>
      </p:sp>
      <p:sp>
        <p:nvSpPr>
          <p:cNvPr id="6" name="Date Placeholder 3">
            <a:extLst>
              <a:ext uri="{FF2B5EF4-FFF2-40B4-BE49-F238E27FC236}">
                <a16:creationId xmlns:a16="http://schemas.microsoft.com/office/drawing/2014/main" id="{647C9D80-85BC-5E0B-E24A-6217CFE72A9F}"/>
              </a:ext>
            </a:extLst>
          </p:cNvPr>
          <p:cNvSpPr>
            <a:spLocks noGrp="1"/>
          </p:cNvSpPr>
          <p:nvPr>
            <p:ph type="dt" sz="half" idx="2"/>
          </p:nvPr>
        </p:nvSpPr>
        <p:spPr>
          <a:xfrm rot="16200000">
            <a:off x="-229294" y="5258494"/>
            <a:ext cx="1219200" cy="760612"/>
          </a:xfrm>
          <a:prstGeom prst="rect">
            <a:avLst/>
          </a:prstGeom>
        </p:spPr>
        <p:txBody>
          <a:bodyPr vert="horz" lIns="91440" tIns="45720" rIns="91440" bIns="45720" rtlCol="0" anchor="ctr"/>
          <a:lstStyle>
            <a:lvl1pPr algn="l">
              <a:defRPr sz="1400" b="0" spc="100" baseline="0">
                <a:solidFill>
                  <a:schemeClr val="tx1"/>
                </a:solidFill>
              </a:defRPr>
            </a:lvl1pPr>
          </a:lstStyle>
          <a:p>
            <a:r>
              <a:rPr lang="en-US"/>
              <a:t>12/5/2024</a:t>
            </a:r>
            <a:endParaRPr lang="en-US" dirty="0"/>
          </a:p>
        </p:txBody>
      </p:sp>
      <p:sp>
        <p:nvSpPr>
          <p:cNvPr id="12" name="Content Placeholder 2">
            <a:extLst>
              <a:ext uri="{FF2B5EF4-FFF2-40B4-BE49-F238E27FC236}">
                <a16:creationId xmlns:a16="http://schemas.microsoft.com/office/drawing/2014/main" id="{20038AE2-F2EF-FEA5-D6B4-5C539A25221E}"/>
              </a:ext>
            </a:extLst>
          </p:cNvPr>
          <p:cNvSpPr>
            <a:spLocks noGrp="1"/>
          </p:cNvSpPr>
          <p:nvPr>
            <p:ph idx="1"/>
          </p:nvPr>
        </p:nvSpPr>
        <p:spPr>
          <a:xfrm>
            <a:off x="1311616" y="2286000"/>
            <a:ext cx="4573191" cy="3962400"/>
          </a:xfrm>
        </p:spPr>
        <p:txBody>
          <a:bodyPr>
            <a:normAutofit/>
          </a:bodyPr>
          <a:lstStyle>
            <a:lvl1pPr marL="331470" indent="-28575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1pPr>
            <a:lvl2pPr marL="651510" indent="-28575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2pPr>
            <a:lvl3pPr marL="880110" indent="-28575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3pPr>
            <a:lvl4pPr marL="1062990" indent="-28575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4pPr>
            <a:lvl5pPr marL="1245870" indent="-285750">
              <a:lnSpc>
                <a:spcPct val="110000"/>
              </a:lnSpc>
              <a:buFont typeface="Arial" panose="020B0604020202020204" pitchFamily="34" charset="0"/>
              <a:buChar char="•"/>
              <a:defRPr sz="1800" kern="1200" dirty="0">
                <a:solidFill>
                  <a:schemeClr val="tx1">
                    <a:lumMod val="85000"/>
                    <a:lumOff val="15000"/>
                  </a:schemeClr>
                </a:solidFill>
                <a:latin typeface="+mn-lt"/>
                <a:ea typeface="+mn-lt"/>
                <a:cs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3" name="Content Placeholder 12">
            <a:extLst>
              <a:ext uri="{FF2B5EF4-FFF2-40B4-BE49-F238E27FC236}">
                <a16:creationId xmlns:a16="http://schemas.microsoft.com/office/drawing/2014/main" id="{120B2A3A-FF4C-298C-0165-DB61E8935F68}"/>
              </a:ext>
            </a:extLst>
          </p:cNvPr>
          <p:cNvSpPr>
            <a:spLocks noGrp="1"/>
          </p:cNvSpPr>
          <p:nvPr>
            <p:ph sz="quarter" idx="15"/>
          </p:nvPr>
        </p:nvSpPr>
        <p:spPr>
          <a:xfrm>
            <a:off x="6096000" y="2286000"/>
            <a:ext cx="5564049"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933708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Table">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C13E5D-0B96-580C-032F-0323F5B935D3}"/>
              </a:ext>
            </a:extLst>
          </p:cNvPr>
          <p:cNvSpPr/>
          <p:nvPr userDrawn="1"/>
        </p:nvSpPr>
        <p:spPr>
          <a:xfrm>
            <a:off x="0" y="0"/>
            <a:ext cx="760610"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800" dirty="0"/>
          </a:p>
        </p:txBody>
      </p:sp>
      <p:sp>
        <p:nvSpPr>
          <p:cNvPr id="4" name="Title 1">
            <a:extLst>
              <a:ext uri="{FF2B5EF4-FFF2-40B4-BE49-F238E27FC236}">
                <a16:creationId xmlns:a16="http://schemas.microsoft.com/office/drawing/2014/main" id="{E33374C0-ECC0-0DB1-D167-0EF643B5A1E0}"/>
              </a:ext>
            </a:extLst>
          </p:cNvPr>
          <p:cNvSpPr>
            <a:spLocks noGrp="1"/>
          </p:cNvSpPr>
          <p:nvPr>
            <p:ph type="title"/>
          </p:nvPr>
        </p:nvSpPr>
        <p:spPr>
          <a:xfrm>
            <a:off x="1294149" y="609600"/>
            <a:ext cx="491618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dirty="0"/>
              <a:t>Click to edit Master title style</a:t>
            </a:r>
            <a:endParaRPr dirty="0"/>
          </a:p>
        </p:txBody>
      </p:sp>
      <p:sp>
        <p:nvSpPr>
          <p:cNvPr id="3" name="Slide Number Placeholder 5">
            <a:extLst>
              <a:ext uri="{FF2B5EF4-FFF2-40B4-BE49-F238E27FC236}">
                <a16:creationId xmlns:a16="http://schemas.microsoft.com/office/drawing/2014/main" id="{FC465CD4-231A-6C85-3D9B-E21738DB5460}"/>
              </a:ext>
            </a:extLst>
          </p:cNvPr>
          <p:cNvSpPr>
            <a:spLocks noGrp="1"/>
          </p:cNvSpPr>
          <p:nvPr>
            <p:ph type="sldNum" sz="quarter" idx="12"/>
          </p:nvPr>
        </p:nvSpPr>
        <p:spPr>
          <a:xfrm>
            <a:off x="1" y="609600"/>
            <a:ext cx="760610" cy="381000"/>
          </a:xfrm>
        </p:spPr>
        <p:txBody>
          <a:bodyPr/>
          <a:lstStyle>
            <a:lvl1pPr algn="ctr">
              <a:defRPr sz="2400" b="1"/>
            </a:lvl1pPr>
          </a:lstStyle>
          <a:p>
            <a:fld id="{AAEAE4A8-A6E5-453E-B946-FB774B73F48C}" type="slidenum">
              <a:rPr lang="en-US" smtClean="0"/>
              <a:pPr/>
              <a:t>‹#›</a:t>
            </a:fld>
            <a:endParaRPr lang="en-US" dirty="0"/>
          </a:p>
        </p:txBody>
      </p:sp>
      <p:sp>
        <p:nvSpPr>
          <p:cNvPr id="17" name="Footer Placeholder 4">
            <a:extLst>
              <a:ext uri="{FF2B5EF4-FFF2-40B4-BE49-F238E27FC236}">
                <a16:creationId xmlns:a16="http://schemas.microsoft.com/office/drawing/2014/main" id="{A583352B-64D3-C6FC-B554-91866CBEBCC2}"/>
              </a:ext>
            </a:extLst>
          </p:cNvPr>
          <p:cNvSpPr>
            <a:spLocks noGrp="1"/>
          </p:cNvSpPr>
          <p:nvPr>
            <p:ph type="ftr" sz="quarter" idx="3"/>
          </p:nvPr>
        </p:nvSpPr>
        <p:spPr>
          <a:xfrm rot="16200000">
            <a:off x="-1829496" y="2591494"/>
            <a:ext cx="4419600" cy="760612"/>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r>
              <a:rPr lang="en-US"/>
              <a:t>NSTU Academia</a:t>
            </a:r>
            <a:endParaRPr lang="en-US" dirty="0"/>
          </a:p>
        </p:txBody>
      </p:sp>
      <p:sp>
        <p:nvSpPr>
          <p:cNvPr id="6" name="Date Placeholder 3">
            <a:extLst>
              <a:ext uri="{FF2B5EF4-FFF2-40B4-BE49-F238E27FC236}">
                <a16:creationId xmlns:a16="http://schemas.microsoft.com/office/drawing/2014/main" id="{647C9D80-85BC-5E0B-E24A-6217CFE72A9F}"/>
              </a:ext>
            </a:extLst>
          </p:cNvPr>
          <p:cNvSpPr>
            <a:spLocks noGrp="1"/>
          </p:cNvSpPr>
          <p:nvPr>
            <p:ph type="dt" sz="half" idx="2"/>
          </p:nvPr>
        </p:nvSpPr>
        <p:spPr>
          <a:xfrm rot="16200000">
            <a:off x="-229294" y="5258494"/>
            <a:ext cx="1219200" cy="760612"/>
          </a:xfrm>
          <a:prstGeom prst="rect">
            <a:avLst/>
          </a:prstGeom>
        </p:spPr>
        <p:txBody>
          <a:bodyPr vert="horz" lIns="91440" tIns="45720" rIns="91440" bIns="45720" rtlCol="0" anchor="ctr"/>
          <a:lstStyle>
            <a:lvl1pPr algn="l">
              <a:defRPr sz="1400" b="0" spc="100" baseline="0">
                <a:solidFill>
                  <a:schemeClr val="tx1"/>
                </a:solidFill>
              </a:defRPr>
            </a:lvl1pPr>
          </a:lstStyle>
          <a:p>
            <a:r>
              <a:rPr lang="en-US"/>
              <a:t>12/5/2024</a:t>
            </a:r>
            <a:endParaRPr lang="en-US" dirty="0"/>
          </a:p>
        </p:txBody>
      </p:sp>
      <p:sp>
        <p:nvSpPr>
          <p:cNvPr id="12" name="Content Placeholder 2">
            <a:extLst>
              <a:ext uri="{FF2B5EF4-FFF2-40B4-BE49-F238E27FC236}">
                <a16:creationId xmlns:a16="http://schemas.microsoft.com/office/drawing/2014/main" id="{20038AE2-F2EF-FEA5-D6B4-5C539A25221E}"/>
              </a:ext>
            </a:extLst>
          </p:cNvPr>
          <p:cNvSpPr>
            <a:spLocks noGrp="1"/>
          </p:cNvSpPr>
          <p:nvPr>
            <p:ph idx="1"/>
          </p:nvPr>
        </p:nvSpPr>
        <p:spPr>
          <a:xfrm>
            <a:off x="1311616" y="2286000"/>
            <a:ext cx="4573191" cy="3962400"/>
          </a:xfrm>
        </p:spPr>
        <p:txBody>
          <a:bodyPr>
            <a:normAutofit/>
          </a:bodyPr>
          <a:lstStyle>
            <a:lvl1pPr marL="45720" indent="0">
              <a:lnSpc>
                <a:spcPct val="110000"/>
              </a:lnSpc>
              <a:buNone/>
              <a:defRPr lang="en-US" sz="1800" b="1" kern="1200" dirty="0">
                <a:solidFill>
                  <a:schemeClr val="tx1">
                    <a:lumMod val="85000"/>
                    <a:lumOff val="15000"/>
                  </a:schemeClr>
                </a:solidFill>
                <a:latin typeface="+mn-lt"/>
                <a:ea typeface="+mn-lt"/>
                <a:cs typeface="+mn-lt"/>
              </a:defRPr>
            </a:lvl1pPr>
            <a:lvl2pPr marL="331470" indent="-285750">
              <a:lnSpc>
                <a:spcPct val="110000"/>
              </a:lnSpc>
              <a:spcBef>
                <a:spcPts val="1800"/>
              </a:spcBef>
              <a:buFont typeface="Arial" panose="020B0604020202020204" pitchFamily="34" charset="0"/>
              <a:buChar char="•"/>
              <a:defRPr lang="en-US" sz="1800" kern="1200" dirty="0">
                <a:solidFill>
                  <a:schemeClr val="tx1">
                    <a:lumMod val="85000"/>
                    <a:lumOff val="15000"/>
                  </a:schemeClr>
                </a:solidFill>
                <a:latin typeface="+mn-lt"/>
                <a:ea typeface="+mn-lt"/>
                <a:cs typeface="+mn-lt"/>
              </a:defRPr>
            </a:lvl2pPr>
            <a:lvl3pPr marL="594360" indent="-22860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3pPr>
            <a:lvl4pPr marL="777240" indent="-22860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4pPr>
            <a:lvl5pPr marL="960120" indent="-228600">
              <a:lnSpc>
                <a:spcPct val="110000"/>
              </a:lnSpc>
              <a:buFont typeface="Arial" panose="020B0604020202020204" pitchFamily="34" charset="0"/>
              <a:buChar char="•"/>
              <a:defRPr sz="1800" kern="1200" dirty="0">
                <a:solidFill>
                  <a:schemeClr val="tx1">
                    <a:lumMod val="85000"/>
                    <a:lumOff val="15000"/>
                  </a:schemeClr>
                </a:solidFill>
                <a:latin typeface="+mn-lt"/>
                <a:ea typeface="+mn-lt"/>
                <a:cs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9" name="Table Placeholder 8">
            <a:extLst>
              <a:ext uri="{FF2B5EF4-FFF2-40B4-BE49-F238E27FC236}">
                <a16:creationId xmlns:a16="http://schemas.microsoft.com/office/drawing/2014/main" id="{6EA47FDD-142D-1BE6-8057-A6CC1A71222C}"/>
              </a:ext>
            </a:extLst>
          </p:cNvPr>
          <p:cNvSpPr>
            <a:spLocks noGrp="1"/>
          </p:cNvSpPr>
          <p:nvPr>
            <p:ph type="tbl" sz="quarter" idx="13"/>
          </p:nvPr>
        </p:nvSpPr>
        <p:spPr>
          <a:xfrm>
            <a:off x="6096000" y="2286000"/>
            <a:ext cx="5560242" cy="3962400"/>
          </a:xfrm>
        </p:spPr>
        <p:txBody>
          <a:bodyPr/>
          <a:lstStyle>
            <a:lvl1pPr marL="45720" indent="0">
              <a:buNone/>
              <a:defRPr/>
            </a:lvl1pPr>
          </a:lstStyle>
          <a:p>
            <a:endParaRPr lang="en-US" dirty="0"/>
          </a:p>
        </p:txBody>
      </p:sp>
    </p:spTree>
    <p:extLst>
      <p:ext uri="{BB962C8B-B14F-4D97-AF65-F5344CB8AC3E}">
        <p14:creationId xmlns:p14="http://schemas.microsoft.com/office/powerpoint/2010/main" val="218270238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490" y="533400"/>
            <a:ext cx="8689064" cy="10668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065490" y="1828800"/>
            <a:ext cx="8689064" cy="4191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Footer Placeholder 4"/>
          <p:cNvSpPr>
            <a:spLocks noGrp="1"/>
          </p:cNvSpPr>
          <p:nvPr>
            <p:ph type="ftr" sz="quarter" idx="3"/>
          </p:nvPr>
        </p:nvSpPr>
        <p:spPr>
          <a:xfrm>
            <a:off x="1065491" y="6155268"/>
            <a:ext cx="5654560" cy="273049"/>
          </a:xfrm>
          <a:prstGeom prst="rect">
            <a:avLst/>
          </a:prstGeom>
        </p:spPr>
        <p:txBody>
          <a:bodyPr vert="horz" lIns="91440" tIns="45720" rIns="91440" bIns="45720" rtlCol="0" anchor="ctr"/>
          <a:lstStyle>
            <a:lvl1pPr algn="l">
              <a:defRPr sz="1100">
                <a:solidFill>
                  <a:schemeClr val="tx1"/>
                </a:solidFill>
              </a:defRPr>
            </a:lvl1pPr>
          </a:lstStyle>
          <a:p>
            <a:r>
              <a:rPr lang="en-US"/>
              <a:t>NSTU Academia</a:t>
            </a:r>
            <a:endParaRPr lang="en-US" dirty="0"/>
          </a:p>
        </p:txBody>
      </p:sp>
      <p:sp>
        <p:nvSpPr>
          <p:cNvPr id="4" name="Date Placeholder 3"/>
          <p:cNvSpPr>
            <a:spLocks noGrp="1"/>
          </p:cNvSpPr>
          <p:nvPr>
            <p:ph type="dt" sz="half" idx="2"/>
          </p:nvPr>
        </p:nvSpPr>
        <p:spPr>
          <a:xfrm>
            <a:off x="6934418" y="6155268"/>
            <a:ext cx="1371957" cy="273049"/>
          </a:xfrm>
          <a:prstGeom prst="rect">
            <a:avLst/>
          </a:prstGeom>
        </p:spPr>
        <p:txBody>
          <a:bodyPr vert="horz" lIns="91440" tIns="45720" rIns="91440" bIns="45720" rtlCol="0" anchor="ctr"/>
          <a:lstStyle>
            <a:lvl1pPr algn="r">
              <a:defRPr sz="1100">
                <a:solidFill>
                  <a:schemeClr val="tx1"/>
                </a:solidFill>
              </a:defRPr>
            </a:lvl1pPr>
          </a:lstStyle>
          <a:p>
            <a:r>
              <a:rPr lang="en-US"/>
              <a:t>12/5/2024</a:t>
            </a:r>
            <a:endParaRPr lang="en-US" dirty="0"/>
          </a:p>
        </p:txBody>
      </p:sp>
      <p:sp>
        <p:nvSpPr>
          <p:cNvPr id="6" name="Slide Number Placeholder 5"/>
          <p:cNvSpPr>
            <a:spLocks noGrp="1"/>
          </p:cNvSpPr>
          <p:nvPr>
            <p:ph type="sldNum" sz="quarter" idx="4"/>
          </p:nvPr>
        </p:nvSpPr>
        <p:spPr>
          <a:xfrm>
            <a:off x="8535035" y="6155268"/>
            <a:ext cx="1219519" cy="273049"/>
          </a:xfrm>
          <a:prstGeom prst="rect">
            <a:avLst/>
          </a:prstGeom>
        </p:spPr>
        <p:txBody>
          <a:bodyPr vert="horz" lIns="91440" tIns="45720" rIns="91440" bIns="45720" rtlCol="0" anchor="ctr"/>
          <a:lstStyle>
            <a:lvl1pPr algn="r">
              <a:defRPr sz="1100">
                <a:solidFill>
                  <a:schemeClr val="tx1"/>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35798965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p:txStyles>
    <p:titleStyle>
      <a:lvl1pPr algn="l" defTabSz="914400" rtl="0" eaLnBrk="1" latinLnBrk="0" hangingPunct="1">
        <a:lnSpc>
          <a:spcPct val="80000"/>
        </a:lnSpc>
        <a:spcBef>
          <a:spcPct val="0"/>
        </a:spcBef>
        <a:buNone/>
        <a:defRPr sz="3600" b="1" kern="1200">
          <a:solidFill>
            <a:schemeClr val="tx1">
              <a:lumMod val="85000"/>
              <a:lumOff val="1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85000"/>
              <a:lumOff val="1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85000"/>
              <a:lumOff val="1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85000"/>
              <a:lumOff val="1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85000"/>
              <a:lumOff val="1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85000"/>
              <a:lumOff val="1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110000"/>
                <a:satMod val="105000"/>
                <a:tint val="67000"/>
                <a:alpha val="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417320" y="1112522"/>
            <a:ext cx="10287000" cy="947286"/>
          </a:xfrm>
        </p:spPr>
        <p:txBody>
          <a:bodyPr anchor="b">
            <a:normAutofit fontScale="90000"/>
          </a:bodyPr>
          <a:lstStyle/>
          <a:p>
            <a:r>
              <a:rPr lang="en-US" dirty="0"/>
              <a:t>NSTU Academia</a:t>
            </a:r>
          </a:p>
        </p:txBody>
      </p:sp>
      <p:sp>
        <p:nvSpPr>
          <p:cNvPr id="3" name="Content Placeholder 2"/>
          <p:cNvSpPr>
            <a:spLocks noGrp="1"/>
          </p:cNvSpPr>
          <p:nvPr>
            <p:ph type="body" sz="quarter" idx="10"/>
          </p:nvPr>
        </p:nvSpPr>
        <p:spPr>
          <a:xfrm>
            <a:off x="1417320" y="2356987"/>
            <a:ext cx="10287000" cy="3880184"/>
          </a:xfrm>
        </p:spPr>
        <p:txBody>
          <a:bodyPr>
            <a:normAutofit fontScale="85000" lnSpcReduction="20000"/>
          </a:bodyPr>
          <a:lstStyle/>
          <a:p>
            <a:r>
              <a:rPr lang="en-US" dirty="0"/>
              <a:t>A Hassle Free System for University Students</a:t>
            </a:r>
          </a:p>
          <a:p>
            <a:endParaRPr lang="en-US" dirty="0"/>
          </a:p>
          <a:p>
            <a:endParaRPr lang="en-US" dirty="0"/>
          </a:p>
          <a:p>
            <a:r>
              <a:rPr lang="en-US" sz="2100" dirty="0">
                <a:latin typeface="Times New Roman" panose="02020603050405020304" pitchFamily="18" charset="0"/>
                <a:cs typeface="Times New Roman" panose="02020603050405020304" pitchFamily="18" charset="0"/>
              </a:rPr>
              <a:t>Team A</a:t>
            </a:r>
          </a:p>
          <a:p>
            <a:r>
              <a:rPr lang="en-US" sz="2100" dirty="0">
                <a:latin typeface="Times New Roman" panose="02020603050405020304" pitchFamily="18" charset="0"/>
                <a:cs typeface="Times New Roman" panose="02020603050405020304" pitchFamily="18" charset="0"/>
              </a:rPr>
              <a:t>Members:</a:t>
            </a:r>
          </a:p>
          <a:p>
            <a:r>
              <a:rPr lang="en-US" sz="2100" dirty="0">
                <a:latin typeface="Times New Roman" panose="02020603050405020304" pitchFamily="18" charset="0"/>
                <a:cs typeface="Times New Roman" panose="02020603050405020304" pitchFamily="18" charset="0"/>
              </a:rPr>
              <a:t>Yeasin Arafat(ASH2125013M)</a:t>
            </a:r>
          </a:p>
          <a:p>
            <a:r>
              <a:rPr lang="en-US" sz="2100" dirty="0">
                <a:latin typeface="Times New Roman" panose="02020603050405020304" pitchFamily="18" charset="0"/>
                <a:cs typeface="Times New Roman" panose="02020603050405020304" pitchFamily="18" charset="0"/>
              </a:rPr>
              <a:t>Arpita Majumder(BFH2125015F)</a:t>
            </a:r>
          </a:p>
          <a:p>
            <a:r>
              <a:rPr lang="en-US" sz="2100" dirty="0">
                <a:latin typeface="Times New Roman" panose="02020603050405020304" pitchFamily="18" charset="0"/>
                <a:cs typeface="Times New Roman" panose="02020603050405020304" pitchFamily="18" charset="0"/>
              </a:rPr>
              <a:t>Mohammad Junaid Hossain(MUH2125012M)</a:t>
            </a:r>
          </a:p>
          <a:p>
            <a:r>
              <a:rPr lang="en-US" sz="2100" dirty="0">
                <a:latin typeface="Times New Roman" panose="02020603050405020304" pitchFamily="18" charset="0"/>
                <a:cs typeface="Times New Roman" panose="02020603050405020304" pitchFamily="18" charset="0"/>
              </a:rPr>
              <a:t>Adiba Ahmed Tiasha(BFH2025034F)</a:t>
            </a:r>
          </a:p>
          <a:p>
            <a:endParaRPr lang="en-US" dirty="0"/>
          </a:p>
        </p:txBody>
      </p:sp>
    </p:spTree>
    <p:extLst>
      <p:ext uri="{BB962C8B-B14F-4D97-AF65-F5344CB8AC3E}">
        <p14:creationId xmlns:p14="http://schemas.microsoft.com/office/powerpoint/2010/main" val="3658128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110000"/>
                <a:satMod val="105000"/>
                <a:tint val="67000"/>
                <a:alpha val="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EFF260C-00DF-436D-836D-DB397B032599}"/>
              </a:ext>
            </a:extLst>
          </p:cNvPr>
          <p:cNvSpPr>
            <a:spLocks noGrp="1"/>
          </p:cNvSpPr>
          <p:nvPr>
            <p:ph type="body" sz="quarter" idx="10"/>
          </p:nvPr>
        </p:nvSpPr>
        <p:spPr>
          <a:xfrm>
            <a:off x="3733800" y="3124200"/>
            <a:ext cx="6553200" cy="1752600"/>
          </a:xfrm>
        </p:spPr>
        <p:txBody>
          <a:bodyPr>
            <a:normAutofit/>
          </a:bodyPr>
          <a:lstStyle/>
          <a:p>
            <a:r>
              <a:rPr lang="en-US" sz="6600" b="1"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381262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5400" y="1553277"/>
            <a:ext cx="4914900" cy="1447800"/>
          </a:xfrm>
        </p:spPr>
        <p:txBody>
          <a:bodyPr anchor="t">
            <a:normAutofit/>
          </a:bodyPr>
          <a:lstStyle/>
          <a:p>
            <a:r>
              <a:rPr lang="en-US" dirty="0">
                <a:latin typeface="Arial" panose="020B0604020202020204" pitchFamily="34" charset="0"/>
                <a:cs typeface="Arial" panose="020B0604020202020204" pitchFamily="34" charset="0"/>
              </a:rPr>
              <a:t>Introduction</a:t>
            </a:r>
          </a:p>
        </p:txBody>
      </p:sp>
      <p:sp>
        <p:nvSpPr>
          <p:cNvPr id="3" name="Content Placeholder 2"/>
          <p:cNvSpPr>
            <a:spLocks noGrp="1"/>
          </p:cNvSpPr>
          <p:nvPr>
            <p:ph idx="1"/>
          </p:nvPr>
        </p:nvSpPr>
        <p:spPr>
          <a:xfrm>
            <a:off x="1295400" y="2596414"/>
            <a:ext cx="6916738" cy="2450432"/>
          </a:xfrm>
        </p:spPr>
        <p:txBody>
          <a:bodyPr vert="horz" lIns="91440" tIns="45720" rIns="91440" bIns="45720" rtlCol="0" anchor="t">
            <a:normAutofit/>
          </a:bodyPr>
          <a:lstStyle/>
          <a:p>
            <a:r>
              <a:rPr lang="en-US" dirty="0">
                <a:solidFill>
                  <a:schemeClr val="tx1"/>
                </a:solidFill>
                <a:latin typeface="Times New Roman" panose="02020603050405020304" pitchFamily="18" charset="0"/>
                <a:cs typeface="Times New Roman" panose="02020603050405020304" pitchFamily="18" charset="0"/>
              </a:rPr>
              <a:t>With the help of a powerful course registration system, we hope to simplify the educational process for students. With the help of an intuitive interface, students will be able to register for courses, check the availability of seats, and apply for a seat in hall. Our goal is to provide a system that is not only effective but also fair and available to all students.</a:t>
            </a:r>
          </a:p>
          <a:p>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D6FEA371-3125-4CE9-9126-6EB4EA1C53A3}"/>
              </a:ext>
            </a:extLst>
          </p:cNvPr>
          <p:cNvSpPr>
            <a:spLocks noGrp="1"/>
          </p:cNvSpPr>
          <p:nvPr>
            <p:ph type="dt" sz="half" idx="2"/>
          </p:nvPr>
        </p:nvSpPr>
        <p:spPr>
          <a:xfrm rot="16200000">
            <a:off x="-227805" y="5276239"/>
            <a:ext cx="1219200" cy="760414"/>
          </a:xfrm>
        </p:spPr>
        <p:txBody>
          <a:bodyPr/>
          <a:lstStyle/>
          <a:p>
            <a:r>
              <a:rPr lang="en-US" sz="1100" dirty="0">
                <a:solidFill>
                  <a:prstClr val="black">
                    <a:lumMod val="50000"/>
                    <a:lumOff val="50000"/>
                  </a:prstClr>
                </a:solidFill>
                <a:latin typeface="Arial" panose="020B0604020202020204" pitchFamily="34" charset="0"/>
                <a:cs typeface="Arial" panose="020B0604020202020204" pitchFamily="34" charset="0"/>
              </a:rPr>
              <a:t>12/5/2024</a:t>
            </a:r>
          </a:p>
        </p:txBody>
      </p:sp>
      <p:sp>
        <p:nvSpPr>
          <p:cNvPr id="8" name="Footer Placeholder 7">
            <a:extLst>
              <a:ext uri="{FF2B5EF4-FFF2-40B4-BE49-F238E27FC236}">
                <a16:creationId xmlns:a16="http://schemas.microsoft.com/office/drawing/2014/main" id="{1AB3A5E7-9389-4AFA-B5ED-13728C48CBF3}"/>
              </a:ext>
            </a:extLst>
          </p:cNvPr>
          <p:cNvSpPr>
            <a:spLocks noGrp="1"/>
          </p:cNvSpPr>
          <p:nvPr>
            <p:ph type="ftr" sz="quarter" idx="3"/>
          </p:nvPr>
        </p:nvSpPr>
        <p:spPr>
          <a:xfrm rot="16200000">
            <a:off x="-1828005" y="2620870"/>
            <a:ext cx="4419600" cy="760414"/>
          </a:xfrm>
        </p:spPr>
        <p:txBody>
          <a:bodyPr/>
          <a:lstStyle/>
          <a:p>
            <a:r>
              <a:rPr lang="en-US" sz="1200" dirty="0">
                <a:solidFill>
                  <a:prstClr val="black">
                    <a:lumMod val="50000"/>
                    <a:lumOff val="50000"/>
                  </a:prstClr>
                </a:solidFill>
                <a:latin typeface="Arial" panose="020B0604020202020204" pitchFamily="34" charset="0"/>
                <a:cs typeface="Arial" panose="020B0604020202020204" pitchFamily="34" charset="0"/>
              </a:rPr>
              <a:t>NSTU Academia</a:t>
            </a:r>
          </a:p>
        </p:txBody>
      </p:sp>
      <p:sp>
        <p:nvSpPr>
          <p:cNvPr id="9" name="Slide Number Placeholder 8">
            <a:extLst>
              <a:ext uri="{FF2B5EF4-FFF2-40B4-BE49-F238E27FC236}">
                <a16:creationId xmlns:a16="http://schemas.microsoft.com/office/drawing/2014/main" id="{844463CA-BCA3-43E6-AAEF-A043FAD36F5F}"/>
              </a:ext>
            </a:extLst>
          </p:cNvPr>
          <p:cNvSpPr>
            <a:spLocks noGrp="1"/>
          </p:cNvSpPr>
          <p:nvPr>
            <p:ph type="sldNum" sz="quarter" idx="12"/>
          </p:nvPr>
        </p:nvSpPr>
        <p:spPr/>
        <p:txBody>
          <a:bodyPr/>
          <a:lstStyle/>
          <a:p>
            <a:fld id="{AAEAE4A8-A6E5-453E-B946-FB774B73F48C}" type="slidenum">
              <a:rPr lang="en-US">
                <a:solidFill>
                  <a:prstClr val="black"/>
                </a:solidFill>
                <a:latin typeface="Century Gothic"/>
              </a:rPr>
              <a:pPr/>
              <a:t>2</a:t>
            </a:fld>
            <a:endParaRPr lang="en-US" dirty="0">
              <a:solidFill>
                <a:prstClr val="black"/>
              </a:solidFill>
              <a:latin typeface="Century Gothic"/>
            </a:endParaRPr>
          </a:p>
        </p:txBody>
      </p:sp>
    </p:spTree>
    <p:extLst>
      <p:ext uri="{BB962C8B-B14F-4D97-AF65-F5344CB8AC3E}">
        <p14:creationId xmlns:p14="http://schemas.microsoft.com/office/powerpoint/2010/main" val="1637310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808145" y="1475272"/>
            <a:ext cx="4914900" cy="647700"/>
          </a:xfrm>
        </p:spPr>
        <p:txBody>
          <a:bodyPr anchor="t"/>
          <a:lstStyle/>
          <a:p>
            <a:r>
              <a:rPr lang="en-US" dirty="0">
                <a:latin typeface="Arial" panose="020B0604020202020204" pitchFamily="34" charset="0"/>
                <a:cs typeface="Arial" panose="020B0604020202020204" pitchFamily="34" charset="0"/>
              </a:rPr>
              <a:t>Objectives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3"/>
          </p:nvPr>
        </p:nvSpPr>
        <p:spPr>
          <a:xfrm>
            <a:off x="1808145" y="2487328"/>
            <a:ext cx="4419600" cy="3307080"/>
          </a:xfrm>
        </p:spPr>
        <p:txBody>
          <a:bodyPr vert="horz" lIns="91416" tIns="45708" rIns="91416" bIns="45708" rtlCol="0" anchor="t">
            <a:noAutofit/>
          </a:bodyPr>
          <a:lstStyle/>
          <a:p>
            <a:pPr marL="331470" indent="-28575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Simplify Academic Tasks</a:t>
            </a:r>
          </a:p>
          <a:p>
            <a:pPr marL="331470" indent="-28575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Ease Administrative Work</a:t>
            </a:r>
          </a:p>
          <a:p>
            <a:pPr marL="331470" indent="-28575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Provide User-Friendly Access</a:t>
            </a:r>
          </a:p>
          <a:p>
            <a:pPr marL="331470" indent="-28575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Keep Data Accurate</a:t>
            </a:r>
          </a:p>
          <a:p>
            <a:pPr marL="331470" indent="-28575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Improve Communication</a:t>
            </a:r>
            <a:endParaRPr lang="en-US" sz="1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4"/>
          </p:nvPr>
        </p:nvSpPr>
        <p:spPr>
          <a:xfrm>
            <a:off x="6736081" y="2487328"/>
            <a:ext cx="4911725" cy="5333999"/>
          </a:xfrm>
        </p:spPr>
        <p:txBody>
          <a:bodyPr vert="horz" lIns="91416" tIns="45708" rIns="91416" bIns="45708" rtlCol="0" anchor="t">
            <a:normAutofit/>
          </a:bodyPr>
          <a:lstStyle/>
          <a:p>
            <a:r>
              <a:rPr lang="en-US" sz="1600" dirty="0">
                <a:latin typeface="Times New Roman" panose="02020603050405020304" pitchFamily="18" charset="0"/>
                <a:cs typeface="Times New Roman" panose="02020603050405020304" pitchFamily="18" charset="0"/>
              </a:rPr>
              <a:t>Save Time and Effort</a:t>
            </a:r>
          </a:p>
          <a:p>
            <a:r>
              <a:rPr lang="en-US" sz="1600" dirty="0">
                <a:latin typeface="Times New Roman" panose="02020603050405020304" pitchFamily="18" charset="0"/>
                <a:cs typeface="Times New Roman" panose="02020603050405020304" pitchFamily="18" charset="0"/>
              </a:rPr>
              <a:t>Support Growth</a:t>
            </a:r>
          </a:p>
          <a:p>
            <a:r>
              <a:rPr lang="en-US" sz="1600" dirty="0">
                <a:latin typeface="Times New Roman" panose="02020603050405020304" pitchFamily="18" charset="0"/>
                <a:cs typeface="Times New Roman" panose="02020603050405020304" pitchFamily="18" charset="0"/>
              </a:rPr>
              <a:t>Offer Easy Access</a:t>
            </a:r>
          </a:p>
          <a:p>
            <a:r>
              <a:rPr lang="en-US" sz="1600" dirty="0">
                <a:latin typeface="Times New Roman" panose="02020603050405020304" pitchFamily="18" charset="0"/>
                <a:cs typeface="Times New Roman" panose="02020603050405020304" pitchFamily="18" charset="0"/>
              </a:rPr>
              <a:t>Ensure Data Safety</a:t>
            </a:r>
          </a:p>
          <a:p>
            <a:r>
              <a:rPr lang="en-US" sz="1600" dirty="0">
                <a:latin typeface="Times New Roman" panose="02020603050405020304" pitchFamily="18" charset="0"/>
                <a:cs typeface="Times New Roman" panose="02020603050405020304" pitchFamily="18" charset="0"/>
              </a:rPr>
              <a:t>Reduce Paperwork</a:t>
            </a:r>
          </a:p>
          <a:p>
            <a:pPr marL="45720" indent="0">
              <a:buNone/>
            </a:pPr>
            <a:endParaRPr lang="en-US" sz="1600" dirty="0">
              <a:latin typeface="Times New Roman" panose="02020603050405020304" pitchFamily="18" charset="0"/>
              <a:cs typeface="Times New Roman" panose="02020603050405020304" pitchFamily="18" charset="0"/>
            </a:endParaRPr>
          </a:p>
        </p:txBody>
      </p:sp>
      <p:sp>
        <p:nvSpPr>
          <p:cNvPr id="11" name="Date Placeholder 10">
            <a:extLst>
              <a:ext uri="{FF2B5EF4-FFF2-40B4-BE49-F238E27FC236}">
                <a16:creationId xmlns:a16="http://schemas.microsoft.com/office/drawing/2014/main" id="{5E73CD6A-D1FB-47B8-8A8E-1AFCBD0B2953}"/>
              </a:ext>
            </a:extLst>
          </p:cNvPr>
          <p:cNvSpPr>
            <a:spLocks noGrp="1"/>
          </p:cNvSpPr>
          <p:nvPr>
            <p:ph type="dt" sz="half" idx="2"/>
          </p:nvPr>
        </p:nvSpPr>
        <p:spPr/>
        <p:txBody>
          <a:bodyPr/>
          <a:lstStyle/>
          <a:p>
            <a:r>
              <a:rPr lang="en-US" sz="1200" dirty="0">
                <a:solidFill>
                  <a:prstClr val="black">
                    <a:lumMod val="50000"/>
                    <a:lumOff val="50000"/>
                  </a:prstClr>
                </a:solidFill>
                <a:latin typeface="Arial" panose="020B0604020202020204" pitchFamily="34" charset="0"/>
                <a:cs typeface="Arial" panose="020B0604020202020204" pitchFamily="34" charset="0"/>
              </a:rPr>
              <a:t>12/5/2024</a:t>
            </a:r>
          </a:p>
        </p:txBody>
      </p:sp>
      <p:sp>
        <p:nvSpPr>
          <p:cNvPr id="12" name="Footer Placeholder 11">
            <a:extLst>
              <a:ext uri="{FF2B5EF4-FFF2-40B4-BE49-F238E27FC236}">
                <a16:creationId xmlns:a16="http://schemas.microsoft.com/office/drawing/2014/main" id="{F43D1E72-2C90-4F54-84C3-E0D00220A890}"/>
              </a:ext>
            </a:extLst>
          </p:cNvPr>
          <p:cNvSpPr>
            <a:spLocks noGrp="1"/>
          </p:cNvSpPr>
          <p:nvPr>
            <p:ph type="ftr" sz="quarter" idx="17"/>
          </p:nvPr>
        </p:nvSpPr>
        <p:spPr/>
        <p:txBody>
          <a:bodyPr/>
          <a:lstStyle/>
          <a:p>
            <a:r>
              <a:rPr lang="en-US" sz="1200" dirty="0">
                <a:solidFill>
                  <a:prstClr val="black">
                    <a:lumMod val="50000"/>
                    <a:lumOff val="50000"/>
                  </a:prstClr>
                </a:solidFill>
                <a:latin typeface="Arial" panose="020B0604020202020204" pitchFamily="34" charset="0"/>
                <a:cs typeface="Arial" panose="020B0604020202020204" pitchFamily="34" charset="0"/>
              </a:rPr>
              <a:t>NSTU Academia</a:t>
            </a:r>
          </a:p>
        </p:txBody>
      </p:sp>
      <p:sp>
        <p:nvSpPr>
          <p:cNvPr id="13" name="Slide Number Placeholder 12">
            <a:extLst>
              <a:ext uri="{FF2B5EF4-FFF2-40B4-BE49-F238E27FC236}">
                <a16:creationId xmlns:a16="http://schemas.microsoft.com/office/drawing/2014/main" id="{305BA240-BFE1-48F7-88E2-2C9CDD8361AC}"/>
              </a:ext>
            </a:extLst>
          </p:cNvPr>
          <p:cNvSpPr>
            <a:spLocks noGrp="1"/>
          </p:cNvSpPr>
          <p:nvPr>
            <p:ph type="sldNum" sz="quarter" idx="12"/>
          </p:nvPr>
        </p:nvSpPr>
        <p:spPr/>
        <p:txBody>
          <a:bodyPr/>
          <a:lstStyle/>
          <a:p>
            <a:fld id="{AAEAE4A8-A6E5-453E-B946-FB774B73F48C}" type="slidenum">
              <a:rPr lang="en-US">
                <a:solidFill>
                  <a:prstClr val="black"/>
                </a:solidFill>
                <a:latin typeface="Century Gothic"/>
              </a:rPr>
              <a:pPr/>
              <a:t>3</a:t>
            </a:fld>
            <a:endParaRPr lang="en-US" dirty="0">
              <a:solidFill>
                <a:prstClr val="black"/>
              </a:solidFill>
              <a:latin typeface="Century Gothic"/>
            </a:endParaRPr>
          </a:p>
        </p:txBody>
      </p:sp>
    </p:spTree>
    <p:extLst>
      <p:ext uri="{BB962C8B-B14F-4D97-AF65-F5344CB8AC3E}">
        <p14:creationId xmlns:p14="http://schemas.microsoft.com/office/powerpoint/2010/main" val="839211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5400" y="762000"/>
            <a:ext cx="4914900" cy="457200"/>
          </a:xfrm>
        </p:spPr>
        <p:txBody>
          <a:bodyPr anchor="t">
            <a:normAutofit fontScale="90000"/>
          </a:bodyPr>
          <a:lstStyle/>
          <a:p>
            <a:r>
              <a:rPr lang="en-US" dirty="0" err="1">
                <a:latin typeface="Arial" panose="020B0604020202020204" pitchFamily="34" charset="0"/>
                <a:cs typeface="Arial" panose="020B0604020202020204" pitchFamily="34" charset="0"/>
              </a:rPr>
              <a:t>Usecase</a:t>
            </a:r>
            <a:r>
              <a:rPr lang="en-US" dirty="0">
                <a:latin typeface="Arial" panose="020B0604020202020204" pitchFamily="34" charset="0"/>
                <a:cs typeface="Arial" panose="020B0604020202020204" pitchFamily="34" charset="0"/>
              </a:rPr>
              <a:t> Diagram</a:t>
            </a:r>
          </a:p>
        </p:txBody>
      </p:sp>
      <p:pic>
        <p:nvPicPr>
          <p:cNvPr id="5" name="Content Placeholder 4">
            <a:extLst>
              <a:ext uri="{FF2B5EF4-FFF2-40B4-BE49-F238E27FC236}">
                <a16:creationId xmlns:a16="http://schemas.microsoft.com/office/drawing/2014/main" id="{D57D70DE-C7EC-40BA-B220-67E0681152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5130" y="1531575"/>
            <a:ext cx="4706954" cy="5089358"/>
          </a:xfrm>
        </p:spPr>
      </p:pic>
      <p:sp>
        <p:nvSpPr>
          <p:cNvPr id="7" name="Date Placeholder 6">
            <a:extLst>
              <a:ext uri="{FF2B5EF4-FFF2-40B4-BE49-F238E27FC236}">
                <a16:creationId xmlns:a16="http://schemas.microsoft.com/office/drawing/2014/main" id="{D6FEA371-3125-4CE9-9126-6EB4EA1C53A3}"/>
              </a:ext>
            </a:extLst>
          </p:cNvPr>
          <p:cNvSpPr>
            <a:spLocks noGrp="1"/>
          </p:cNvSpPr>
          <p:nvPr>
            <p:ph type="dt" sz="half" idx="2"/>
          </p:nvPr>
        </p:nvSpPr>
        <p:spPr>
          <a:xfrm rot="16200000">
            <a:off x="-227805" y="5276239"/>
            <a:ext cx="1219200" cy="760414"/>
          </a:xfrm>
        </p:spPr>
        <p:txBody>
          <a:bodyPr/>
          <a:lstStyle/>
          <a:p>
            <a:r>
              <a:rPr lang="en-US" sz="1100" dirty="0">
                <a:solidFill>
                  <a:prstClr val="black">
                    <a:lumMod val="50000"/>
                    <a:lumOff val="50000"/>
                  </a:prstClr>
                </a:solidFill>
                <a:latin typeface="Arial" panose="020B0604020202020204" pitchFamily="34" charset="0"/>
                <a:cs typeface="Arial" panose="020B0604020202020204" pitchFamily="34" charset="0"/>
              </a:rPr>
              <a:t>12/5/2024</a:t>
            </a:r>
          </a:p>
        </p:txBody>
      </p:sp>
      <p:sp>
        <p:nvSpPr>
          <p:cNvPr id="8" name="Footer Placeholder 7">
            <a:extLst>
              <a:ext uri="{FF2B5EF4-FFF2-40B4-BE49-F238E27FC236}">
                <a16:creationId xmlns:a16="http://schemas.microsoft.com/office/drawing/2014/main" id="{1AB3A5E7-9389-4AFA-B5ED-13728C48CBF3}"/>
              </a:ext>
            </a:extLst>
          </p:cNvPr>
          <p:cNvSpPr>
            <a:spLocks noGrp="1"/>
          </p:cNvSpPr>
          <p:nvPr>
            <p:ph type="ftr" sz="quarter" idx="3"/>
          </p:nvPr>
        </p:nvSpPr>
        <p:spPr>
          <a:xfrm rot="16200000">
            <a:off x="-1828005" y="2620870"/>
            <a:ext cx="4419600" cy="760414"/>
          </a:xfrm>
        </p:spPr>
        <p:txBody>
          <a:bodyPr/>
          <a:lstStyle/>
          <a:p>
            <a:r>
              <a:rPr lang="en-US" sz="1200" dirty="0">
                <a:solidFill>
                  <a:prstClr val="black">
                    <a:lumMod val="50000"/>
                    <a:lumOff val="50000"/>
                  </a:prstClr>
                </a:solidFill>
                <a:latin typeface="Arial" panose="020B0604020202020204" pitchFamily="34" charset="0"/>
                <a:cs typeface="Arial" panose="020B0604020202020204" pitchFamily="34" charset="0"/>
              </a:rPr>
              <a:t>NSTU Academia</a:t>
            </a:r>
          </a:p>
        </p:txBody>
      </p:sp>
      <p:sp>
        <p:nvSpPr>
          <p:cNvPr id="9" name="Slide Number Placeholder 8">
            <a:extLst>
              <a:ext uri="{FF2B5EF4-FFF2-40B4-BE49-F238E27FC236}">
                <a16:creationId xmlns:a16="http://schemas.microsoft.com/office/drawing/2014/main" id="{844463CA-BCA3-43E6-AAEF-A043FAD36F5F}"/>
              </a:ext>
            </a:extLst>
          </p:cNvPr>
          <p:cNvSpPr>
            <a:spLocks noGrp="1"/>
          </p:cNvSpPr>
          <p:nvPr>
            <p:ph type="sldNum" sz="quarter" idx="12"/>
          </p:nvPr>
        </p:nvSpPr>
        <p:spPr/>
        <p:txBody>
          <a:bodyPr/>
          <a:lstStyle/>
          <a:p>
            <a:fld id="{AAEAE4A8-A6E5-453E-B946-FB774B73F48C}" type="slidenum">
              <a:rPr lang="en-US">
                <a:solidFill>
                  <a:prstClr val="black"/>
                </a:solidFill>
                <a:latin typeface="Century Gothic"/>
              </a:rPr>
              <a:pPr/>
              <a:t>4</a:t>
            </a:fld>
            <a:endParaRPr lang="en-US" dirty="0">
              <a:solidFill>
                <a:prstClr val="black"/>
              </a:solidFill>
              <a:latin typeface="Century Gothic"/>
            </a:endParaRPr>
          </a:p>
        </p:txBody>
      </p:sp>
    </p:spTree>
    <p:extLst>
      <p:ext uri="{BB962C8B-B14F-4D97-AF65-F5344CB8AC3E}">
        <p14:creationId xmlns:p14="http://schemas.microsoft.com/office/powerpoint/2010/main" val="3328773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295399" y="851435"/>
            <a:ext cx="5715000" cy="1447800"/>
          </a:xfrm>
        </p:spPr>
        <p:txBody>
          <a:bodyPr anchor="t"/>
          <a:lstStyle/>
          <a:p>
            <a:r>
              <a:rPr lang="en-US" dirty="0">
                <a:latin typeface="Arial" panose="020B0604020202020204" pitchFamily="34" charset="0"/>
                <a:cs typeface="Arial" panose="020B0604020202020204" pitchFamily="34" charset="0"/>
              </a:rPr>
              <a:t>Functional Requirements </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3"/>
          </p:nvPr>
        </p:nvSpPr>
        <p:spPr>
          <a:xfrm>
            <a:off x="1295401" y="1676400"/>
            <a:ext cx="9902825" cy="4824262"/>
          </a:xfrm>
        </p:spPr>
        <p:txBody>
          <a:bodyPr vert="horz" lIns="91416" tIns="45708" rIns="91416" bIns="45708" rtlCol="0" anchor="t">
            <a:noAutofit/>
          </a:bodyPr>
          <a:lstStyle/>
          <a:p>
            <a:r>
              <a:rPr lang="en-US" b="1" dirty="0">
                <a:solidFill>
                  <a:schemeClr val="tx1"/>
                </a:solidFill>
                <a:latin typeface="Times New Roman" panose="02020603050405020304" pitchFamily="18" charset="0"/>
                <a:cs typeface="Times New Roman" panose="02020603050405020304" pitchFamily="18" charset="0"/>
              </a:rPr>
              <a:t>1. User Management:</a:t>
            </a:r>
          </a:p>
          <a:p>
            <a:pPr marL="33147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Allow role-based access for students, administrative staff, and teachers.</a:t>
            </a:r>
          </a:p>
          <a:p>
            <a:pPr marL="33147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Enable users to perform actions relevant to their roles (e.g., course registration for students, and approval processes for staff).</a:t>
            </a:r>
          </a:p>
          <a:p>
            <a:r>
              <a:rPr lang="en-US" b="1" dirty="0">
                <a:solidFill>
                  <a:schemeClr val="tx1"/>
                </a:solidFill>
                <a:latin typeface="Times New Roman" panose="02020603050405020304" pitchFamily="18" charset="0"/>
                <a:cs typeface="Times New Roman" panose="02020603050405020304" pitchFamily="18" charset="0"/>
              </a:rPr>
              <a:t>2. Core Functionalities:</a:t>
            </a:r>
          </a:p>
          <a:p>
            <a:pPr marL="33147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Course Management: Handle course registration, selection, and approvals efficiently.</a:t>
            </a:r>
          </a:p>
          <a:p>
            <a:pPr marL="33147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Hall Seat Management: Manage hall seat applications, approvals, and availability displays.</a:t>
            </a:r>
          </a:p>
          <a:p>
            <a:pPr marL="33147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Attendance Management: Input and maintain attendance records accurately.</a:t>
            </a:r>
          </a:p>
          <a:p>
            <a:pPr marL="33147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Admit Card Issuance: Automate generating and issuing admit cards.</a:t>
            </a:r>
          </a:p>
        </p:txBody>
      </p:sp>
      <p:sp>
        <p:nvSpPr>
          <p:cNvPr id="10" name="Date Placeholder 9">
            <a:extLst>
              <a:ext uri="{FF2B5EF4-FFF2-40B4-BE49-F238E27FC236}">
                <a16:creationId xmlns:a16="http://schemas.microsoft.com/office/drawing/2014/main" id="{38E3228A-AA14-4688-8770-9C37FCCF151B}"/>
              </a:ext>
            </a:extLst>
          </p:cNvPr>
          <p:cNvSpPr>
            <a:spLocks noGrp="1"/>
          </p:cNvSpPr>
          <p:nvPr>
            <p:ph type="dt" sz="half" idx="2"/>
          </p:nvPr>
        </p:nvSpPr>
        <p:spPr>
          <a:xfrm rot="16200000">
            <a:off x="-227806" y="5208060"/>
            <a:ext cx="1219200" cy="760414"/>
          </a:xfrm>
        </p:spPr>
        <p:txBody>
          <a:bodyPr/>
          <a:lstStyle/>
          <a:p>
            <a:r>
              <a:rPr lang="en-US" sz="1200" dirty="0">
                <a:solidFill>
                  <a:prstClr val="black">
                    <a:lumMod val="50000"/>
                    <a:lumOff val="50000"/>
                  </a:prstClr>
                </a:solidFill>
                <a:latin typeface="Arial" panose="020B0604020202020204" pitchFamily="34" charset="0"/>
                <a:cs typeface="Arial" panose="020B0604020202020204" pitchFamily="34" charset="0"/>
              </a:rPr>
              <a:t>12/5/2024</a:t>
            </a:r>
          </a:p>
        </p:txBody>
      </p:sp>
      <p:sp>
        <p:nvSpPr>
          <p:cNvPr id="12" name="Footer Placeholder 11">
            <a:extLst>
              <a:ext uri="{FF2B5EF4-FFF2-40B4-BE49-F238E27FC236}">
                <a16:creationId xmlns:a16="http://schemas.microsoft.com/office/drawing/2014/main" id="{E4B66AB3-1182-427D-810E-C286746BD15D}"/>
              </a:ext>
            </a:extLst>
          </p:cNvPr>
          <p:cNvSpPr>
            <a:spLocks noGrp="1"/>
          </p:cNvSpPr>
          <p:nvPr>
            <p:ph type="ftr" sz="quarter" idx="3"/>
          </p:nvPr>
        </p:nvSpPr>
        <p:spPr>
          <a:xfrm rot="16200000">
            <a:off x="-1828006" y="2529020"/>
            <a:ext cx="4419600" cy="760414"/>
          </a:xfrm>
        </p:spPr>
        <p:txBody>
          <a:bodyPr/>
          <a:lstStyle/>
          <a:p>
            <a:r>
              <a:rPr lang="en-US" sz="1200" dirty="0">
                <a:solidFill>
                  <a:prstClr val="black">
                    <a:lumMod val="50000"/>
                    <a:lumOff val="50000"/>
                  </a:prstClr>
                </a:solidFill>
                <a:latin typeface="Arial" panose="020B0604020202020204" pitchFamily="34" charset="0"/>
                <a:cs typeface="Arial" panose="020B0604020202020204" pitchFamily="34" charset="0"/>
              </a:rPr>
              <a:t>NSTU Academia</a:t>
            </a:r>
          </a:p>
        </p:txBody>
      </p:sp>
      <p:sp>
        <p:nvSpPr>
          <p:cNvPr id="13" name="Slide Number Placeholder 12">
            <a:extLst>
              <a:ext uri="{FF2B5EF4-FFF2-40B4-BE49-F238E27FC236}">
                <a16:creationId xmlns:a16="http://schemas.microsoft.com/office/drawing/2014/main" id="{C6C91532-193F-4114-95B0-FC100DC5E9F8}"/>
              </a:ext>
            </a:extLst>
          </p:cNvPr>
          <p:cNvSpPr>
            <a:spLocks noGrp="1"/>
          </p:cNvSpPr>
          <p:nvPr>
            <p:ph type="sldNum" sz="quarter" idx="12"/>
          </p:nvPr>
        </p:nvSpPr>
        <p:spPr/>
        <p:txBody>
          <a:bodyPr/>
          <a:lstStyle/>
          <a:p>
            <a:fld id="{AAEAE4A8-A6E5-453E-B946-FB774B73F48C}" type="slidenum">
              <a:rPr lang="en-US">
                <a:solidFill>
                  <a:prstClr val="black"/>
                </a:solidFill>
                <a:latin typeface="Century Gothic"/>
              </a:rPr>
              <a:pPr/>
              <a:t>5</a:t>
            </a:fld>
            <a:endParaRPr lang="en-US" dirty="0">
              <a:solidFill>
                <a:prstClr val="black"/>
              </a:solidFill>
              <a:latin typeface="Century Gothic"/>
            </a:endParaRPr>
          </a:p>
        </p:txBody>
      </p:sp>
    </p:spTree>
    <p:extLst>
      <p:ext uri="{BB962C8B-B14F-4D97-AF65-F5344CB8AC3E}">
        <p14:creationId xmlns:p14="http://schemas.microsoft.com/office/powerpoint/2010/main" val="3566262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298575" y="609600"/>
            <a:ext cx="5715000" cy="647700"/>
          </a:xfrm>
        </p:spPr>
        <p:txBody>
          <a:bodyPr anchor="t"/>
          <a:lstStyle/>
          <a:p>
            <a:r>
              <a:rPr lang="en-US" dirty="0">
                <a:latin typeface="Arial" panose="020B0604020202020204" pitchFamily="34" charset="0"/>
                <a:cs typeface="Arial" panose="020B0604020202020204" pitchFamily="34" charset="0"/>
              </a:rPr>
              <a:t>Functional Requirements </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3"/>
          </p:nvPr>
        </p:nvSpPr>
        <p:spPr>
          <a:xfrm>
            <a:off x="1298576" y="1371600"/>
            <a:ext cx="10360025" cy="5562600"/>
          </a:xfrm>
        </p:spPr>
        <p:txBody>
          <a:bodyPr vert="horz" lIns="91416" tIns="45708" rIns="91416" bIns="45708" rtlCol="0" anchor="t">
            <a:noAutofit/>
          </a:bodyPr>
          <a:lstStyle/>
          <a:p>
            <a:r>
              <a:rPr lang="en-US" sz="1700" b="1" dirty="0">
                <a:latin typeface="Times New Roman" panose="02020603050405020304" pitchFamily="18" charset="0"/>
                <a:cs typeface="Times New Roman" panose="02020603050405020304" pitchFamily="18" charset="0"/>
              </a:rPr>
              <a:t>3. Data Handling:</a:t>
            </a:r>
          </a:p>
          <a:p>
            <a:r>
              <a:rPr lang="en-US" sz="1700" dirty="0">
                <a:latin typeface="Times New Roman" panose="02020603050405020304" pitchFamily="18" charset="0"/>
                <a:cs typeface="Times New Roman" panose="02020603050405020304" pitchFamily="18" charset="0"/>
              </a:rPr>
              <a:t>Verification: Ensure secure verification of student applications, payments, and certificates.</a:t>
            </a:r>
          </a:p>
          <a:p>
            <a:r>
              <a:rPr lang="en-US" sz="1700" dirty="0">
                <a:latin typeface="Times New Roman" panose="02020603050405020304" pitchFamily="18" charset="0"/>
                <a:cs typeface="Times New Roman" panose="02020603050405020304" pitchFamily="18" charset="0"/>
              </a:rPr>
              <a:t>Record Keeping: Maintain up-to-date and accurate records for registrations, payments, and hall allocations.</a:t>
            </a:r>
          </a:p>
          <a:p>
            <a:r>
              <a:rPr lang="en-US" sz="1700" b="1" dirty="0">
                <a:latin typeface="Times New Roman" panose="02020603050405020304" pitchFamily="18" charset="0"/>
                <a:cs typeface="Times New Roman" panose="02020603050405020304" pitchFamily="18" charset="0"/>
              </a:rPr>
              <a:t>4. Communication Features:</a:t>
            </a:r>
          </a:p>
          <a:p>
            <a:r>
              <a:rPr lang="en-US" sz="1700" dirty="0">
                <a:latin typeface="Times New Roman" panose="02020603050405020304" pitchFamily="18" charset="0"/>
                <a:cs typeface="Times New Roman" panose="02020603050405020304" pitchFamily="18" charset="0"/>
              </a:rPr>
              <a:t>Facilitate smooth communication between stakeholders (e.g., notifications and updates).</a:t>
            </a:r>
          </a:p>
          <a:p>
            <a:r>
              <a:rPr lang="en-US" sz="1700" b="1" dirty="0">
                <a:latin typeface="Times New Roman" panose="02020603050405020304" pitchFamily="18" charset="0"/>
                <a:cs typeface="Times New Roman" panose="02020603050405020304" pitchFamily="18" charset="0"/>
              </a:rPr>
              <a:t>5. System Integration:</a:t>
            </a:r>
          </a:p>
          <a:p>
            <a:r>
              <a:rPr lang="en-US" sz="1700" dirty="0">
                <a:latin typeface="Times New Roman" panose="02020603050405020304" pitchFamily="18" charset="0"/>
                <a:cs typeface="Times New Roman" panose="02020603050405020304" pitchFamily="18" charset="0"/>
              </a:rPr>
              <a:t>Ensure seamless integration between modules like payments, hall management, and course registrations.</a:t>
            </a:r>
          </a:p>
          <a:p>
            <a:r>
              <a:rPr lang="en-US" sz="1700" b="1" dirty="0">
                <a:latin typeface="Times New Roman" panose="02020603050405020304" pitchFamily="18" charset="0"/>
                <a:cs typeface="Times New Roman" panose="02020603050405020304" pitchFamily="18" charset="0"/>
              </a:rPr>
              <a:t>6. Security &amp; Validation:</a:t>
            </a:r>
          </a:p>
          <a:p>
            <a:r>
              <a:rPr lang="en-US" sz="1700" dirty="0">
                <a:latin typeface="Times New Roman" panose="02020603050405020304" pitchFamily="18" charset="0"/>
                <a:cs typeface="Times New Roman" panose="02020603050405020304" pitchFamily="18" charset="0"/>
              </a:rPr>
              <a:t>Implement robust validation processes to maintain data integrity and prevent errors.</a:t>
            </a:r>
          </a:p>
          <a:p>
            <a:r>
              <a:rPr lang="en-US" sz="1700" dirty="0">
                <a:latin typeface="Times New Roman" panose="02020603050405020304" pitchFamily="18" charset="0"/>
                <a:cs typeface="Times New Roman" panose="02020603050405020304" pitchFamily="18" charset="0"/>
              </a:rPr>
              <a:t>Protect sensitive information with secure role-based permissions.</a:t>
            </a:r>
          </a:p>
          <a:p>
            <a:endParaRPr lang="en-US" sz="1400" dirty="0"/>
          </a:p>
        </p:txBody>
      </p:sp>
      <p:sp>
        <p:nvSpPr>
          <p:cNvPr id="7" name="Date Placeholder 6">
            <a:extLst>
              <a:ext uri="{FF2B5EF4-FFF2-40B4-BE49-F238E27FC236}">
                <a16:creationId xmlns:a16="http://schemas.microsoft.com/office/drawing/2014/main" id="{AFF1C828-1533-4438-9066-1F1E822DFFF6}"/>
              </a:ext>
            </a:extLst>
          </p:cNvPr>
          <p:cNvSpPr>
            <a:spLocks noGrp="1"/>
          </p:cNvSpPr>
          <p:nvPr>
            <p:ph type="dt" sz="half" idx="2"/>
          </p:nvPr>
        </p:nvSpPr>
        <p:spPr/>
        <p:txBody>
          <a:bodyPr/>
          <a:lstStyle/>
          <a:p>
            <a:r>
              <a:rPr lang="en-US" sz="1200" dirty="0">
                <a:solidFill>
                  <a:prstClr val="black">
                    <a:lumMod val="50000"/>
                    <a:lumOff val="50000"/>
                  </a:prstClr>
                </a:solidFill>
                <a:latin typeface="Arial" panose="020B0604020202020204" pitchFamily="34" charset="0"/>
                <a:cs typeface="Arial" panose="020B0604020202020204" pitchFamily="34" charset="0"/>
              </a:rPr>
              <a:t>12/5/2024</a:t>
            </a:r>
          </a:p>
        </p:txBody>
      </p:sp>
      <p:sp>
        <p:nvSpPr>
          <p:cNvPr id="8" name="Footer Placeholder 7">
            <a:extLst>
              <a:ext uri="{FF2B5EF4-FFF2-40B4-BE49-F238E27FC236}">
                <a16:creationId xmlns:a16="http://schemas.microsoft.com/office/drawing/2014/main" id="{44CFD5EF-D5B3-4B0D-918E-49A12EB5AF4B}"/>
              </a:ext>
            </a:extLst>
          </p:cNvPr>
          <p:cNvSpPr>
            <a:spLocks noGrp="1"/>
          </p:cNvSpPr>
          <p:nvPr>
            <p:ph type="ftr" sz="quarter" idx="3"/>
          </p:nvPr>
        </p:nvSpPr>
        <p:spPr/>
        <p:txBody>
          <a:bodyPr/>
          <a:lstStyle/>
          <a:p>
            <a:r>
              <a:rPr lang="en-US" sz="1200" dirty="0">
                <a:solidFill>
                  <a:prstClr val="black">
                    <a:lumMod val="50000"/>
                    <a:lumOff val="50000"/>
                  </a:prstClr>
                </a:solidFill>
                <a:latin typeface="Arial" panose="020B0604020202020204" pitchFamily="34" charset="0"/>
                <a:cs typeface="Arial" panose="020B0604020202020204" pitchFamily="34" charset="0"/>
              </a:rPr>
              <a:t>NSTU Academia</a:t>
            </a:r>
          </a:p>
        </p:txBody>
      </p:sp>
      <p:sp>
        <p:nvSpPr>
          <p:cNvPr id="9" name="Slide Number Placeholder 8">
            <a:extLst>
              <a:ext uri="{FF2B5EF4-FFF2-40B4-BE49-F238E27FC236}">
                <a16:creationId xmlns:a16="http://schemas.microsoft.com/office/drawing/2014/main" id="{B1E4717D-1339-4DCB-97ED-2EE0771C1622}"/>
              </a:ext>
            </a:extLst>
          </p:cNvPr>
          <p:cNvSpPr>
            <a:spLocks noGrp="1"/>
          </p:cNvSpPr>
          <p:nvPr>
            <p:ph type="sldNum" sz="quarter" idx="12"/>
          </p:nvPr>
        </p:nvSpPr>
        <p:spPr/>
        <p:txBody>
          <a:bodyPr/>
          <a:lstStyle/>
          <a:p>
            <a:fld id="{AAEAE4A8-A6E5-453E-B946-FB774B73F48C}" type="slidenum">
              <a:rPr lang="en-US">
                <a:solidFill>
                  <a:prstClr val="black"/>
                </a:solidFill>
                <a:latin typeface="Century Gothic"/>
              </a:rPr>
              <a:pPr/>
              <a:t>6</a:t>
            </a:fld>
            <a:endParaRPr lang="en-US" dirty="0">
              <a:solidFill>
                <a:prstClr val="black"/>
              </a:solidFill>
              <a:latin typeface="Century Gothic"/>
            </a:endParaRPr>
          </a:p>
        </p:txBody>
      </p:sp>
    </p:spTree>
    <p:extLst>
      <p:ext uri="{BB962C8B-B14F-4D97-AF65-F5344CB8AC3E}">
        <p14:creationId xmlns:p14="http://schemas.microsoft.com/office/powerpoint/2010/main" val="1724864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466850" y="666750"/>
            <a:ext cx="4914900" cy="647700"/>
          </a:xfrm>
        </p:spPr>
        <p:txBody>
          <a:bodyPr anchor="t"/>
          <a:lstStyle/>
          <a:p>
            <a:r>
              <a:rPr lang="en-US" dirty="0">
                <a:latin typeface="Arial" panose="020B0604020202020204" pitchFamily="34" charset="0"/>
                <a:cs typeface="Arial" panose="020B0604020202020204" pitchFamily="34" charset="0"/>
              </a:rPr>
              <a:t>Tools and Technologies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3"/>
          </p:nvPr>
        </p:nvSpPr>
        <p:spPr>
          <a:xfrm>
            <a:off x="1962150" y="1447800"/>
            <a:ext cx="4419600" cy="5257800"/>
          </a:xfrm>
        </p:spPr>
        <p:txBody>
          <a:bodyPr vert="horz" lIns="91416" tIns="45708" rIns="91416" bIns="45708" rtlCol="0" anchor="t">
            <a:noAutofit/>
          </a:bodyPr>
          <a:lstStyle/>
          <a:p>
            <a:pPr marL="45720" indent="0">
              <a:buNone/>
            </a:pPr>
            <a:r>
              <a:rPr lang="en-US" sz="1600" b="1" dirty="0">
                <a:latin typeface="Times New Roman" panose="02020603050405020304" pitchFamily="18" charset="0"/>
                <a:cs typeface="Times New Roman" panose="02020603050405020304" pitchFamily="18" charset="0"/>
              </a:rPr>
              <a:t>1. Development Tools:</a:t>
            </a:r>
          </a:p>
          <a:p>
            <a:r>
              <a:rPr lang="en-US" sz="1600" dirty="0">
                <a:latin typeface="Times New Roman" panose="02020603050405020304" pitchFamily="18" charset="0"/>
                <a:cs typeface="Times New Roman" panose="02020603050405020304" pitchFamily="18" charset="0"/>
              </a:rPr>
              <a:t>XAMPP</a:t>
            </a:r>
          </a:p>
          <a:p>
            <a:r>
              <a:rPr lang="en-US" sz="1600" dirty="0">
                <a:latin typeface="Times New Roman" panose="02020603050405020304" pitchFamily="18" charset="0"/>
                <a:cs typeface="Times New Roman" panose="02020603050405020304" pitchFamily="18" charset="0"/>
              </a:rPr>
              <a:t>MySQL</a:t>
            </a:r>
          </a:p>
          <a:p>
            <a:pPr marL="45720" indent="0">
              <a:buNone/>
            </a:pPr>
            <a:r>
              <a:rPr lang="en-US" sz="1600" b="1" dirty="0">
                <a:latin typeface="Times New Roman" panose="02020603050405020304" pitchFamily="18" charset="0"/>
                <a:cs typeface="Times New Roman" panose="02020603050405020304" pitchFamily="18" charset="0"/>
              </a:rPr>
              <a:t>2. Programming Languages:</a:t>
            </a:r>
          </a:p>
          <a:p>
            <a:pPr marL="45720" indent="0">
              <a:buNone/>
            </a:pPr>
            <a:r>
              <a:rPr lang="en-US" sz="1600" b="1" dirty="0">
                <a:latin typeface="Times New Roman" panose="02020603050405020304" pitchFamily="18" charset="0"/>
                <a:cs typeface="Times New Roman" panose="02020603050405020304" pitchFamily="18" charset="0"/>
              </a:rPr>
              <a:t>Frontend:</a:t>
            </a:r>
          </a:p>
          <a:p>
            <a:r>
              <a:rPr lang="en-US" sz="1600" dirty="0">
                <a:latin typeface="Times New Roman" panose="02020603050405020304" pitchFamily="18" charset="0"/>
                <a:cs typeface="Times New Roman" panose="02020603050405020304" pitchFamily="18" charset="0"/>
              </a:rPr>
              <a:t>HTML</a:t>
            </a:r>
          </a:p>
          <a:p>
            <a:r>
              <a:rPr lang="en-US" sz="1600" dirty="0">
                <a:latin typeface="Times New Roman" panose="02020603050405020304" pitchFamily="18" charset="0"/>
                <a:cs typeface="Times New Roman" panose="02020603050405020304" pitchFamily="18" charset="0"/>
              </a:rPr>
              <a:t>CSS</a:t>
            </a:r>
          </a:p>
          <a:p>
            <a:r>
              <a:rPr lang="en-US" sz="1600" dirty="0">
                <a:latin typeface="Times New Roman" panose="02020603050405020304" pitchFamily="18" charset="0"/>
                <a:cs typeface="Times New Roman" panose="02020603050405020304" pitchFamily="18" charset="0"/>
              </a:rPr>
              <a:t>JavaScript</a:t>
            </a:r>
          </a:p>
          <a:p>
            <a:pPr marL="45720" indent="0">
              <a:buNone/>
            </a:pPr>
            <a:r>
              <a:rPr lang="en-US" sz="1600" b="1" dirty="0">
                <a:latin typeface="Times New Roman" panose="02020603050405020304" pitchFamily="18" charset="0"/>
                <a:cs typeface="Times New Roman" panose="02020603050405020304" pitchFamily="18" charset="0"/>
              </a:rPr>
              <a:t>Backend:</a:t>
            </a:r>
          </a:p>
          <a:p>
            <a:r>
              <a:rPr lang="en-US" sz="1600" dirty="0">
                <a:latin typeface="Times New Roman" panose="02020603050405020304" pitchFamily="18" charset="0"/>
                <a:cs typeface="Times New Roman" panose="02020603050405020304" pitchFamily="18" charset="0"/>
              </a:rPr>
              <a:t>PHP for server-side logic &amp; database interaction</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4"/>
          </p:nvPr>
        </p:nvSpPr>
        <p:spPr>
          <a:xfrm>
            <a:off x="6553201" y="1752601"/>
            <a:ext cx="4911725" cy="5333999"/>
          </a:xfrm>
        </p:spPr>
        <p:txBody>
          <a:bodyPr vert="horz" lIns="91416" tIns="45708" rIns="91416" bIns="45708" rtlCol="0" anchor="t">
            <a:normAutofit/>
          </a:bodyPr>
          <a:lstStyle/>
          <a:p>
            <a:pPr marL="45720" indent="0">
              <a:buNone/>
            </a:pPr>
            <a:r>
              <a:rPr lang="en-US" sz="1600" b="1" dirty="0">
                <a:latin typeface="Times New Roman" panose="02020603050405020304" pitchFamily="18" charset="0"/>
                <a:cs typeface="Times New Roman" panose="02020603050405020304" pitchFamily="18" charset="0"/>
              </a:rPr>
              <a:t>4. Diagram and Schema Design:</a:t>
            </a:r>
          </a:p>
          <a:p>
            <a:r>
              <a:rPr lang="en-US" sz="1600" dirty="0" err="1">
                <a:latin typeface="Times New Roman" panose="02020603050405020304" pitchFamily="18" charset="0"/>
                <a:cs typeface="Times New Roman" panose="02020603050405020304" pitchFamily="18" charset="0"/>
              </a:rPr>
              <a:t>PlantUML</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ER Diagrams</a:t>
            </a:r>
          </a:p>
          <a:p>
            <a:pPr marL="45720" indent="0">
              <a:buNone/>
            </a:pPr>
            <a:r>
              <a:rPr lang="en-US" sz="1600" b="1" dirty="0">
                <a:latin typeface="Times New Roman" panose="02020603050405020304" pitchFamily="18" charset="0"/>
                <a:cs typeface="Times New Roman" panose="02020603050405020304" pitchFamily="18" charset="0"/>
              </a:rPr>
              <a:t>5. Tools for Documentation:</a:t>
            </a:r>
          </a:p>
          <a:p>
            <a:r>
              <a:rPr lang="en-US" sz="1600" dirty="0">
                <a:latin typeface="Times New Roman" panose="02020603050405020304" pitchFamily="18" charset="0"/>
                <a:cs typeface="Times New Roman" panose="02020603050405020304" pitchFamily="18" charset="0"/>
              </a:rPr>
              <a:t>Microsoft Word</a:t>
            </a:r>
          </a:p>
          <a:p>
            <a:r>
              <a:rPr lang="en-US" sz="1600" dirty="0">
                <a:latin typeface="Times New Roman" panose="02020603050405020304" pitchFamily="18" charset="0"/>
                <a:cs typeface="Times New Roman" panose="02020603050405020304" pitchFamily="18" charset="0"/>
              </a:rPr>
              <a:t>Microsoft PowerPoint</a:t>
            </a:r>
          </a:p>
        </p:txBody>
      </p:sp>
      <p:sp>
        <p:nvSpPr>
          <p:cNvPr id="11" name="Date Placeholder 10">
            <a:extLst>
              <a:ext uri="{FF2B5EF4-FFF2-40B4-BE49-F238E27FC236}">
                <a16:creationId xmlns:a16="http://schemas.microsoft.com/office/drawing/2014/main" id="{5E73CD6A-D1FB-47B8-8A8E-1AFCBD0B2953}"/>
              </a:ext>
            </a:extLst>
          </p:cNvPr>
          <p:cNvSpPr>
            <a:spLocks noGrp="1"/>
          </p:cNvSpPr>
          <p:nvPr>
            <p:ph type="dt" sz="half" idx="2"/>
          </p:nvPr>
        </p:nvSpPr>
        <p:spPr/>
        <p:txBody>
          <a:bodyPr/>
          <a:lstStyle/>
          <a:p>
            <a:r>
              <a:rPr lang="en-US" sz="1200" dirty="0">
                <a:solidFill>
                  <a:prstClr val="black">
                    <a:lumMod val="50000"/>
                    <a:lumOff val="50000"/>
                  </a:prstClr>
                </a:solidFill>
                <a:latin typeface="Arial" panose="020B0604020202020204" pitchFamily="34" charset="0"/>
                <a:cs typeface="Arial" panose="020B0604020202020204" pitchFamily="34" charset="0"/>
              </a:rPr>
              <a:t>12/5/2024</a:t>
            </a:r>
          </a:p>
        </p:txBody>
      </p:sp>
      <p:sp>
        <p:nvSpPr>
          <p:cNvPr id="12" name="Footer Placeholder 11">
            <a:extLst>
              <a:ext uri="{FF2B5EF4-FFF2-40B4-BE49-F238E27FC236}">
                <a16:creationId xmlns:a16="http://schemas.microsoft.com/office/drawing/2014/main" id="{F43D1E72-2C90-4F54-84C3-E0D00220A890}"/>
              </a:ext>
            </a:extLst>
          </p:cNvPr>
          <p:cNvSpPr>
            <a:spLocks noGrp="1"/>
          </p:cNvSpPr>
          <p:nvPr>
            <p:ph type="ftr" sz="quarter" idx="17"/>
          </p:nvPr>
        </p:nvSpPr>
        <p:spPr/>
        <p:txBody>
          <a:bodyPr/>
          <a:lstStyle/>
          <a:p>
            <a:r>
              <a:rPr lang="en-US" sz="1200" dirty="0">
                <a:solidFill>
                  <a:prstClr val="black">
                    <a:lumMod val="50000"/>
                    <a:lumOff val="50000"/>
                  </a:prstClr>
                </a:solidFill>
                <a:latin typeface="Arial" panose="020B0604020202020204" pitchFamily="34" charset="0"/>
                <a:cs typeface="Arial" panose="020B0604020202020204" pitchFamily="34" charset="0"/>
              </a:rPr>
              <a:t>NSTU Academia</a:t>
            </a:r>
          </a:p>
        </p:txBody>
      </p:sp>
      <p:sp>
        <p:nvSpPr>
          <p:cNvPr id="13" name="Slide Number Placeholder 12">
            <a:extLst>
              <a:ext uri="{FF2B5EF4-FFF2-40B4-BE49-F238E27FC236}">
                <a16:creationId xmlns:a16="http://schemas.microsoft.com/office/drawing/2014/main" id="{305BA240-BFE1-48F7-88E2-2C9CDD8361AC}"/>
              </a:ext>
            </a:extLst>
          </p:cNvPr>
          <p:cNvSpPr>
            <a:spLocks noGrp="1"/>
          </p:cNvSpPr>
          <p:nvPr>
            <p:ph type="sldNum" sz="quarter" idx="12"/>
          </p:nvPr>
        </p:nvSpPr>
        <p:spPr/>
        <p:txBody>
          <a:bodyPr/>
          <a:lstStyle/>
          <a:p>
            <a:fld id="{AAEAE4A8-A6E5-453E-B946-FB774B73F48C}" type="slidenum">
              <a:rPr lang="en-US">
                <a:solidFill>
                  <a:prstClr val="black"/>
                </a:solidFill>
                <a:latin typeface="Century Gothic"/>
              </a:rPr>
              <a:pPr/>
              <a:t>7</a:t>
            </a:fld>
            <a:endParaRPr lang="en-US" dirty="0">
              <a:solidFill>
                <a:prstClr val="black"/>
              </a:solidFill>
              <a:latin typeface="Century Gothic"/>
            </a:endParaRPr>
          </a:p>
        </p:txBody>
      </p:sp>
    </p:spTree>
    <p:extLst>
      <p:ext uri="{BB962C8B-B14F-4D97-AF65-F5344CB8AC3E}">
        <p14:creationId xmlns:p14="http://schemas.microsoft.com/office/powerpoint/2010/main" val="2563119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6650" y="652034"/>
            <a:ext cx="4913620" cy="410170"/>
          </a:xfrm>
        </p:spPr>
        <p:txBody>
          <a:bodyPr anchor="t">
            <a:normAutofit fontScale="90000"/>
          </a:bodyPr>
          <a:lstStyle/>
          <a:p>
            <a:r>
              <a:rPr lang="en-US" dirty="0">
                <a:latin typeface="Arial" panose="020B0604020202020204" pitchFamily="34" charset="0"/>
                <a:cs typeface="Arial" panose="020B0604020202020204" pitchFamily="34" charset="0"/>
              </a:rPr>
              <a:t>Database Design</a:t>
            </a:r>
          </a:p>
        </p:txBody>
      </p:sp>
      <p:sp>
        <p:nvSpPr>
          <p:cNvPr id="3" name="Content Placeholder 2"/>
          <p:cNvSpPr>
            <a:spLocks noGrp="1"/>
          </p:cNvSpPr>
          <p:nvPr>
            <p:ph idx="1"/>
          </p:nvPr>
        </p:nvSpPr>
        <p:spPr>
          <a:xfrm>
            <a:off x="1296650" y="1143000"/>
            <a:ext cx="8913078" cy="5715000"/>
          </a:xfrm>
        </p:spPr>
        <p:txBody>
          <a:bodyPr vert="horz" lIns="91416" tIns="45708" rIns="91416" bIns="45708" rtlCol="0" anchor="t">
            <a:normAutofit/>
          </a:bodyPr>
          <a:lstStyle/>
          <a:p>
            <a:r>
              <a:rPr lang="en-US" dirty="0">
                <a:solidFill>
                  <a:schemeClr val="tx1"/>
                </a:solidFill>
                <a:latin typeface="Times New Roman" panose="02020603050405020304" pitchFamily="18" charset="0"/>
                <a:cs typeface="Times New Roman" panose="02020603050405020304" pitchFamily="18" charset="0"/>
              </a:rPr>
              <a:t>The database </a:t>
            </a:r>
            <a:r>
              <a:rPr lang="en-US" dirty="0" err="1">
                <a:solidFill>
                  <a:schemeClr val="tx1"/>
                </a:solidFill>
                <a:latin typeface="Times New Roman" panose="02020603050405020304" pitchFamily="18" charset="0"/>
                <a:cs typeface="Times New Roman" panose="02020603050405020304" pitchFamily="18" charset="0"/>
              </a:rPr>
              <a:t>nstu_academia</a:t>
            </a:r>
            <a:r>
              <a:rPr lang="en-US" dirty="0">
                <a:solidFill>
                  <a:schemeClr val="tx1"/>
                </a:solidFill>
                <a:latin typeface="Times New Roman" panose="02020603050405020304" pitchFamily="18" charset="0"/>
                <a:cs typeface="Times New Roman" panose="02020603050405020304" pitchFamily="18" charset="0"/>
              </a:rPr>
              <a:t> is designed with 19 interrelated tables.</a:t>
            </a:r>
          </a:p>
          <a:p>
            <a:r>
              <a:rPr lang="en-US" b="1" dirty="0">
                <a:solidFill>
                  <a:schemeClr val="tx1"/>
                </a:solidFill>
                <a:latin typeface="Times New Roman" panose="02020603050405020304" pitchFamily="18" charset="0"/>
                <a:cs typeface="Times New Roman" panose="02020603050405020304" pitchFamily="18" charset="0"/>
              </a:rPr>
              <a:t>Admit:</a:t>
            </a:r>
            <a:r>
              <a:rPr lang="en-US" dirty="0">
                <a:solidFill>
                  <a:schemeClr val="tx1"/>
                </a:solidFill>
                <a:latin typeface="Times New Roman" panose="02020603050405020304" pitchFamily="18" charset="0"/>
                <a:cs typeface="Times New Roman" panose="02020603050405020304" pitchFamily="18" charset="0"/>
              </a:rPr>
              <a:t> Stores admit card information for students. Primary key </a:t>
            </a:r>
            <a:r>
              <a:rPr lang="en-US" dirty="0" err="1">
                <a:solidFill>
                  <a:schemeClr val="tx1"/>
                </a:solidFill>
                <a:latin typeface="Times New Roman" panose="02020603050405020304" pitchFamily="18" charset="0"/>
                <a:cs typeface="Times New Roman" panose="02020603050405020304" pitchFamily="18" charset="0"/>
              </a:rPr>
              <a:t>admit_id</a:t>
            </a:r>
            <a:r>
              <a:rPr lang="en-US" dirty="0">
                <a:solidFill>
                  <a:schemeClr val="tx1"/>
                </a:solidFill>
                <a:latin typeface="Times New Roman" panose="02020603050405020304" pitchFamily="18" charset="0"/>
                <a:cs typeface="Times New Roman" panose="02020603050405020304" pitchFamily="18" charset="0"/>
              </a:rPr>
              <a:t>.</a:t>
            </a:r>
          </a:p>
          <a:p>
            <a:r>
              <a:rPr lang="en-US" b="1" dirty="0">
                <a:solidFill>
                  <a:schemeClr val="tx1"/>
                </a:solidFill>
                <a:latin typeface="Times New Roman" panose="02020603050405020304" pitchFamily="18" charset="0"/>
                <a:cs typeface="Times New Roman" panose="02020603050405020304" pitchFamily="18" charset="0"/>
              </a:rPr>
              <a:t>Attendance:</a:t>
            </a:r>
            <a:r>
              <a:rPr lang="en-US" dirty="0">
                <a:solidFill>
                  <a:schemeClr val="tx1"/>
                </a:solidFill>
                <a:latin typeface="Times New Roman" panose="02020603050405020304" pitchFamily="18" charset="0"/>
                <a:cs typeface="Times New Roman" panose="02020603050405020304" pitchFamily="18" charset="0"/>
              </a:rPr>
              <a:t> Records attendance data for courses and students. Primary key </a:t>
            </a:r>
            <a:r>
              <a:rPr lang="en-US" dirty="0" err="1">
                <a:solidFill>
                  <a:schemeClr val="tx1"/>
                </a:solidFill>
                <a:latin typeface="Times New Roman" panose="02020603050405020304" pitchFamily="18" charset="0"/>
                <a:cs typeface="Times New Roman" panose="02020603050405020304" pitchFamily="18" charset="0"/>
              </a:rPr>
              <a:t>attendance_id</a:t>
            </a:r>
            <a:r>
              <a:rPr lang="en-US" dirty="0">
                <a:solidFill>
                  <a:schemeClr val="tx1"/>
                </a:solidFill>
                <a:latin typeface="Times New Roman" panose="02020603050405020304" pitchFamily="18" charset="0"/>
                <a:cs typeface="Times New Roman" panose="02020603050405020304" pitchFamily="18" charset="0"/>
              </a:rPr>
              <a:t>.</a:t>
            </a:r>
          </a:p>
          <a:p>
            <a:r>
              <a:rPr lang="en-US" b="1" dirty="0" err="1">
                <a:solidFill>
                  <a:schemeClr val="tx1"/>
                </a:solidFill>
                <a:latin typeface="Times New Roman" panose="02020603050405020304" pitchFamily="18" charset="0"/>
                <a:cs typeface="Times New Roman" panose="02020603050405020304" pitchFamily="18" charset="0"/>
              </a:rPr>
              <a:t>Blank_seat_status</a:t>
            </a:r>
            <a:r>
              <a:rPr lang="en-US" b="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Tracks the availability of blank seats in halls. Primary key </a:t>
            </a:r>
            <a:r>
              <a:rPr lang="en-US" dirty="0" err="1">
                <a:solidFill>
                  <a:schemeClr val="tx1"/>
                </a:solidFill>
                <a:latin typeface="Times New Roman" panose="02020603050405020304" pitchFamily="18" charset="0"/>
                <a:cs typeface="Times New Roman" panose="02020603050405020304" pitchFamily="18" charset="0"/>
              </a:rPr>
              <a:t>status_id</a:t>
            </a:r>
            <a:r>
              <a:rPr lang="en-US" dirty="0">
                <a:solidFill>
                  <a:schemeClr val="tx1"/>
                </a:solidFill>
                <a:latin typeface="Times New Roman" panose="02020603050405020304" pitchFamily="18" charset="0"/>
                <a:cs typeface="Times New Roman" panose="02020603050405020304" pitchFamily="18" charset="0"/>
              </a:rPr>
              <a:t>.</a:t>
            </a:r>
          </a:p>
          <a:p>
            <a:r>
              <a:rPr lang="en-US" b="1" dirty="0" err="1">
                <a:solidFill>
                  <a:schemeClr val="tx1"/>
                </a:solidFill>
                <a:latin typeface="Times New Roman" panose="02020603050405020304" pitchFamily="18" charset="0"/>
                <a:cs typeface="Times New Roman" panose="02020603050405020304" pitchFamily="18" charset="0"/>
              </a:rPr>
              <a:t>Boarding_cards</a:t>
            </a:r>
            <a:r>
              <a:rPr lang="en-US" b="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Manages boarding card details for hall residents. Primary key </a:t>
            </a:r>
            <a:r>
              <a:rPr lang="en-US" dirty="0" err="1">
                <a:solidFill>
                  <a:schemeClr val="tx1"/>
                </a:solidFill>
                <a:latin typeface="Times New Roman" panose="02020603050405020304" pitchFamily="18" charset="0"/>
                <a:cs typeface="Times New Roman" panose="02020603050405020304" pitchFamily="18" charset="0"/>
              </a:rPr>
              <a:t>card_id</a:t>
            </a:r>
            <a:r>
              <a:rPr lang="en-US" dirty="0">
                <a:solidFill>
                  <a:schemeClr val="tx1"/>
                </a:solidFill>
                <a:latin typeface="Times New Roman" panose="02020603050405020304" pitchFamily="18" charset="0"/>
                <a:cs typeface="Times New Roman" panose="02020603050405020304" pitchFamily="18" charset="0"/>
              </a:rPr>
              <a:t>.</a:t>
            </a:r>
          </a:p>
          <a:p>
            <a:r>
              <a:rPr lang="en-US" b="1" dirty="0">
                <a:solidFill>
                  <a:schemeClr val="tx1"/>
                </a:solidFill>
                <a:latin typeface="Times New Roman" panose="02020603050405020304" pitchFamily="18" charset="0"/>
                <a:cs typeface="Times New Roman" panose="02020603050405020304" pitchFamily="18" charset="0"/>
              </a:rPr>
              <a:t>Course: </a:t>
            </a:r>
            <a:r>
              <a:rPr lang="en-US" dirty="0">
                <a:solidFill>
                  <a:schemeClr val="tx1"/>
                </a:solidFill>
                <a:latin typeface="Times New Roman" panose="02020603050405020304" pitchFamily="18" charset="0"/>
                <a:cs typeface="Times New Roman" panose="02020603050405020304" pitchFamily="18" charset="0"/>
              </a:rPr>
              <a:t>Contains course details, such as course name and attributes. Primary key </a:t>
            </a:r>
            <a:r>
              <a:rPr lang="en-US" dirty="0" err="1">
                <a:solidFill>
                  <a:schemeClr val="tx1"/>
                </a:solidFill>
                <a:latin typeface="Times New Roman" panose="02020603050405020304" pitchFamily="18" charset="0"/>
                <a:cs typeface="Times New Roman" panose="02020603050405020304" pitchFamily="18" charset="0"/>
              </a:rPr>
              <a:t>course_id</a:t>
            </a:r>
            <a:r>
              <a:rPr lang="en-US" dirty="0">
                <a:solidFill>
                  <a:schemeClr val="tx1"/>
                </a:solidFill>
                <a:latin typeface="Times New Roman" panose="02020603050405020304" pitchFamily="18" charset="0"/>
                <a:cs typeface="Times New Roman" panose="02020603050405020304" pitchFamily="18" charset="0"/>
              </a:rPr>
              <a:t>.</a:t>
            </a:r>
          </a:p>
          <a:p>
            <a:r>
              <a:rPr lang="en-US" b="1" dirty="0">
                <a:solidFill>
                  <a:schemeClr val="tx1"/>
                </a:solidFill>
                <a:latin typeface="Times New Roman" panose="02020603050405020304" pitchFamily="18" charset="0"/>
                <a:cs typeface="Times New Roman" panose="02020603050405020304" pitchFamily="18" charset="0"/>
              </a:rPr>
              <a:t>Department: </a:t>
            </a:r>
            <a:r>
              <a:rPr lang="en-US" dirty="0">
                <a:solidFill>
                  <a:schemeClr val="tx1"/>
                </a:solidFill>
                <a:latin typeface="Times New Roman" panose="02020603050405020304" pitchFamily="18" charset="0"/>
                <a:cs typeface="Times New Roman" panose="02020603050405020304" pitchFamily="18" charset="0"/>
              </a:rPr>
              <a:t>Maintains department-related information. Primary key </a:t>
            </a:r>
            <a:r>
              <a:rPr lang="en-US" dirty="0" err="1">
                <a:solidFill>
                  <a:schemeClr val="tx1"/>
                </a:solidFill>
                <a:latin typeface="Times New Roman" panose="02020603050405020304" pitchFamily="18" charset="0"/>
                <a:cs typeface="Times New Roman" panose="02020603050405020304" pitchFamily="18" charset="0"/>
              </a:rPr>
              <a:t>department_id</a:t>
            </a:r>
            <a:r>
              <a:rPr lang="en-US" dirty="0">
                <a:solidFill>
                  <a:schemeClr val="tx1"/>
                </a:solidFill>
                <a:latin typeface="Times New Roman" panose="02020603050405020304" pitchFamily="18" charset="0"/>
                <a:cs typeface="Times New Roman" panose="02020603050405020304" pitchFamily="18" charset="0"/>
              </a:rPr>
              <a:t>.</a:t>
            </a:r>
          </a:p>
          <a:p>
            <a:r>
              <a:rPr lang="en-US" b="1" dirty="0">
                <a:solidFill>
                  <a:schemeClr val="tx1"/>
                </a:solidFill>
                <a:latin typeface="Times New Roman" panose="02020603050405020304" pitchFamily="18" charset="0"/>
                <a:cs typeface="Times New Roman" panose="02020603050405020304" pitchFamily="18" charset="0"/>
              </a:rPr>
              <a:t>Students: </a:t>
            </a:r>
            <a:r>
              <a:rPr lang="en-US" dirty="0">
                <a:solidFill>
                  <a:schemeClr val="tx1"/>
                </a:solidFill>
                <a:latin typeface="Times New Roman" panose="02020603050405020304" pitchFamily="18" charset="0"/>
                <a:cs typeface="Times New Roman" panose="02020603050405020304" pitchFamily="18" charset="0"/>
              </a:rPr>
              <a:t>Stores student-specific data. Primary key </a:t>
            </a:r>
            <a:r>
              <a:rPr lang="en-US" dirty="0" err="1">
                <a:solidFill>
                  <a:schemeClr val="tx1"/>
                </a:solidFill>
                <a:latin typeface="Times New Roman" panose="02020603050405020304" pitchFamily="18" charset="0"/>
                <a:cs typeface="Times New Roman" panose="02020603050405020304" pitchFamily="18" charset="0"/>
              </a:rPr>
              <a:t>student_id</a:t>
            </a:r>
            <a:r>
              <a:rPr lang="en-US" dirty="0">
                <a:solidFill>
                  <a:schemeClr val="tx1"/>
                </a:solidFill>
                <a:latin typeface="Times New Roman" panose="02020603050405020304" pitchFamily="18" charset="0"/>
                <a:cs typeface="Times New Roman" panose="02020603050405020304" pitchFamily="18" charset="0"/>
              </a:rPr>
              <a:t>.</a:t>
            </a:r>
          </a:p>
          <a:p>
            <a:r>
              <a:rPr lang="en-US" b="1" dirty="0">
                <a:solidFill>
                  <a:schemeClr val="tx1"/>
                </a:solidFill>
                <a:latin typeface="Times New Roman" panose="02020603050405020304" pitchFamily="18" charset="0"/>
                <a:cs typeface="Times New Roman" panose="02020603050405020304" pitchFamily="18" charset="0"/>
              </a:rPr>
              <a:t>Teacher: </a:t>
            </a:r>
            <a:r>
              <a:rPr lang="en-US" dirty="0">
                <a:solidFill>
                  <a:schemeClr val="tx1"/>
                </a:solidFill>
                <a:latin typeface="Times New Roman" panose="02020603050405020304" pitchFamily="18" charset="0"/>
                <a:cs typeface="Times New Roman" panose="02020603050405020304" pitchFamily="18" charset="0"/>
              </a:rPr>
              <a:t>Manages teacher-related information. Primary key </a:t>
            </a:r>
            <a:r>
              <a:rPr lang="en-US" dirty="0" err="1">
                <a:solidFill>
                  <a:schemeClr val="tx1"/>
                </a:solidFill>
                <a:latin typeface="Times New Roman" panose="02020603050405020304" pitchFamily="18" charset="0"/>
                <a:cs typeface="Times New Roman" panose="02020603050405020304" pitchFamily="18" charset="0"/>
              </a:rPr>
              <a:t>teacher_id</a:t>
            </a:r>
            <a:r>
              <a:rPr lang="en-US" dirty="0">
                <a:solidFill>
                  <a:schemeClr val="tx1"/>
                </a:solidFill>
                <a:latin typeface="Times New Roman" panose="02020603050405020304" pitchFamily="18" charset="0"/>
                <a:cs typeface="Times New Roman" panose="02020603050405020304" pitchFamily="18" charset="0"/>
              </a:rPr>
              <a:t>.</a:t>
            </a:r>
          </a:p>
          <a:p>
            <a:r>
              <a:rPr lang="en-US" b="1" dirty="0">
                <a:solidFill>
                  <a:schemeClr val="tx1"/>
                </a:solidFill>
                <a:latin typeface="Times New Roman" panose="02020603050405020304" pitchFamily="18" charset="0"/>
                <a:cs typeface="Times New Roman" panose="02020603050405020304" pitchFamily="18" charset="0"/>
              </a:rPr>
              <a:t>Users: </a:t>
            </a:r>
            <a:r>
              <a:rPr lang="en-US" dirty="0">
                <a:solidFill>
                  <a:schemeClr val="tx1"/>
                </a:solidFill>
                <a:latin typeface="Times New Roman" panose="02020603050405020304" pitchFamily="18" charset="0"/>
                <a:cs typeface="Times New Roman" panose="02020603050405020304" pitchFamily="18" charset="0"/>
              </a:rPr>
              <a:t>Contains login credentials and user roles. Primary key </a:t>
            </a:r>
            <a:r>
              <a:rPr lang="en-US" dirty="0" err="1">
                <a:solidFill>
                  <a:schemeClr val="tx1"/>
                </a:solidFill>
                <a:latin typeface="Times New Roman" panose="02020603050405020304" pitchFamily="18" charset="0"/>
                <a:cs typeface="Times New Roman" panose="02020603050405020304" pitchFamily="18" charset="0"/>
              </a:rPr>
              <a:t>user_id</a:t>
            </a:r>
            <a:r>
              <a:rPr lang="en-US" dirty="0">
                <a:solidFill>
                  <a:schemeClr val="tx1"/>
                </a:solidFill>
                <a:latin typeface="Times New Roman" panose="02020603050405020304" pitchFamily="18" charset="0"/>
                <a:cs typeface="Times New Roman" panose="02020603050405020304" pitchFamily="18" charset="0"/>
              </a:rPr>
              <a:t>.</a:t>
            </a: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pPr marL="331371" indent="-285664">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a:p>
            <a:pPr marL="331371" indent="-285664">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D6FEA371-3125-4CE9-9126-6EB4EA1C53A3}"/>
              </a:ext>
            </a:extLst>
          </p:cNvPr>
          <p:cNvSpPr>
            <a:spLocks noGrp="1"/>
          </p:cNvSpPr>
          <p:nvPr>
            <p:ph type="dt" sz="half" idx="2"/>
          </p:nvPr>
        </p:nvSpPr>
        <p:spPr>
          <a:xfrm rot="16200000">
            <a:off x="-226158" y="5275758"/>
            <a:ext cx="1218883" cy="760216"/>
          </a:xfrm>
        </p:spPr>
        <p:txBody>
          <a:bodyPr/>
          <a:lstStyle/>
          <a:p>
            <a:r>
              <a:rPr lang="en-US" sz="1100" dirty="0">
                <a:solidFill>
                  <a:prstClr val="black">
                    <a:lumMod val="50000"/>
                    <a:lumOff val="50000"/>
                  </a:prstClr>
                </a:solidFill>
                <a:latin typeface="Arial" panose="020B0604020202020204" pitchFamily="34" charset="0"/>
                <a:cs typeface="Arial" panose="020B0604020202020204" pitchFamily="34" charset="0"/>
              </a:rPr>
              <a:t>12/5/2024</a:t>
            </a:r>
          </a:p>
        </p:txBody>
      </p:sp>
      <p:sp>
        <p:nvSpPr>
          <p:cNvPr id="8" name="Footer Placeholder 7">
            <a:extLst>
              <a:ext uri="{FF2B5EF4-FFF2-40B4-BE49-F238E27FC236}">
                <a16:creationId xmlns:a16="http://schemas.microsoft.com/office/drawing/2014/main" id="{1AB3A5E7-9389-4AFA-B5ED-13728C48CBF3}"/>
              </a:ext>
            </a:extLst>
          </p:cNvPr>
          <p:cNvSpPr>
            <a:spLocks noGrp="1"/>
          </p:cNvSpPr>
          <p:nvPr>
            <p:ph type="ftr" sz="quarter" idx="3"/>
          </p:nvPr>
        </p:nvSpPr>
        <p:spPr>
          <a:xfrm rot="16200000">
            <a:off x="-1825941" y="2621080"/>
            <a:ext cx="4418449" cy="760216"/>
          </a:xfrm>
        </p:spPr>
        <p:txBody>
          <a:bodyPr/>
          <a:lstStyle/>
          <a:p>
            <a:r>
              <a:rPr lang="en-US" sz="1200" dirty="0">
                <a:solidFill>
                  <a:prstClr val="black">
                    <a:lumMod val="50000"/>
                    <a:lumOff val="50000"/>
                  </a:prstClr>
                </a:solidFill>
                <a:latin typeface="Arial" panose="020B0604020202020204" pitchFamily="34" charset="0"/>
                <a:cs typeface="Arial" panose="020B0604020202020204" pitchFamily="34" charset="0"/>
              </a:rPr>
              <a:t>NSTU Academia</a:t>
            </a:r>
          </a:p>
        </p:txBody>
      </p:sp>
      <p:sp>
        <p:nvSpPr>
          <p:cNvPr id="9" name="Slide Number Placeholder 8">
            <a:extLst>
              <a:ext uri="{FF2B5EF4-FFF2-40B4-BE49-F238E27FC236}">
                <a16:creationId xmlns:a16="http://schemas.microsoft.com/office/drawing/2014/main" id="{844463CA-BCA3-43E6-AAEF-A043FAD36F5F}"/>
              </a:ext>
            </a:extLst>
          </p:cNvPr>
          <p:cNvSpPr>
            <a:spLocks noGrp="1"/>
          </p:cNvSpPr>
          <p:nvPr>
            <p:ph type="sldNum" sz="quarter" idx="12"/>
          </p:nvPr>
        </p:nvSpPr>
        <p:spPr/>
        <p:txBody>
          <a:bodyPr/>
          <a:lstStyle/>
          <a:p>
            <a:fld id="{AAEAE4A8-A6E5-453E-B946-FB774B73F48C}" type="slidenum">
              <a:rPr lang="en-US">
                <a:solidFill>
                  <a:prstClr val="black"/>
                </a:solidFill>
                <a:latin typeface="Century Gothic"/>
              </a:rPr>
              <a:pPr/>
              <a:t>8</a:t>
            </a:fld>
            <a:endParaRPr lang="en-US" dirty="0">
              <a:solidFill>
                <a:prstClr val="black"/>
              </a:solidFill>
              <a:latin typeface="Century Gothic"/>
            </a:endParaRPr>
          </a:p>
        </p:txBody>
      </p:sp>
    </p:spTree>
    <p:extLst>
      <p:ext uri="{BB962C8B-B14F-4D97-AF65-F5344CB8AC3E}">
        <p14:creationId xmlns:p14="http://schemas.microsoft.com/office/powerpoint/2010/main" val="2083963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3529" y="990600"/>
            <a:ext cx="4913620" cy="410170"/>
          </a:xfrm>
        </p:spPr>
        <p:txBody>
          <a:bodyPr anchor="t">
            <a:normAutofit fontScale="90000"/>
          </a:bodyPr>
          <a:lstStyle/>
          <a:p>
            <a:r>
              <a:rPr lang="en-US" dirty="0">
                <a:latin typeface="Arial" panose="020B0604020202020204" pitchFamily="34" charset="0"/>
                <a:cs typeface="Arial" panose="020B0604020202020204" pitchFamily="34" charset="0"/>
              </a:rPr>
              <a:t>Database Design</a:t>
            </a:r>
          </a:p>
        </p:txBody>
      </p:sp>
      <p:sp>
        <p:nvSpPr>
          <p:cNvPr id="3" name="Content Placeholder 2"/>
          <p:cNvSpPr>
            <a:spLocks noGrp="1"/>
          </p:cNvSpPr>
          <p:nvPr>
            <p:ph idx="1"/>
          </p:nvPr>
        </p:nvSpPr>
        <p:spPr>
          <a:xfrm>
            <a:off x="1303529" y="1845644"/>
            <a:ext cx="8913078" cy="5181600"/>
          </a:xfrm>
        </p:spPr>
        <p:txBody>
          <a:bodyPr vert="horz" lIns="91416" tIns="45708" rIns="91416" bIns="45708" rtlCol="0" anchor="t">
            <a:normAutofit/>
          </a:bodyPr>
          <a:lstStyle/>
          <a:p>
            <a:r>
              <a:rPr lang="en-US" b="1" dirty="0">
                <a:solidFill>
                  <a:schemeClr val="tx1"/>
                </a:solidFill>
                <a:latin typeface="Times New Roman" panose="02020603050405020304" pitchFamily="18" charset="0"/>
                <a:cs typeface="Times New Roman" panose="02020603050405020304" pitchFamily="18" charset="0"/>
              </a:rPr>
              <a:t>Halls: </a:t>
            </a:r>
            <a:r>
              <a:rPr lang="en-US" dirty="0">
                <a:solidFill>
                  <a:schemeClr val="tx1"/>
                </a:solidFill>
                <a:latin typeface="Times New Roman" panose="02020603050405020304" pitchFamily="18" charset="0"/>
                <a:cs typeface="Times New Roman" panose="02020603050405020304" pitchFamily="18" charset="0"/>
              </a:rPr>
              <a:t>Stores information about university </a:t>
            </a:r>
            <a:r>
              <a:rPr lang="en-US" dirty="0" err="1">
                <a:solidFill>
                  <a:schemeClr val="tx1"/>
                </a:solidFill>
                <a:latin typeface="Times New Roman" panose="02020603050405020304" pitchFamily="18" charset="0"/>
                <a:cs typeface="Times New Roman" panose="02020603050405020304" pitchFamily="18" charset="0"/>
              </a:rPr>
              <a:t>halls.Primary</a:t>
            </a:r>
            <a:r>
              <a:rPr lang="en-US" dirty="0">
                <a:solidFill>
                  <a:schemeClr val="tx1"/>
                </a:solidFill>
                <a:latin typeface="Times New Roman" panose="02020603050405020304" pitchFamily="18" charset="0"/>
                <a:cs typeface="Times New Roman" panose="02020603050405020304" pitchFamily="18" charset="0"/>
              </a:rPr>
              <a:t> key </a:t>
            </a:r>
            <a:r>
              <a:rPr lang="en-US" dirty="0" err="1">
                <a:solidFill>
                  <a:schemeClr val="tx1"/>
                </a:solidFill>
                <a:latin typeface="Times New Roman" panose="02020603050405020304" pitchFamily="18" charset="0"/>
                <a:cs typeface="Times New Roman" panose="02020603050405020304" pitchFamily="18" charset="0"/>
              </a:rPr>
              <a:t>hall_id</a:t>
            </a:r>
            <a:r>
              <a:rPr lang="en-US" dirty="0">
                <a:solidFill>
                  <a:schemeClr val="tx1"/>
                </a:solidFill>
                <a:latin typeface="Times New Roman" panose="02020603050405020304" pitchFamily="18" charset="0"/>
                <a:cs typeface="Times New Roman" panose="02020603050405020304" pitchFamily="18" charset="0"/>
              </a:rPr>
              <a:t>.</a:t>
            </a:r>
          </a:p>
          <a:p>
            <a:r>
              <a:rPr lang="en-US" b="1" dirty="0" err="1">
                <a:solidFill>
                  <a:schemeClr val="tx1"/>
                </a:solidFill>
                <a:latin typeface="Times New Roman" panose="02020603050405020304" pitchFamily="18" charset="0"/>
                <a:cs typeface="Times New Roman" panose="02020603050405020304" pitchFamily="18" charset="0"/>
              </a:rPr>
              <a:t>Hall_admins</a:t>
            </a:r>
            <a:r>
              <a:rPr lang="en-US" b="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Tracks admin details for managing hall-related tasks. Primary key </a:t>
            </a:r>
            <a:r>
              <a:rPr lang="en-US" dirty="0" err="1">
                <a:solidFill>
                  <a:schemeClr val="tx1"/>
                </a:solidFill>
                <a:latin typeface="Times New Roman" panose="02020603050405020304" pitchFamily="18" charset="0"/>
                <a:cs typeface="Times New Roman" panose="02020603050405020304" pitchFamily="18" charset="0"/>
              </a:rPr>
              <a:t>admin_id</a:t>
            </a:r>
            <a:r>
              <a:rPr lang="en-US" dirty="0">
                <a:solidFill>
                  <a:schemeClr val="tx1"/>
                </a:solidFill>
                <a:latin typeface="Times New Roman" panose="02020603050405020304" pitchFamily="18" charset="0"/>
                <a:cs typeface="Times New Roman" panose="02020603050405020304" pitchFamily="18" charset="0"/>
              </a:rPr>
              <a:t>.</a:t>
            </a:r>
          </a:p>
          <a:p>
            <a:r>
              <a:rPr lang="en-US" b="1" dirty="0" err="1">
                <a:solidFill>
                  <a:schemeClr val="tx1"/>
                </a:solidFill>
                <a:latin typeface="Times New Roman" panose="02020603050405020304" pitchFamily="18" charset="0"/>
                <a:cs typeface="Times New Roman" panose="02020603050405020304" pitchFamily="18" charset="0"/>
              </a:rPr>
              <a:t>Hall_applications</a:t>
            </a:r>
            <a:r>
              <a:rPr lang="en-US" b="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Stores hall seat application data. Primary key </a:t>
            </a:r>
            <a:r>
              <a:rPr lang="en-US" dirty="0" err="1">
                <a:solidFill>
                  <a:schemeClr val="tx1"/>
                </a:solidFill>
                <a:latin typeface="Times New Roman" panose="02020603050405020304" pitchFamily="18" charset="0"/>
                <a:cs typeface="Times New Roman" panose="02020603050405020304" pitchFamily="18" charset="0"/>
              </a:rPr>
              <a:t>application_id</a:t>
            </a:r>
            <a:r>
              <a:rPr lang="en-US" dirty="0">
                <a:solidFill>
                  <a:schemeClr val="tx1"/>
                </a:solidFill>
                <a:latin typeface="Times New Roman" panose="02020603050405020304" pitchFamily="18" charset="0"/>
                <a:cs typeface="Times New Roman" panose="02020603050405020304" pitchFamily="18" charset="0"/>
              </a:rPr>
              <a:t>.</a:t>
            </a:r>
          </a:p>
          <a:p>
            <a:r>
              <a:rPr lang="en-US" b="1" dirty="0">
                <a:solidFill>
                  <a:schemeClr val="tx1"/>
                </a:solidFill>
                <a:latin typeface="Times New Roman" panose="02020603050405020304" pitchFamily="18" charset="0"/>
                <a:cs typeface="Times New Roman" panose="02020603050405020304" pitchFamily="18" charset="0"/>
              </a:rPr>
              <a:t>IIT &amp; IIT2: </a:t>
            </a:r>
            <a:r>
              <a:rPr lang="en-US" dirty="0">
                <a:solidFill>
                  <a:schemeClr val="tx1"/>
                </a:solidFill>
                <a:latin typeface="Times New Roman" panose="02020603050405020304" pitchFamily="18" charset="0"/>
                <a:cs typeface="Times New Roman" panose="02020603050405020304" pitchFamily="18" charset="0"/>
              </a:rPr>
              <a:t>Reserved for department-specific or special data. Primary key </a:t>
            </a:r>
            <a:r>
              <a:rPr lang="en-US" dirty="0" err="1">
                <a:solidFill>
                  <a:schemeClr val="tx1"/>
                </a:solidFill>
                <a:latin typeface="Times New Roman" panose="02020603050405020304" pitchFamily="18" charset="0"/>
                <a:cs typeface="Times New Roman" panose="02020603050405020304" pitchFamily="18" charset="0"/>
              </a:rPr>
              <a:t>iit_id</a:t>
            </a:r>
            <a:r>
              <a:rPr lang="en-US" dirty="0">
                <a:solidFill>
                  <a:schemeClr val="tx1"/>
                </a:solidFill>
                <a:latin typeface="Times New Roman" panose="02020603050405020304" pitchFamily="18" charset="0"/>
                <a:cs typeface="Times New Roman" panose="02020603050405020304" pitchFamily="18" charset="0"/>
              </a:rPr>
              <a:t>.</a:t>
            </a:r>
          </a:p>
          <a:p>
            <a:r>
              <a:rPr lang="en-US" b="1" dirty="0">
                <a:solidFill>
                  <a:schemeClr val="tx1"/>
                </a:solidFill>
                <a:latin typeface="Times New Roman" panose="02020603050405020304" pitchFamily="18" charset="0"/>
                <a:cs typeface="Times New Roman" panose="02020603050405020304" pitchFamily="18" charset="0"/>
              </a:rPr>
              <a:t>Payment: </a:t>
            </a:r>
            <a:r>
              <a:rPr lang="en-US" dirty="0">
                <a:solidFill>
                  <a:schemeClr val="tx1"/>
                </a:solidFill>
                <a:latin typeface="Times New Roman" panose="02020603050405020304" pitchFamily="18" charset="0"/>
                <a:cs typeface="Times New Roman" panose="02020603050405020304" pitchFamily="18" charset="0"/>
              </a:rPr>
              <a:t>Tracks fee submissions and payment history. Primary key </a:t>
            </a:r>
            <a:r>
              <a:rPr lang="en-US" dirty="0" err="1">
                <a:solidFill>
                  <a:schemeClr val="tx1"/>
                </a:solidFill>
                <a:latin typeface="Times New Roman" panose="02020603050405020304" pitchFamily="18" charset="0"/>
                <a:cs typeface="Times New Roman" panose="02020603050405020304" pitchFamily="18" charset="0"/>
              </a:rPr>
              <a:t>payment_id</a:t>
            </a:r>
            <a:r>
              <a:rPr lang="en-US" dirty="0">
                <a:solidFill>
                  <a:schemeClr val="tx1"/>
                </a:solidFill>
                <a:latin typeface="Times New Roman" panose="02020603050405020304" pitchFamily="18" charset="0"/>
                <a:cs typeface="Times New Roman" panose="02020603050405020304" pitchFamily="18" charset="0"/>
              </a:rPr>
              <a:t>.</a:t>
            </a:r>
          </a:p>
          <a:p>
            <a:r>
              <a:rPr lang="en-US" b="1" dirty="0">
                <a:solidFill>
                  <a:schemeClr val="tx1"/>
                </a:solidFill>
                <a:latin typeface="Times New Roman" panose="02020603050405020304" pitchFamily="18" charset="0"/>
                <a:cs typeface="Times New Roman" panose="02020603050405020304" pitchFamily="18" charset="0"/>
              </a:rPr>
              <a:t>Profiles: </a:t>
            </a:r>
            <a:r>
              <a:rPr lang="en-US" dirty="0">
                <a:solidFill>
                  <a:schemeClr val="tx1"/>
                </a:solidFill>
                <a:latin typeface="Times New Roman" panose="02020603050405020304" pitchFamily="18" charset="0"/>
                <a:cs typeface="Times New Roman" panose="02020603050405020304" pitchFamily="18" charset="0"/>
              </a:rPr>
              <a:t>Maintains user details (e.g., students, staff). Primary key </a:t>
            </a:r>
            <a:r>
              <a:rPr lang="en-US" dirty="0" err="1">
                <a:solidFill>
                  <a:schemeClr val="tx1"/>
                </a:solidFill>
                <a:latin typeface="Times New Roman" panose="02020603050405020304" pitchFamily="18" charset="0"/>
                <a:cs typeface="Times New Roman" panose="02020603050405020304" pitchFamily="18" charset="0"/>
              </a:rPr>
              <a:t>profile_id</a:t>
            </a:r>
            <a:r>
              <a:rPr lang="en-US" dirty="0">
                <a:solidFill>
                  <a:schemeClr val="tx1"/>
                </a:solidFill>
                <a:latin typeface="Times New Roman" panose="02020603050405020304" pitchFamily="18" charset="0"/>
                <a:cs typeface="Times New Roman" panose="02020603050405020304" pitchFamily="18" charset="0"/>
              </a:rPr>
              <a:t>.</a:t>
            </a:r>
          </a:p>
          <a:p>
            <a:r>
              <a:rPr lang="en-US" b="1" dirty="0">
                <a:solidFill>
                  <a:schemeClr val="tx1"/>
                </a:solidFill>
                <a:latin typeface="Times New Roman" panose="02020603050405020304" pitchFamily="18" charset="0"/>
                <a:cs typeface="Times New Roman" panose="02020603050405020304" pitchFamily="18" charset="0"/>
              </a:rPr>
              <a:t>Registration: </a:t>
            </a:r>
            <a:r>
              <a:rPr lang="en-US" dirty="0">
                <a:solidFill>
                  <a:schemeClr val="tx1"/>
                </a:solidFill>
                <a:latin typeface="Times New Roman" panose="02020603050405020304" pitchFamily="18" charset="0"/>
                <a:cs typeface="Times New Roman" panose="02020603050405020304" pitchFamily="18" charset="0"/>
              </a:rPr>
              <a:t>Links students with their course registrations. Primary key </a:t>
            </a:r>
            <a:r>
              <a:rPr lang="en-US" dirty="0" err="1">
                <a:solidFill>
                  <a:schemeClr val="tx1"/>
                </a:solidFill>
                <a:latin typeface="Times New Roman" panose="02020603050405020304" pitchFamily="18" charset="0"/>
                <a:cs typeface="Times New Roman" panose="02020603050405020304" pitchFamily="18" charset="0"/>
              </a:rPr>
              <a:t>registration_id</a:t>
            </a:r>
            <a:r>
              <a:rPr lang="en-US" dirty="0">
                <a:solidFill>
                  <a:schemeClr val="tx1"/>
                </a:solidFill>
                <a:latin typeface="Times New Roman" panose="02020603050405020304" pitchFamily="18" charset="0"/>
                <a:cs typeface="Times New Roman" panose="02020603050405020304" pitchFamily="18" charset="0"/>
              </a:rPr>
              <a:t>.</a:t>
            </a:r>
          </a:p>
          <a:p>
            <a:r>
              <a:rPr lang="en-US" b="1" dirty="0">
                <a:solidFill>
                  <a:schemeClr val="tx1"/>
                </a:solidFill>
                <a:latin typeface="Times New Roman" panose="02020603050405020304" pitchFamily="18" charset="0"/>
                <a:cs typeface="Times New Roman" panose="02020603050405020304" pitchFamily="18" charset="0"/>
              </a:rPr>
              <a:t>Seats: </a:t>
            </a:r>
            <a:r>
              <a:rPr lang="en-US" dirty="0">
                <a:solidFill>
                  <a:schemeClr val="tx1"/>
                </a:solidFill>
                <a:latin typeface="Times New Roman" panose="02020603050405020304" pitchFamily="18" charset="0"/>
                <a:cs typeface="Times New Roman" panose="02020603050405020304" pitchFamily="18" charset="0"/>
              </a:rPr>
              <a:t>Manages detailed seat information for halls. Primary key </a:t>
            </a:r>
            <a:r>
              <a:rPr lang="en-US" dirty="0" err="1">
                <a:solidFill>
                  <a:schemeClr val="tx1"/>
                </a:solidFill>
                <a:latin typeface="Times New Roman" panose="02020603050405020304" pitchFamily="18" charset="0"/>
                <a:cs typeface="Times New Roman" panose="02020603050405020304" pitchFamily="18" charset="0"/>
              </a:rPr>
              <a:t>seat_id</a:t>
            </a:r>
            <a:r>
              <a:rPr lang="en-US" dirty="0">
                <a:solidFill>
                  <a:schemeClr val="tx1"/>
                </a:solidFill>
                <a:latin typeface="Times New Roman" panose="02020603050405020304" pitchFamily="18" charset="0"/>
                <a:cs typeface="Times New Roman" panose="02020603050405020304" pitchFamily="18" charset="0"/>
              </a:rPr>
              <a:t>.</a:t>
            </a: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pPr marL="331371" indent="-285664">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a:p>
            <a:pPr marL="331371" indent="-285664">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D6FEA371-3125-4CE9-9126-6EB4EA1C53A3}"/>
              </a:ext>
            </a:extLst>
          </p:cNvPr>
          <p:cNvSpPr>
            <a:spLocks noGrp="1"/>
          </p:cNvSpPr>
          <p:nvPr>
            <p:ph type="dt" sz="half" idx="2"/>
          </p:nvPr>
        </p:nvSpPr>
        <p:spPr>
          <a:xfrm rot="16200000">
            <a:off x="-226158" y="5275758"/>
            <a:ext cx="1218883" cy="760216"/>
          </a:xfrm>
        </p:spPr>
        <p:txBody>
          <a:bodyPr/>
          <a:lstStyle/>
          <a:p>
            <a:r>
              <a:rPr lang="en-US" sz="1100" dirty="0">
                <a:solidFill>
                  <a:prstClr val="black">
                    <a:lumMod val="50000"/>
                    <a:lumOff val="50000"/>
                  </a:prstClr>
                </a:solidFill>
                <a:latin typeface="Arial" panose="020B0604020202020204" pitchFamily="34" charset="0"/>
                <a:cs typeface="Arial" panose="020B0604020202020204" pitchFamily="34" charset="0"/>
              </a:rPr>
              <a:t>12/5/2024</a:t>
            </a:r>
          </a:p>
        </p:txBody>
      </p:sp>
      <p:sp>
        <p:nvSpPr>
          <p:cNvPr id="8" name="Footer Placeholder 7">
            <a:extLst>
              <a:ext uri="{FF2B5EF4-FFF2-40B4-BE49-F238E27FC236}">
                <a16:creationId xmlns:a16="http://schemas.microsoft.com/office/drawing/2014/main" id="{1AB3A5E7-9389-4AFA-B5ED-13728C48CBF3}"/>
              </a:ext>
            </a:extLst>
          </p:cNvPr>
          <p:cNvSpPr>
            <a:spLocks noGrp="1"/>
          </p:cNvSpPr>
          <p:nvPr>
            <p:ph type="ftr" sz="quarter" idx="3"/>
          </p:nvPr>
        </p:nvSpPr>
        <p:spPr>
          <a:xfrm rot="16200000">
            <a:off x="-1825941" y="2621080"/>
            <a:ext cx="4418449" cy="760216"/>
          </a:xfrm>
        </p:spPr>
        <p:txBody>
          <a:bodyPr/>
          <a:lstStyle/>
          <a:p>
            <a:r>
              <a:rPr lang="en-US" sz="1200" dirty="0">
                <a:solidFill>
                  <a:prstClr val="black">
                    <a:lumMod val="50000"/>
                    <a:lumOff val="50000"/>
                  </a:prstClr>
                </a:solidFill>
                <a:latin typeface="Arial" panose="020B0604020202020204" pitchFamily="34" charset="0"/>
                <a:cs typeface="Arial" panose="020B0604020202020204" pitchFamily="34" charset="0"/>
              </a:rPr>
              <a:t>NSTU Academia</a:t>
            </a:r>
          </a:p>
        </p:txBody>
      </p:sp>
      <p:sp>
        <p:nvSpPr>
          <p:cNvPr id="9" name="Slide Number Placeholder 8">
            <a:extLst>
              <a:ext uri="{FF2B5EF4-FFF2-40B4-BE49-F238E27FC236}">
                <a16:creationId xmlns:a16="http://schemas.microsoft.com/office/drawing/2014/main" id="{844463CA-BCA3-43E6-AAEF-A043FAD36F5F}"/>
              </a:ext>
            </a:extLst>
          </p:cNvPr>
          <p:cNvSpPr>
            <a:spLocks noGrp="1"/>
          </p:cNvSpPr>
          <p:nvPr>
            <p:ph type="sldNum" sz="quarter" idx="12"/>
          </p:nvPr>
        </p:nvSpPr>
        <p:spPr/>
        <p:txBody>
          <a:bodyPr/>
          <a:lstStyle/>
          <a:p>
            <a:fld id="{AAEAE4A8-A6E5-453E-B946-FB774B73F48C}" type="slidenum">
              <a:rPr lang="en-US">
                <a:solidFill>
                  <a:prstClr val="black"/>
                </a:solidFill>
                <a:latin typeface="Century Gothic"/>
              </a:rPr>
              <a:pPr/>
              <a:t>9</a:t>
            </a:fld>
            <a:endParaRPr lang="en-US" dirty="0">
              <a:solidFill>
                <a:prstClr val="black"/>
              </a:solidFill>
              <a:latin typeface="Century Gothic"/>
            </a:endParaRPr>
          </a:p>
        </p:txBody>
      </p:sp>
    </p:spTree>
    <p:extLst>
      <p:ext uri="{BB962C8B-B14F-4D97-AF65-F5344CB8AC3E}">
        <p14:creationId xmlns:p14="http://schemas.microsoft.com/office/powerpoint/2010/main" val="1789245425"/>
      </p:ext>
    </p:extLst>
  </p:cSld>
  <p:clrMapOvr>
    <a:masterClrMapping/>
  </p:clrMapOvr>
</p:sld>
</file>

<file path=ppt/theme/theme1.xml><?xml version="1.0" encoding="utf-8"?>
<a:theme xmlns:a="http://schemas.openxmlformats.org/drawingml/2006/main" name="Custom">
  <a:themeElements>
    <a:clrScheme name="Custom 174">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E1EAED"/>
      </a:accent6>
      <a:hlink>
        <a:srgbClr val="9454C3"/>
      </a:hlink>
      <a:folHlink>
        <a:srgbClr val="3EBBF0"/>
      </a:folHlink>
    </a:clrScheme>
    <a:fontScheme name="Custom 30">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TM03460663_win32_LW_V6" id="{E98E9C9B-9291-4B47-BC4D-DAE7B5F9EC1B}" vid="{225AF68F-18F0-421B-8B78-1F33E1A33B6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711</Words>
  <Application>Microsoft Office PowerPoint</Application>
  <PresentationFormat>Widescreen</PresentationFormat>
  <Paragraphs>114</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Palatino Linotype</vt:lpstr>
      <vt:lpstr>Times New Roman</vt:lpstr>
      <vt:lpstr>Custom</vt:lpstr>
      <vt:lpstr>NSTU Academia</vt:lpstr>
      <vt:lpstr>Introduction</vt:lpstr>
      <vt:lpstr>Objectives</vt:lpstr>
      <vt:lpstr>Usecase Diagram</vt:lpstr>
      <vt:lpstr>Functional Requirements </vt:lpstr>
      <vt:lpstr>Functional Requirements </vt:lpstr>
      <vt:lpstr>Tools and Technologies</vt:lpstr>
      <vt:lpstr>Database Design</vt:lpstr>
      <vt:lpstr>Database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NSTU Academia</dc:title>
  <dc:creator>Adiba Ahmed Tiasha</dc:creator>
  <cp:lastModifiedBy>Adiba Ahmed Tiasha</cp:lastModifiedBy>
  <cp:revision>4</cp:revision>
  <dcterms:created xsi:type="dcterms:W3CDTF">2024-12-04T07:54:12Z</dcterms:created>
  <dcterms:modified xsi:type="dcterms:W3CDTF">2024-12-05T02:43:31Z</dcterms:modified>
</cp:coreProperties>
</file>