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352" r:id="rId2"/>
    <p:sldId id="281" r:id="rId3"/>
    <p:sldId id="353" r:id="rId4"/>
    <p:sldId id="299" r:id="rId5"/>
    <p:sldId id="310" r:id="rId6"/>
    <p:sldId id="360" r:id="rId7"/>
    <p:sldId id="283" r:id="rId8"/>
    <p:sldId id="361" r:id="rId9"/>
    <p:sldId id="362" r:id="rId10"/>
    <p:sldId id="358" r:id="rId11"/>
    <p:sldId id="359" r:id="rId12"/>
    <p:sldId id="356" r:id="rId13"/>
    <p:sldId id="264" r:id="rId14"/>
    <p:sldId id="263" r:id="rId15"/>
    <p:sldId id="34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hnuma tahiyan" initials="rt" lastIdx="1" clrIdx="0">
    <p:extLst>
      <p:ext uri="{19B8F6BF-5375-455C-9EA6-DF929625EA0E}">
        <p15:presenceInfo xmlns:p15="http://schemas.microsoft.com/office/powerpoint/2012/main" userId="40a7abc9015b69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0C5B"/>
    <a:srgbClr val="FF7777"/>
    <a:srgbClr val="E2EAF0"/>
    <a:srgbClr val="BAFDFB"/>
    <a:srgbClr val="CEF4F6"/>
    <a:srgbClr val="3D2C8D"/>
    <a:srgbClr val="C996CC"/>
    <a:srgbClr val="916BBF"/>
    <a:srgbClr val="FCDF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C752D6-A1BA-4B32-A8FC-9F42A802009F}" v="48" dt="2024-12-04T19:15:21.1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hnuma tahiyan" userId="40a7abc9015b6922" providerId="LiveId" clId="{86C752D6-A1BA-4B32-A8FC-9F42A802009F}"/>
    <pc:docChg chg="custSel delSld modSld">
      <pc:chgData name="rehnuma tahiyan" userId="40a7abc9015b6922" providerId="LiveId" clId="{86C752D6-A1BA-4B32-A8FC-9F42A802009F}" dt="2024-12-05T03:13:36.687" v="150" actId="20577"/>
      <pc:docMkLst>
        <pc:docMk/>
      </pc:docMkLst>
      <pc:sldChg chg="modSp del mod">
        <pc:chgData name="rehnuma tahiyan" userId="40a7abc9015b6922" providerId="LiveId" clId="{86C752D6-A1BA-4B32-A8FC-9F42A802009F}" dt="2024-12-05T03:08:47.490" v="131" actId="2696"/>
        <pc:sldMkLst>
          <pc:docMk/>
          <pc:sldMk cId="141078548" sldId="260"/>
        </pc:sldMkLst>
        <pc:spChg chg="mod">
          <ac:chgData name="rehnuma tahiyan" userId="40a7abc9015b6922" providerId="LiveId" clId="{86C752D6-A1BA-4B32-A8FC-9F42A802009F}" dt="2024-12-05T03:05:37.318" v="130" actId="1076"/>
          <ac:spMkLst>
            <pc:docMk/>
            <pc:sldMk cId="141078548" sldId="260"/>
            <ac:spMk id="11" creationId="{F7D6D680-F2F7-4693-BE5B-001C17318A2F}"/>
          </ac:spMkLst>
        </pc:spChg>
      </pc:sldChg>
      <pc:sldChg chg="del">
        <pc:chgData name="rehnuma tahiyan" userId="40a7abc9015b6922" providerId="LiveId" clId="{86C752D6-A1BA-4B32-A8FC-9F42A802009F}" dt="2024-12-05T03:13:30.358" v="149" actId="2696"/>
        <pc:sldMkLst>
          <pc:docMk/>
          <pc:sldMk cId="2722594619" sldId="265"/>
        </pc:sldMkLst>
      </pc:sldChg>
      <pc:sldChg chg="modSp mod">
        <pc:chgData name="rehnuma tahiyan" userId="40a7abc9015b6922" providerId="LiveId" clId="{86C752D6-A1BA-4B32-A8FC-9F42A802009F}" dt="2024-12-05T03:13:36.687" v="150" actId="20577"/>
        <pc:sldMkLst>
          <pc:docMk/>
          <pc:sldMk cId="1830972492" sldId="356"/>
        </pc:sldMkLst>
        <pc:spChg chg="mod">
          <ac:chgData name="rehnuma tahiyan" userId="40a7abc9015b6922" providerId="LiveId" clId="{86C752D6-A1BA-4B32-A8FC-9F42A802009F}" dt="2024-12-05T03:13:36.687" v="150" actId="20577"/>
          <ac:spMkLst>
            <pc:docMk/>
            <pc:sldMk cId="1830972492" sldId="356"/>
            <ac:spMk id="23" creationId="{E0BC4E7A-F4B5-193A-7354-22C4136A2570}"/>
          </ac:spMkLst>
        </pc:spChg>
      </pc:sldChg>
      <pc:sldChg chg="addSp modSp mod">
        <pc:chgData name="rehnuma tahiyan" userId="40a7abc9015b6922" providerId="LiveId" clId="{86C752D6-A1BA-4B32-A8FC-9F42A802009F}" dt="2024-12-04T19:15:34.590" v="128" actId="1076"/>
        <pc:sldMkLst>
          <pc:docMk/>
          <pc:sldMk cId="1834817230" sldId="361"/>
        </pc:sldMkLst>
        <pc:spChg chg="add mod">
          <ac:chgData name="rehnuma tahiyan" userId="40a7abc9015b6922" providerId="LiveId" clId="{86C752D6-A1BA-4B32-A8FC-9F42A802009F}" dt="2024-12-04T19:13:29.813" v="100" actId="1076"/>
          <ac:spMkLst>
            <pc:docMk/>
            <pc:sldMk cId="1834817230" sldId="361"/>
            <ac:spMk id="4" creationId="{2C618ECD-D197-134E-BAE2-B539EEF7B512}"/>
          </ac:spMkLst>
        </pc:spChg>
        <pc:spChg chg="add mod">
          <ac:chgData name="rehnuma tahiyan" userId="40a7abc9015b6922" providerId="LiveId" clId="{86C752D6-A1BA-4B32-A8FC-9F42A802009F}" dt="2024-12-04T19:12:14.899" v="89" actId="1076"/>
          <ac:spMkLst>
            <pc:docMk/>
            <pc:sldMk cId="1834817230" sldId="361"/>
            <ac:spMk id="5" creationId="{CC7B4D4F-0876-B431-3008-C841F11C9825}"/>
          </ac:spMkLst>
        </pc:spChg>
        <pc:spChg chg="add mod">
          <ac:chgData name="rehnuma tahiyan" userId="40a7abc9015b6922" providerId="LiveId" clId="{86C752D6-A1BA-4B32-A8FC-9F42A802009F}" dt="2024-12-04T19:13:38.467" v="102" actId="1076"/>
          <ac:spMkLst>
            <pc:docMk/>
            <pc:sldMk cId="1834817230" sldId="361"/>
            <ac:spMk id="7" creationId="{B2925A78-D69F-5CA5-CDCF-8E77CF22AB3D}"/>
          </ac:spMkLst>
        </pc:spChg>
        <pc:picChg chg="add mod">
          <ac:chgData name="rehnuma tahiyan" userId="40a7abc9015b6922" providerId="LiveId" clId="{86C752D6-A1BA-4B32-A8FC-9F42A802009F}" dt="2024-12-04T19:14:11.335" v="110" actId="1076"/>
          <ac:picMkLst>
            <pc:docMk/>
            <pc:sldMk cId="1834817230" sldId="361"/>
            <ac:picMk id="8" creationId="{4B31AFEF-5968-C53E-CA2C-239A61A0271E}"/>
          </ac:picMkLst>
        </pc:picChg>
        <pc:picChg chg="add mod">
          <ac:chgData name="rehnuma tahiyan" userId="40a7abc9015b6922" providerId="LiveId" clId="{86C752D6-A1BA-4B32-A8FC-9F42A802009F}" dt="2024-12-04T19:14:22.677" v="114" actId="1076"/>
          <ac:picMkLst>
            <pc:docMk/>
            <pc:sldMk cId="1834817230" sldId="361"/>
            <ac:picMk id="10" creationId="{F67FE5B1-7D6F-A329-9C07-EFB0262BC0B7}"/>
          </ac:picMkLst>
        </pc:picChg>
        <pc:picChg chg="add mod">
          <ac:chgData name="rehnuma tahiyan" userId="40a7abc9015b6922" providerId="LiveId" clId="{86C752D6-A1BA-4B32-A8FC-9F42A802009F}" dt="2024-12-04T19:14:38.978" v="118" actId="1076"/>
          <ac:picMkLst>
            <pc:docMk/>
            <pc:sldMk cId="1834817230" sldId="361"/>
            <ac:picMk id="14" creationId="{1826A3D1-F44D-6AA7-19EF-A00DD3EFBCC8}"/>
          </ac:picMkLst>
        </pc:picChg>
        <pc:picChg chg="add mod">
          <ac:chgData name="rehnuma tahiyan" userId="40a7abc9015b6922" providerId="LiveId" clId="{86C752D6-A1BA-4B32-A8FC-9F42A802009F}" dt="2024-12-04T19:14:55.430" v="121" actId="1076"/>
          <ac:picMkLst>
            <pc:docMk/>
            <pc:sldMk cId="1834817230" sldId="361"/>
            <ac:picMk id="15" creationId="{04E1A27B-8EB8-2F48-6B4E-98B1CF031807}"/>
          </ac:picMkLst>
        </pc:picChg>
        <pc:picChg chg="add mod">
          <ac:chgData name="rehnuma tahiyan" userId="40a7abc9015b6922" providerId="LiveId" clId="{86C752D6-A1BA-4B32-A8FC-9F42A802009F}" dt="2024-12-04T19:15:31.881" v="127" actId="1076"/>
          <ac:picMkLst>
            <pc:docMk/>
            <pc:sldMk cId="1834817230" sldId="361"/>
            <ac:picMk id="16" creationId="{08AAAA9E-6C41-4C50-EFED-176C9A4D6B01}"/>
          </ac:picMkLst>
        </pc:picChg>
        <pc:picChg chg="add mod">
          <ac:chgData name="rehnuma tahiyan" userId="40a7abc9015b6922" providerId="LiveId" clId="{86C752D6-A1BA-4B32-A8FC-9F42A802009F}" dt="2024-12-04T19:15:34.590" v="128" actId="1076"/>
          <ac:picMkLst>
            <pc:docMk/>
            <pc:sldMk cId="1834817230" sldId="361"/>
            <ac:picMk id="17" creationId="{CF61F37E-66FF-74EC-F987-B1388269443B}"/>
          </ac:picMkLst>
        </pc:picChg>
        <pc:picChg chg="mod">
          <ac:chgData name="rehnuma tahiyan" userId="40a7abc9015b6922" providerId="LiveId" clId="{86C752D6-A1BA-4B32-A8FC-9F42A802009F}" dt="2024-12-04T19:13:55.806" v="107" actId="1076"/>
          <ac:picMkLst>
            <pc:docMk/>
            <pc:sldMk cId="1834817230" sldId="361"/>
            <ac:picMk id="3074" creationId="{100D28C3-CAF8-143C-CAA9-DF772F74237C}"/>
          </ac:picMkLst>
        </pc:picChg>
        <pc:picChg chg="mod">
          <ac:chgData name="rehnuma tahiyan" userId="40a7abc9015b6922" providerId="LiveId" clId="{86C752D6-A1BA-4B32-A8FC-9F42A802009F}" dt="2024-12-04T19:12:16.928" v="90" actId="1076"/>
          <ac:picMkLst>
            <pc:docMk/>
            <pc:sldMk cId="1834817230" sldId="361"/>
            <ac:picMk id="3076" creationId="{96C1FE54-6302-285A-E95E-D049B5860D0A}"/>
          </ac:picMkLst>
        </pc:picChg>
        <pc:picChg chg="mod">
          <ac:chgData name="rehnuma tahiyan" userId="40a7abc9015b6922" providerId="LiveId" clId="{86C752D6-A1BA-4B32-A8FC-9F42A802009F}" dt="2024-12-04T19:13:51.344" v="105" actId="1076"/>
          <ac:picMkLst>
            <pc:docMk/>
            <pc:sldMk cId="1834817230" sldId="361"/>
            <ac:picMk id="3078" creationId="{29E92559-8ECB-21B0-24A1-89CC6CDD476C}"/>
          </ac:picMkLst>
        </pc:picChg>
      </pc:sldChg>
      <pc:sldChg chg="addSp delSp modSp del mod">
        <pc:chgData name="rehnuma tahiyan" userId="40a7abc9015b6922" providerId="LiveId" clId="{86C752D6-A1BA-4B32-A8FC-9F42A802009F}" dt="2024-12-04T19:15:43.770" v="129" actId="2696"/>
        <pc:sldMkLst>
          <pc:docMk/>
          <pc:sldMk cId="1197004084" sldId="363"/>
        </pc:sldMkLst>
        <pc:spChg chg="add del mod">
          <ac:chgData name="rehnuma tahiyan" userId="40a7abc9015b6922" providerId="LiveId" clId="{86C752D6-A1BA-4B32-A8FC-9F42A802009F}" dt="2024-12-04T18:58:50.079" v="21" actId="21"/>
          <ac:spMkLst>
            <pc:docMk/>
            <pc:sldMk cId="1197004084" sldId="363"/>
            <ac:spMk id="5" creationId="{F828A10F-C8B7-8F37-21E9-1A06120A1F3A}"/>
          </ac:spMkLst>
        </pc:spChg>
        <pc:spChg chg="add del mod">
          <ac:chgData name="rehnuma tahiyan" userId="40a7abc9015b6922" providerId="LiveId" clId="{86C752D6-A1BA-4B32-A8FC-9F42A802009F}" dt="2024-12-04T18:59:09.236" v="24" actId="21"/>
          <ac:spMkLst>
            <pc:docMk/>
            <pc:sldMk cId="1197004084" sldId="363"/>
            <ac:spMk id="7" creationId="{A07CE3D5-7F4C-EFE4-8937-F514929F905F}"/>
          </ac:spMkLst>
        </pc:spChg>
        <pc:spChg chg="add del mod">
          <ac:chgData name="rehnuma tahiyan" userId="40a7abc9015b6922" providerId="LiveId" clId="{86C752D6-A1BA-4B32-A8FC-9F42A802009F}" dt="2024-12-04T19:15:08.173" v="122" actId="21"/>
          <ac:spMkLst>
            <pc:docMk/>
            <pc:sldMk cId="1197004084" sldId="363"/>
            <ac:spMk id="10" creationId="{48729354-9CDC-AA8C-141F-5A8A0C7D31AA}"/>
          </ac:spMkLst>
        </pc:spChg>
        <pc:spChg chg="add del mod">
          <ac:chgData name="rehnuma tahiyan" userId="40a7abc9015b6922" providerId="LiveId" clId="{86C752D6-A1BA-4B32-A8FC-9F42A802009F}" dt="2024-12-04T19:14:48.324" v="119" actId="21"/>
          <ac:spMkLst>
            <pc:docMk/>
            <pc:sldMk cId="1197004084" sldId="363"/>
            <ac:spMk id="15" creationId="{515AC559-C8FE-D4FF-7B4C-443AC607AADA}"/>
          </ac:spMkLst>
        </pc:spChg>
        <pc:spChg chg="add del mod">
          <ac:chgData name="rehnuma tahiyan" userId="40a7abc9015b6922" providerId="LiveId" clId="{86C752D6-A1BA-4B32-A8FC-9F42A802009F}" dt="2024-12-04T19:14:04.514" v="108" actId="21"/>
          <ac:spMkLst>
            <pc:docMk/>
            <pc:sldMk cId="1197004084" sldId="363"/>
            <ac:spMk id="17" creationId="{7C79565C-5312-7853-E62A-484E2F97EF71}"/>
          </ac:spMkLst>
        </pc:spChg>
        <pc:picChg chg="del mod">
          <ac:chgData name="rehnuma tahiyan" userId="40a7abc9015b6922" providerId="LiveId" clId="{86C752D6-A1BA-4B32-A8FC-9F42A802009F}" dt="2024-12-04T19:15:17.317" v="124" actId="21"/>
          <ac:picMkLst>
            <pc:docMk/>
            <pc:sldMk cId="1197004084" sldId="363"/>
            <ac:picMk id="4100" creationId="{31CF512A-28E4-9873-EF8F-45340C422943}"/>
          </ac:picMkLst>
        </pc:picChg>
        <pc:picChg chg="del mod">
          <ac:chgData name="rehnuma tahiyan" userId="40a7abc9015b6922" providerId="LiveId" clId="{86C752D6-A1BA-4B32-A8FC-9F42A802009F}" dt="2024-12-04T19:14:14.848" v="111" actId="21"/>
          <ac:picMkLst>
            <pc:docMk/>
            <pc:sldMk cId="1197004084" sldId="363"/>
            <ac:picMk id="4102" creationId="{57FEE91A-7C25-31D1-19AB-C95C229D7CEC}"/>
          </ac:picMkLst>
        </pc:picChg>
        <pc:picChg chg="del mod">
          <ac:chgData name="rehnuma tahiyan" userId="40a7abc9015b6922" providerId="LiveId" clId="{86C752D6-A1BA-4B32-A8FC-9F42A802009F}" dt="2024-12-04T19:14:28.391" v="115" actId="21"/>
          <ac:picMkLst>
            <pc:docMk/>
            <pc:sldMk cId="1197004084" sldId="363"/>
            <ac:picMk id="4104" creationId="{0EAE47A3-50CE-2FAF-D8F5-066C95A34561}"/>
          </ac:picMkLst>
        </pc:picChg>
      </pc:sldChg>
      <pc:sldMasterChg chg="delSldLayout">
        <pc:chgData name="rehnuma tahiyan" userId="40a7abc9015b6922" providerId="LiveId" clId="{86C752D6-A1BA-4B32-A8FC-9F42A802009F}" dt="2024-12-05T03:08:47.490" v="131" actId="2696"/>
        <pc:sldMasterMkLst>
          <pc:docMk/>
          <pc:sldMasterMk cId="3044495237" sldId="2147483648"/>
        </pc:sldMasterMkLst>
        <pc:sldLayoutChg chg="del">
          <pc:chgData name="rehnuma tahiyan" userId="40a7abc9015b6922" providerId="LiveId" clId="{86C752D6-A1BA-4B32-A8FC-9F42A802009F}" dt="2024-12-05T03:08:47.490" v="131" actId="2696"/>
          <pc:sldLayoutMkLst>
            <pc:docMk/>
            <pc:sldMasterMk cId="3044495237" sldId="2147483648"/>
            <pc:sldLayoutMk cId="3613778338"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99324-265A-412B-97AA-DC4E3ABA2713}"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83115-A8B2-4698-AA92-DBA14E083C5F}" type="slidenum">
              <a:rPr lang="en-US" smtClean="0"/>
              <a:t>‹#›</a:t>
            </a:fld>
            <a:endParaRPr lang="en-US"/>
          </a:p>
        </p:txBody>
      </p:sp>
    </p:spTree>
    <p:extLst>
      <p:ext uri="{BB962C8B-B14F-4D97-AF65-F5344CB8AC3E}">
        <p14:creationId xmlns:p14="http://schemas.microsoft.com/office/powerpoint/2010/main" val="426573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103D-B07D-4F61-A21C-E031365B42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B7A898-4EF2-4CCC-81F1-E2E0AEA44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D59AA1-BF38-4B6D-A2D4-5BEB81D217D1}"/>
              </a:ext>
            </a:extLst>
          </p:cNvPr>
          <p:cNvSpPr>
            <a:spLocks noGrp="1"/>
          </p:cNvSpPr>
          <p:nvPr>
            <p:ph type="dt" sz="half" idx="10"/>
          </p:nvPr>
        </p:nvSpPr>
        <p:spPr/>
        <p:txBody>
          <a:bodyPr/>
          <a:lstStyle/>
          <a:p>
            <a:r>
              <a:rPr lang="en-US"/>
              <a:t>05/12/2024</a:t>
            </a:r>
          </a:p>
        </p:txBody>
      </p:sp>
      <p:sp>
        <p:nvSpPr>
          <p:cNvPr id="5" name="Footer Placeholder 4">
            <a:extLst>
              <a:ext uri="{FF2B5EF4-FFF2-40B4-BE49-F238E27FC236}">
                <a16:creationId xmlns:a16="http://schemas.microsoft.com/office/drawing/2014/main" id="{B4645452-AAEE-4ECE-84C2-B68C65BD6388}"/>
              </a:ext>
            </a:extLst>
          </p:cNvPr>
          <p:cNvSpPr>
            <a:spLocks noGrp="1"/>
          </p:cNvSpPr>
          <p:nvPr>
            <p:ph type="ftr" sz="quarter" idx="11"/>
          </p:nvPr>
        </p:nvSpPr>
        <p:spPr/>
        <p:txBody>
          <a:bodyPr/>
          <a:lstStyle/>
          <a:p>
            <a:r>
              <a:rPr lang="en-US"/>
              <a:t>NSTU_QuickBill</a:t>
            </a:r>
          </a:p>
        </p:txBody>
      </p:sp>
      <p:sp>
        <p:nvSpPr>
          <p:cNvPr id="6" name="Slide Number Placeholder 5">
            <a:extLst>
              <a:ext uri="{FF2B5EF4-FFF2-40B4-BE49-F238E27FC236}">
                <a16:creationId xmlns:a16="http://schemas.microsoft.com/office/drawing/2014/main" id="{B8F984C4-BF65-4E24-93A3-08C717126F9B}"/>
              </a:ext>
            </a:extLst>
          </p:cNvPr>
          <p:cNvSpPr>
            <a:spLocks noGrp="1"/>
          </p:cNvSpPr>
          <p:nvPr>
            <p:ph type="sldNum" sz="quarter" idx="12"/>
          </p:nvPr>
        </p:nvSpPr>
        <p:spPr/>
        <p:txBody>
          <a:bodyPr/>
          <a:lstStyle/>
          <a:p>
            <a:fld id="{0532E080-B042-4788-A550-28089DB038C9}" type="slidenum">
              <a:rPr lang="en-US" smtClean="0"/>
              <a:t>‹#›</a:t>
            </a:fld>
            <a:endParaRPr lang="en-US"/>
          </a:p>
        </p:txBody>
      </p:sp>
    </p:spTree>
    <p:extLst>
      <p:ext uri="{BB962C8B-B14F-4D97-AF65-F5344CB8AC3E}">
        <p14:creationId xmlns:p14="http://schemas.microsoft.com/office/powerpoint/2010/main" val="1745893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EF4C-E0D1-436C-AFCE-8E2CC38E99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1D839A-12C6-44EE-96C2-9208DF3110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67C5F-14E7-4A01-89B0-C60823E58CF5}"/>
              </a:ext>
            </a:extLst>
          </p:cNvPr>
          <p:cNvSpPr>
            <a:spLocks noGrp="1"/>
          </p:cNvSpPr>
          <p:nvPr>
            <p:ph type="dt" sz="half" idx="10"/>
          </p:nvPr>
        </p:nvSpPr>
        <p:spPr/>
        <p:txBody>
          <a:bodyPr/>
          <a:lstStyle/>
          <a:p>
            <a:r>
              <a:rPr lang="en-US"/>
              <a:t>05/12/2024</a:t>
            </a:r>
          </a:p>
        </p:txBody>
      </p:sp>
      <p:sp>
        <p:nvSpPr>
          <p:cNvPr id="5" name="Footer Placeholder 4">
            <a:extLst>
              <a:ext uri="{FF2B5EF4-FFF2-40B4-BE49-F238E27FC236}">
                <a16:creationId xmlns:a16="http://schemas.microsoft.com/office/drawing/2014/main" id="{2182F9E6-19CE-4241-9F72-5079744E7341}"/>
              </a:ext>
            </a:extLst>
          </p:cNvPr>
          <p:cNvSpPr>
            <a:spLocks noGrp="1"/>
          </p:cNvSpPr>
          <p:nvPr>
            <p:ph type="ftr" sz="quarter" idx="11"/>
          </p:nvPr>
        </p:nvSpPr>
        <p:spPr/>
        <p:txBody>
          <a:bodyPr/>
          <a:lstStyle/>
          <a:p>
            <a:r>
              <a:rPr lang="en-US"/>
              <a:t>NSTU_QuickBill</a:t>
            </a:r>
          </a:p>
        </p:txBody>
      </p:sp>
      <p:sp>
        <p:nvSpPr>
          <p:cNvPr id="6" name="Slide Number Placeholder 5">
            <a:extLst>
              <a:ext uri="{FF2B5EF4-FFF2-40B4-BE49-F238E27FC236}">
                <a16:creationId xmlns:a16="http://schemas.microsoft.com/office/drawing/2014/main" id="{55C1DD8C-5BC0-43C9-A27C-8C17FE2360E1}"/>
              </a:ext>
            </a:extLst>
          </p:cNvPr>
          <p:cNvSpPr>
            <a:spLocks noGrp="1"/>
          </p:cNvSpPr>
          <p:nvPr>
            <p:ph type="sldNum" sz="quarter" idx="12"/>
          </p:nvPr>
        </p:nvSpPr>
        <p:spPr/>
        <p:txBody>
          <a:bodyPr/>
          <a:lstStyle/>
          <a:p>
            <a:fld id="{0532E080-B042-4788-A550-28089DB038C9}" type="slidenum">
              <a:rPr lang="en-US" smtClean="0"/>
              <a:t>‹#›</a:t>
            </a:fld>
            <a:endParaRPr lang="en-US"/>
          </a:p>
        </p:txBody>
      </p:sp>
    </p:spTree>
    <p:extLst>
      <p:ext uri="{BB962C8B-B14F-4D97-AF65-F5344CB8AC3E}">
        <p14:creationId xmlns:p14="http://schemas.microsoft.com/office/powerpoint/2010/main" val="1464714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4C6768-982A-4204-B121-B9CFB8375A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5851BF-9567-4C8A-A138-CBC2AFA022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FFE37-40C8-49F2-BF1E-579AC90C76D3}"/>
              </a:ext>
            </a:extLst>
          </p:cNvPr>
          <p:cNvSpPr>
            <a:spLocks noGrp="1"/>
          </p:cNvSpPr>
          <p:nvPr>
            <p:ph type="dt" sz="half" idx="10"/>
          </p:nvPr>
        </p:nvSpPr>
        <p:spPr/>
        <p:txBody>
          <a:bodyPr/>
          <a:lstStyle/>
          <a:p>
            <a:r>
              <a:rPr lang="en-US"/>
              <a:t>05/12/2024</a:t>
            </a:r>
          </a:p>
        </p:txBody>
      </p:sp>
      <p:sp>
        <p:nvSpPr>
          <p:cNvPr id="5" name="Footer Placeholder 4">
            <a:extLst>
              <a:ext uri="{FF2B5EF4-FFF2-40B4-BE49-F238E27FC236}">
                <a16:creationId xmlns:a16="http://schemas.microsoft.com/office/drawing/2014/main" id="{8DEAA136-E553-4009-9019-3D0FA314C319}"/>
              </a:ext>
            </a:extLst>
          </p:cNvPr>
          <p:cNvSpPr>
            <a:spLocks noGrp="1"/>
          </p:cNvSpPr>
          <p:nvPr>
            <p:ph type="ftr" sz="quarter" idx="11"/>
          </p:nvPr>
        </p:nvSpPr>
        <p:spPr/>
        <p:txBody>
          <a:bodyPr/>
          <a:lstStyle/>
          <a:p>
            <a:r>
              <a:rPr lang="en-US"/>
              <a:t>NSTU_QuickBill</a:t>
            </a:r>
          </a:p>
        </p:txBody>
      </p:sp>
      <p:sp>
        <p:nvSpPr>
          <p:cNvPr id="6" name="Slide Number Placeholder 5">
            <a:extLst>
              <a:ext uri="{FF2B5EF4-FFF2-40B4-BE49-F238E27FC236}">
                <a16:creationId xmlns:a16="http://schemas.microsoft.com/office/drawing/2014/main" id="{8F2C7CE5-F454-4256-8655-9AD15C591A62}"/>
              </a:ext>
            </a:extLst>
          </p:cNvPr>
          <p:cNvSpPr>
            <a:spLocks noGrp="1"/>
          </p:cNvSpPr>
          <p:nvPr>
            <p:ph type="sldNum" sz="quarter" idx="12"/>
          </p:nvPr>
        </p:nvSpPr>
        <p:spPr/>
        <p:txBody>
          <a:bodyPr/>
          <a:lstStyle/>
          <a:p>
            <a:fld id="{0532E080-B042-4788-A550-28089DB038C9}" type="slidenum">
              <a:rPr lang="en-US" smtClean="0"/>
              <a:t>‹#›</a:t>
            </a:fld>
            <a:endParaRPr lang="en-US"/>
          </a:p>
        </p:txBody>
      </p:sp>
    </p:spTree>
    <p:extLst>
      <p:ext uri="{BB962C8B-B14F-4D97-AF65-F5344CB8AC3E}">
        <p14:creationId xmlns:p14="http://schemas.microsoft.com/office/powerpoint/2010/main" val="603047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3104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73541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940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2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AC43-60F5-421E-BC7A-7FE71BE1E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38075D-5981-41CF-A462-69CC1E2249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F9968-2E7D-48AF-BF7F-06ACB2171435}"/>
              </a:ext>
            </a:extLst>
          </p:cNvPr>
          <p:cNvSpPr>
            <a:spLocks noGrp="1"/>
          </p:cNvSpPr>
          <p:nvPr>
            <p:ph type="dt" sz="half" idx="10"/>
          </p:nvPr>
        </p:nvSpPr>
        <p:spPr/>
        <p:txBody>
          <a:bodyPr/>
          <a:lstStyle/>
          <a:p>
            <a:r>
              <a:rPr lang="en-US"/>
              <a:t>05/12/2024</a:t>
            </a:r>
          </a:p>
        </p:txBody>
      </p:sp>
      <p:sp>
        <p:nvSpPr>
          <p:cNvPr id="5" name="Footer Placeholder 4">
            <a:extLst>
              <a:ext uri="{FF2B5EF4-FFF2-40B4-BE49-F238E27FC236}">
                <a16:creationId xmlns:a16="http://schemas.microsoft.com/office/drawing/2014/main" id="{2A040767-2020-4378-9728-6C2D7542B4F5}"/>
              </a:ext>
            </a:extLst>
          </p:cNvPr>
          <p:cNvSpPr>
            <a:spLocks noGrp="1"/>
          </p:cNvSpPr>
          <p:nvPr>
            <p:ph type="ftr" sz="quarter" idx="11"/>
          </p:nvPr>
        </p:nvSpPr>
        <p:spPr/>
        <p:txBody>
          <a:bodyPr/>
          <a:lstStyle/>
          <a:p>
            <a:r>
              <a:rPr lang="en-US"/>
              <a:t>NSTU_QuickBill</a:t>
            </a:r>
          </a:p>
        </p:txBody>
      </p:sp>
      <p:sp>
        <p:nvSpPr>
          <p:cNvPr id="6" name="Slide Number Placeholder 5">
            <a:extLst>
              <a:ext uri="{FF2B5EF4-FFF2-40B4-BE49-F238E27FC236}">
                <a16:creationId xmlns:a16="http://schemas.microsoft.com/office/drawing/2014/main" id="{54CB64E0-DE76-471B-B49B-88345ACA6D91}"/>
              </a:ext>
            </a:extLst>
          </p:cNvPr>
          <p:cNvSpPr>
            <a:spLocks noGrp="1"/>
          </p:cNvSpPr>
          <p:nvPr>
            <p:ph type="sldNum" sz="quarter" idx="12"/>
          </p:nvPr>
        </p:nvSpPr>
        <p:spPr/>
        <p:txBody>
          <a:bodyPr/>
          <a:lstStyle/>
          <a:p>
            <a:fld id="{0532E080-B042-4788-A550-28089DB038C9}" type="slidenum">
              <a:rPr lang="en-US" smtClean="0"/>
              <a:t>‹#›</a:t>
            </a:fld>
            <a:endParaRPr lang="en-US"/>
          </a:p>
        </p:txBody>
      </p:sp>
    </p:spTree>
    <p:extLst>
      <p:ext uri="{BB962C8B-B14F-4D97-AF65-F5344CB8AC3E}">
        <p14:creationId xmlns:p14="http://schemas.microsoft.com/office/powerpoint/2010/main" val="219193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0C20-FE31-4F4C-98F2-2F109A4422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CABDC-93AE-4DEE-BC54-1C106B8F43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4F41F2-47A2-4038-A612-15FDDA3C8B3D}"/>
              </a:ext>
            </a:extLst>
          </p:cNvPr>
          <p:cNvSpPr>
            <a:spLocks noGrp="1"/>
          </p:cNvSpPr>
          <p:nvPr>
            <p:ph type="dt" sz="half" idx="10"/>
          </p:nvPr>
        </p:nvSpPr>
        <p:spPr/>
        <p:txBody>
          <a:bodyPr/>
          <a:lstStyle/>
          <a:p>
            <a:r>
              <a:rPr lang="en-US"/>
              <a:t>05/12/2024</a:t>
            </a:r>
          </a:p>
        </p:txBody>
      </p:sp>
      <p:sp>
        <p:nvSpPr>
          <p:cNvPr id="5" name="Footer Placeholder 4">
            <a:extLst>
              <a:ext uri="{FF2B5EF4-FFF2-40B4-BE49-F238E27FC236}">
                <a16:creationId xmlns:a16="http://schemas.microsoft.com/office/drawing/2014/main" id="{2636C9EB-000B-4D8D-B191-6EE22770F993}"/>
              </a:ext>
            </a:extLst>
          </p:cNvPr>
          <p:cNvSpPr>
            <a:spLocks noGrp="1"/>
          </p:cNvSpPr>
          <p:nvPr>
            <p:ph type="ftr" sz="quarter" idx="11"/>
          </p:nvPr>
        </p:nvSpPr>
        <p:spPr/>
        <p:txBody>
          <a:bodyPr/>
          <a:lstStyle/>
          <a:p>
            <a:r>
              <a:rPr lang="en-US"/>
              <a:t>NSTU_QuickBill</a:t>
            </a:r>
          </a:p>
        </p:txBody>
      </p:sp>
      <p:sp>
        <p:nvSpPr>
          <p:cNvPr id="6" name="Slide Number Placeholder 5">
            <a:extLst>
              <a:ext uri="{FF2B5EF4-FFF2-40B4-BE49-F238E27FC236}">
                <a16:creationId xmlns:a16="http://schemas.microsoft.com/office/drawing/2014/main" id="{9A053FCD-4349-459E-A7F9-6F3EC98A5C08}"/>
              </a:ext>
            </a:extLst>
          </p:cNvPr>
          <p:cNvSpPr>
            <a:spLocks noGrp="1"/>
          </p:cNvSpPr>
          <p:nvPr>
            <p:ph type="sldNum" sz="quarter" idx="12"/>
          </p:nvPr>
        </p:nvSpPr>
        <p:spPr/>
        <p:txBody>
          <a:bodyPr/>
          <a:lstStyle/>
          <a:p>
            <a:fld id="{0532E080-B042-4788-A550-28089DB038C9}" type="slidenum">
              <a:rPr lang="en-US" smtClean="0"/>
              <a:t>‹#›</a:t>
            </a:fld>
            <a:endParaRPr lang="en-US"/>
          </a:p>
        </p:txBody>
      </p:sp>
    </p:spTree>
    <p:extLst>
      <p:ext uri="{BB962C8B-B14F-4D97-AF65-F5344CB8AC3E}">
        <p14:creationId xmlns:p14="http://schemas.microsoft.com/office/powerpoint/2010/main" val="84288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6F21-E0DC-4A2A-857C-D7046F5E14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966F7-8CA0-41E0-89E6-E4EF1501C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3E5FFD-26C9-461D-A37C-630D102EF6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87A11B-A2A4-41FE-9B2B-C1A8704F7FE2}"/>
              </a:ext>
            </a:extLst>
          </p:cNvPr>
          <p:cNvSpPr>
            <a:spLocks noGrp="1"/>
          </p:cNvSpPr>
          <p:nvPr>
            <p:ph type="dt" sz="half" idx="10"/>
          </p:nvPr>
        </p:nvSpPr>
        <p:spPr/>
        <p:txBody>
          <a:bodyPr/>
          <a:lstStyle/>
          <a:p>
            <a:r>
              <a:rPr lang="en-US"/>
              <a:t>05/12/2024</a:t>
            </a:r>
          </a:p>
        </p:txBody>
      </p:sp>
      <p:sp>
        <p:nvSpPr>
          <p:cNvPr id="6" name="Footer Placeholder 5">
            <a:extLst>
              <a:ext uri="{FF2B5EF4-FFF2-40B4-BE49-F238E27FC236}">
                <a16:creationId xmlns:a16="http://schemas.microsoft.com/office/drawing/2014/main" id="{B67496CD-E8E6-48B0-9C23-DB866206C417}"/>
              </a:ext>
            </a:extLst>
          </p:cNvPr>
          <p:cNvSpPr>
            <a:spLocks noGrp="1"/>
          </p:cNvSpPr>
          <p:nvPr>
            <p:ph type="ftr" sz="quarter" idx="11"/>
          </p:nvPr>
        </p:nvSpPr>
        <p:spPr/>
        <p:txBody>
          <a:bodyPr/>
          <a:lstStyle/>
          <a:p>
            <a:r>
              <a:rPr lang="en-US"/>
              <a:t>NSTU_QuickBill</a:t>
            </a:r>
          </a:p>
        </p:txBody>
      </p:sp>
      <p:sp>
        <p:nvSpPr>
          <p:cNvPr id="7" name="Slide Number Placeholder 6">
            <a:extLst>
              <a:ext uri="{FF2B5EF4-FFF2-40B4-BE49-F238E27FC236}">
                <a16:creationId xmlns:a16="http://schemas.microsoft.com/office/drawing/2014/main" id="{E01A1504-7F14-4A33-B80D-6CE400E92BB5}"/>
              </a:ext>
            </a:extLst>
          </p:cNvPr>
          <p:cNvSpPr>
            <a:spLocks noGrp="1"/>
          </p:cNvSpPr>
          <p:nvPr>
            <p:ph type="sldNum" sz="quarter" idx="12"/>
          </p:nvPr>
        </p:nvSpPr>
        <p:spPr/>
        <p:txBody>
          <a:bodyPr/>
          <a:lstStyle/>
          <a:p>
            <a:fld id="{0532E080-B042-4788-A550-28089DB038C9}" type="slidenum">
              <a:rPr lang="en-US" smtClean="0"/>
              <a:t>‹#›</a:t>
            </a:fld>
            <a:endParaRPr lang="en-US"/>
          </a:p>
        </p:txBody>
      </p:sp>
    </p:spTree>
    <p:extLst>
      <p:ext uri="{BB962C8B-B14F-4D97-AF65-F5344CB8AC3E}">
        <p14:creationId xmlns:p14="http://schemas.microsoft.com/office/powerpoint/2010/main" val="2597436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162F-9071-4149-B347-AD929FB651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D41FB7-77A5-4FC3-8972-02D01B1120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DE313D-4FFC-47D8-9F8C-37C26D00DB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1738B-8A7D-45AA-9060-2D0F91E73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FC7ACB-89DD-4FF6-A20F-2D1D766408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CFE67D-7F40-4C29-BF47-2F2A18D9470D}"/>
              </a:ext>
            </a:extLst>
          </p:cNvPr>
          <p:cNvSpPr>
            <a:spLocks noGrp="1"/>
          </p:cNvSpPr>
          <p:nvPr>
            <p:ph type="dt" sz="half" idx="10"/>
          </p:nvPr>
        </p:nvSpPr>
        <p:spPr/>
        <p:txBody>
          <a:bodyPr/>
          <a:lstStyle/>
          <a:p>
            <a:r>
              <a:rPr lang="en-US"/>
              <a:t>05/12/2024</a:t>
            </a:r>
          </a:p>
        </p:txBody>
      </p:sp>
      <p:sp>
        <p:nvSpPr>
          <p:cNvPr id="8" name="Footer Placeholder 7">
            <a:extLst>
              <a:ext uri="{FF2B5EF4-FFF2-40B4-BE49-F238E27FC236}">
                <a16:creationId xmlns:a16="http://schemas.microsoft.com/office/drawing/2014/main" id="{3089F29F-BD93-4846-8998-E3F374F979F7}"/>
              </a:ext>
            </a:extLst>
          </p:cNvPr>
          <p:cNvSpPr>
            <a:spLocks noGrp="1"/>
          </p:cNvSpPr>
          <p:nvPr>
            <p:ph type="ftr" sz="quarter" idx="11"/>
          </p:nvPr>
        </p:nvSpPr>
        <p:spPr/>
        <p:txBody>
          <a:bodyPr/>
          <a:lstStyle/>
          <a:p>
            <a:r>
              <a:rPr lang="en-US"/>
              <a:t>NSTU_QuickBill</a:t>
            </a:r>
          </a:p>
        </p:txBody>
      </p:sp>
      <p:sp>
        <p:nvSpPr>
          <p:cNvPr id="9" name="Slide Number Placeholder 8">
            <a:extLst>
              <a:ext uri="{FF2B5EF4-FFF2-40B4-BE49-F238E27FC236}">
                <a16:creationId xmlns:a16="http://schemas.microsoft.com/office/drawing/2014/main" id="{1DC112AB-E38B-4712-82A2-F3247964DA7C}"/>
              </a:ext>
            </a:extLst>
          </p:cNvPr>
          <p:cNvSpPr>
            <a:spLocks noGrp="1"/>
          </p:cNvSpPr>
          <p:nvPr>
            <p:ph type="sldNum" sz="quarter" idx="12"/>
          </p:nvPr>
        </p:nvSpPr>
        <p:spPr/>
        <p:txBody>
          <a:bodyPr/>
          <a:lstStyle/>
          <a:p>
            <a:fld id="{0532E080-B042-4788-A550-28089DB038C9}" type="slidenum">
              <a:rPr lang="en-US" smtClean="0"/>
              <a:t>‹#›</a:t>
            </a:fld>
            <a:endParaRPr lang="en-US"/>
          </a:p>
        </p:txBody>
      </p:sp>
    </p:spTree>
    <p:extLst>
      <p:ext uri="{BB962C8B-B14F-4D97-AF65-F5344CB8AC3E}">
        <p14:creationId xmlns:p14="http://schemas.microsoft.com/office/powerpoint/2010/main" val="332412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8F5D-EA59-41DC-A154-DEB616AE28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A6EA7B-E774-42CC-94A9-1E8617B7FA02}"/>
              </a:ext>
            </a:extLst>
          </p:cNvPr>
          <p:cNvSpPr>
            <a:spLocks noGrp="1"/>
          </p:cNvSpPr>
          <p:nvPr>
            <p:ph type="dt" sz="half" idx="10"/>
          </p:nvPr>
        </p:nvSpPr>
        <p:spPr/>
        <p:txBody>
          <a:bodyPr/>
          <a:lstStyle/>
          <a:p>
            <a:r>
              <a:rPr lang="en-US"/>
              <a:t>05/12/2024</a:t>
            </a:r>
          </a:p>
        </p:txBody>
      </p:sp>
      <p:sp>
        <p:nvSpPr>
          <p:cNvPr id="4" name="Footer Placeholder 3">
            <a:extLst>
              <a:ext uri="{FF2B5EF4-FFF2-40B4-BE49-F238E27FC236}">
                <a16:creationId xmlns:a16="http://schemas.microsoft.com/office/drawing/2014/main" id="{58E0740D-A36D-49C0-B9CA-696078CFD531}"/>
              </a:ext>
            </a:extLst>
          </p:cNvPr>
          <p:cNvSpPr>
            <a:spLocks noGrp="1"/>
          </p:cNvSpPr>
          <p:nvPr>
            <p:ph type="ftr" sz="quarter" idx="11"/>
          </p:nvPr>
        </p:nvSpPr>
        <p:spPr/>
        <p:txBody>
          <a:bodyPr/>
          <a:lstStyle/>
          <a:p>
            <a:r>
              <a:rPr lang="en-US"/>
              <a:t>NSTU_QuickBill</a:t>
            </a:r>
          </a:p>
        </p:txBody>
      </p:sp>
      <p:sp>
        <p:nvSpPr>
          <p:cNvPr id="5" name="Slide Number Placeholder 4">
            <a:extLst>
              <a:ext uri="{FF2B5EF4-FFF2-40B4-BE49-F238E27FC236}">
                <a16:creationId xmlns:a16="http://schemas.microsoft.com/office/drawing/2014/main" id="{D2E3DD60-C0DA-4A81-B679-84A9BB214BE8}"/>
              </a:ext>
            </a:extLst>
          </p:cNvPr>
          <p:cNvSpPr>
            <a:spLocks noGrp="1"/>
          </p:cNvSpPr>
          <p:nvPr>
            <p:ph type="sldNum" sz="quarter" idx="12"/>
          </p:nvPr>
        </p:nvSpPr>
        <p:spPr/>
        <p:txBody>
          <a:bodyPr/>
          <a:lstStyle/>
          <a:p>
            <a:fld id="{0532E080-B042-4788-A550-28089DB038C9}" type="slidenum">
              <a:rPr lang="en-US" smtClean="0"/>
              <a:t>‹#›</a:t>
            </a:fld>
            <a:endParaRPr lang="en-US"/>
          </a:p>
        </p:txBody>
      </p:sp>
    </p:spTree>
    <p:extLst>
      <p:ext uri="{BB962C8B-B14F-4D97-AF65-F5344CB8AC3E}">
        <p14:creationId xmlns:p14="http://schemas.microsoft.com/office/powerpoint/2010/main" val="45171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DE79B0-06BA-47F7-9D0A-277BB9FBAD16}"/>
              </a:ext>
            </a:extLst>
          </p:cNvPr>
          <p:cNvSpPr>
            <a:spLocks noGrp="1"/>
          </p:cNvSpPr>
          <p:nvPr>
            <p:ph type="dt" sz="half" idx="10"/>
          </p:nvPr>
        </p:nvSpPr>
        <p:spPr/>
        <p:txBody>
          <a:bodyPr/>
          <a:lstStyle/>
          <a:p>
            <a:r>
              <a:rPr lang="en-US"/>
              <a:t>05/12/2024</a:t>
            </a:r>
          </a:p>
        </p:txBody>
      </p:sp>
      <p:sp>
        <p:nvSpPr>
          <p:cNvPr id="3" name="Footer Placeholder 2">
            <a:extLst>
              <a:ext uri="{FF2B5EF4-FFF2-40B4-BE49-F238E27FC236}">
                <a16:creationId xmlns:a16="http://schemas.microsoft.com/office/drawing/2014/main" id="{9D345B3C-9773-4D56-A662-95069E488BAF}"/>
              </a:ext>
            </a:extLst>
          </p:cNvPr>
          <p:cNvSpPr>
            <a:spLocks noGrp="1"/>
          </p:cNvSpPr>
          <p:nvPr>
            <p:ph type="ftr" sz="quarter" idx="11"/>
          </p:nvPr>
        </p:nvSpPr>
        <p:spPr/>
        <p:txBody>
          <a:bodyPr/>
          <a:lstStyle/>
          <a:p>
            <a:r>
              <a:rPr lang="en-US"/>
              <a:t>NSTU_QuickBill</a:t>
            </a:r>
          </a:p>
        </p:txBody>
      </p:sp>
      <p:sp>
        <p:nvSpPr>
          <p:cNvPr id="4" name="Slide Number Placeholder 3">
            <a:extLst>
              <a:ext uri="{FF2B5EF4-FFF2-40B4-BE49-F238E27FC236}">
                <a16:creationId xmlns:a16="http://schemas.microsoft.com/office/drawing/2014/main" id="{1A0376F2-0F36-406E-9931-4DEF7A443D84}"/>
              </a:ext>
            </a:extLst>
          </p:cNvPr>
          <p:cNvSpPr>
            <a:spLocks noGrp="1"/>
          </p:cNvSpPr>
          <p:nvPr>
            <p:ph type="sldNum" sz="quarter" idx="12"/>
          </p:nvPr>
        </p:nvSpPr>
        <p:spPr/>
        <p:txBody>
          <a:bodyPr/>
          <a:lstStyle/>
          <a:p>
            <a:fld id="{0532E080-B042-4788-A550-28089DB038C9}" type="slidenum">
              <a:rPr lang="en-US" smtClean="0"/>
              <a:t>‹#›</a:t>
            </a:fld>
            <a:endParaRPr lang="en-US"/>
          </a:p>
        </p:txBody>
      </p:sp>
    </p:spTree>
    <p:extLst>
      <p:ext uri="{BB962C8B-B14F-4D97-AF65-F5344CB8AC3E}">
        <p14:creationId xmlns:p14="http://schemas.microsoft.com/office/powerpoint/2010/main" val="1112925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C1EB-7D24-49E5-A274-AFA6DD55C6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DDB4B2-19D2-48EC-B8A8-0CB96C2C5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8591E7-E303-49C4-930E-F14AF7C90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4C277F-6829-4FB3-A042-18DD99357A29}"/>
              </a:ext>
            </a:extLst>
          </p:cNvPr>
          <p:cNvSpPr>
            <a:spLocks noGrp="1"/>
          </p:cNvSpPr>
          <p:nvPr>
            <p:ph type="dt" sz="half" idx="10"/>
          </p:nvPr>
        </p:nvSpPr>
        <p:spPr/>
        <p:txBody>
          <a:bodyPr/>
          <a:lstStyle/>
          <a:p>
            <a:r>
              <a:rPr lang="en-US"/>
              <a:t>05/12/2024</a:t>
            </a:r>
          </a:p>
        </p:txBody>
      </p:sp>
      <p:sp>
        <p:nvSpPr>
          <p:cNvPr id="6" name="Footer Placeholder 5">
            <a:extLst>
              <a:ext uri="{FF2B5EF4-FFF2-40B4-BE49-F238E27FC236}">
                <a16:creationId xmlns:a16="http://schemas.microsoft.com/office/drawing/2014/main" id="{B32A850E-C372-4969-9110-1B8B0E29F19A}"/>
              </a:ext>
            </a:extLst>
          </p:cNvPr>
          <p:cNvSpPr>
            <a:spLocks noGrp="1"/>
          </p:cNvSpPr>
          <p:nvPr>
            <p:ph type="ftr" sz="quarter" idx="11"/>
          </p:nvPr>
        </p:nvSpPr>
        <p:spPr/>
        <p:txBody>
          <a:bodyPr/>
          <a:lstStyle/>
          <a:p>
            <a:r>
              <a:rPr lang="en-US"/>
              <a:t>NSTU_QuickBill</a:t>
            </a:r>
          </a:p>
        </p:txBody>
      </p:sp>
      <p:sp>
        <p:nvSpPr>
          <p:cNvPr id="7" name="Slide Number Placeholder 6">
            <a:extLst>
              <a:ext uri="{FF2B5EF4-FFF2-40B4-BE49-F238E27FC236}">
                <a16:creationId xmlns:a16="http://schemas.microsoft.com/office/drawing/2014/main" id="{ED40404F-7015-4889-BE67-62BDBA402DC4}"/>
              </a:ext>
            </a:extLst>
          </p:cNvPr>
          <p:cNvSpPr>
            <a:spLocks noGrp="1"/>
          </p:cNvSpPr>
          <p:nvPr>
            <p:ph type="sldNum" sz="quarter" idx="12"/>
          </p:nvPr>
        </p:nvSpPr>
        <p:spPr/>
        <p:txBody>
          <a:bodyPr/>
          <a:lstStyle/>
          <a:p>
            <a:fld id="{0532E080-B042-4788-A550-28089DB038C9}" type="slidenum">
              <a:rPr lang="en-US" smtClean="0"/>
              <a:t>‹#›</a:t>
            </a:fld>
            <a:endParaRPr lang="en-US"/>
          </a:p>
        </p:txBody>
      </p:sp>
    </p:spTree>
    <p:extLst>
      <p:ext uri="{BB962C8B-B14F-4D97-AF65-F5344CB8AC3E}">
        <p14:creationId xmlns:p14="http://schemas.microsoft.com/office/powerpoint/2010/main" val="45506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ABC9-8E21-48F8-97B7-E83B8C5B4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AC0D4E-CAAE-443C-B5E4-70446D7893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A3B659-8A51-403E-8255-F0659B119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707AB-60E1-4EA3-9055-4115150E7A8A}"/>
              </a:ext>
            </a:extLst>
          </p:cNvPr>
          <p:cNvSpPr>
            <a:spLocks noGrp="1"/>
          </p:cNvSpPr>
          <p:nvPr>
            <p:ph type="dt" sz="half" idx="10"/>
          </p:nvPr>
        </p:nvSpPr>
        <p:spPr/>
        <p:txBody>
          <a:bodyPr/>
          <a:lstStyle/>
          <a:p>
            <a:r>
              <a:rPr lang="en-US"/>
              <a:t>05/12/2024</a:t>
            </a:r>
          </a:p>
        </p:txBody>
      </p:sp>
      <p:sp>
        <p:nvSpPr>
          <p:cNvPr id="6" name="Footer Placeholder 5">
            <a:extLst>
              <a:ext uri="{FF2B5EF4-FFF2-40B4-BE49-F238E27FC236}">
                <a16:creationId xmlns:a16="http://schemas.microsoft.com/office/drawing/2014/main" id="{B5498AB4-12F2-4C9E-AA6A-09C08DCD8F35}"/>
              </a:ext>
            </a:extLst>
          </p:cNvPr>
          <p:cNvSpPr>
            <a:spLocks noGrp="1"/>
          </p:cNvSpPr>
          <p:nvPr>
            <p:ph type="ftr" sz="quarter" idx="11"/>
          </p:nvPr>
        </p:nvSpPr>
        <p:spPr/>
        <p:txBody>
          <a:bodyPr/>
          <a:lstStyle/>
          <a:p>
            <a:r>
              <a:rPr lang="en-US"/>
              <a:t>NSTU_QuickBill</a:t>
            </a:r>
          </a:p>
        </p:txBody>
      </p:sp>
      <p:sp>
        <p:nvSpPr>
          <p:cNvPr id="7" name="Slide Number Placeholder 6">
            <a:extLst>
              <a:ext uri="{FF2B5EF4-FFF2-40B4-BE49-F238E27FC236}">
                <a16:creationId xmlns:a16="http://schemas.microsoft.com/office/drawing/2014/main" id="{380413F3-CFF1-4DC8-9B6E-E53384DDFF63}"/>
              </a:ext>
            </a:extLst>
          </p:cNvPr>
          <p:cNvSpPr>
            <a:spLocks noGrp="1"/>
          </p:cNvSpPr>
          <p:nvPr>
            <p:ph type="sldNum" sz="quarter" idx="12"/>
          </p:nvPr>
        </p:nvSpPr>
        <p:spPr/>
        <p:txBody>
          <a:bodyPr/>
          <a:lstStyle/>
          <a:p>
            <a:fld id="{0532E080-B042-4788-A550-28089DB038C9}" type="slidenum">
              <a:rPr lang="en-US" smtClean="0"/>
              <a:t>‹#›</a:t>
            </a:fld>
            <a:endParaRPr lang="en-US"/>
          </a:p>
        </p:txBody>
      </p:sp>
    </p:spTree>
    <p:extLst>
      <p:ext uri="{BB962C8B-B14F-4D97-AF65-F5344CB8AC3E}">
        <p14:creationId xmlns:p14="http://schemas.microsoft.com/office/powerpoint/2010/main" val="416162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667884-5A54-4E68-BF90-0961040BC7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73CBF2-4355-44A2-B40B-FF54818610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F27ED-C9A0-4932-86E3-672A62F48D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05/12/2024</a:t>
            </a:r>
          </a:p>
        </p:txBody>
      </p:sp>
      <p:sp>
        <p:nvSpPr>
          <p:cNvPr id="5" name="Footer Placeholder 4">
            <a:extLst>
              <a:ext uri="{FF2B5EF4-FFF2-40B4-BE49-F238E27FC236}">
                <a16:creationId xmlns:a16="http://schemas.microsoft.com/office/drawing/2014/main" id="{313BAFD4-F37E-42FF-9935-29CEB7F19F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NSTU_QuickBill</a:t>
            </a:r>
          </a:p>
        </p:txBody>
      </p:sp>
      <p:sp>
        <p:nvSpPr>
          <p:cNvPr id="6" name="Slide Number Placeholder 5">
            <a:extLst>
              <a:ext uri="{FF2B5EF4-FFF2-40B4-BE49-F238E27FC236}">
                <a16:creationId xmlns:a16="http://schemas.microsoft.com/office/drawing/2014/main" id="{70919D80-C6D3-43B4-AB4D-EA1DFF302C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2E080-B042-4788-A550-28089DB038C9}" type="slidenum">
              <a:rPr lang="en-US" smtClean="0"/>
              <a:t>‹#›</a:t>
            </a:fld>
            <a:endParaRPr lang="en-US"/>
          </a:p>
        </p:txBody>
      </p:sp>
    </p:spTree>
    <p:extLst>
      <p:ext uri="{BB962C8B-B14F-4D97-AF65-F5344CB8AC3E}">
        <p14:creationId xmlns:p14="http://schemas.microsoft.com/office/powerpoint/2010/main" val="3044495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04E202-92D4-4CAB-A757-23697A998F1F}"/>
              </a:ext>
            </a:extLst>
          </p:cNvPr>
          <p:cNvSpPr txBox="1"/>
          <p:nvPr/>
        </p:nvSpPr>
        <p:spPr>
          <a:xfrm>
            <a:off x="308748" y="3594882"/>
            <a:ext cx="5585989" cy="923330"/>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 </a:t>
            </a:r>
            <a:r>
              <a:rPr lang="en-US" altLang="ko-KR" sz="5400" b="1" dirty="0">
                <a:solidFill>
                  <a:schemeClr val="bg1"/>
                </a:solidFill>
                <a:latin typeface="Times New Roman" panose="02020603050405020304" pitchFamily="18" charset="0"/>
                <a:cs typeface="Times New Roman" panose="02020603050405020304" pitchFamily="18" charset="0"/>
              </a:rPr>
              <a:t>NSTU_ </a:t>
            </a:r>
            <a:r>
              <a:rPr lang="en-US" altLang="ko-KR" sz="5400" b="1" dirty="0" err="1">
                <a:solidFill>
                  <a:schemeClr val="bg1"/>
                </a:solidFill>
                <a:latin typeface="Times New Roman" panose="02020603050405020304" pitchFamily="18" charset="0"/>
                <a:cs typeface="Times New Roman" panose="02020603050405020304" pitchFamily="18" charset="0"/>
              </a:rPr>
              <a:t>QuickBill</a:t>
            </a:r>
            <a:endParaRPr lang="ko-KR" altLang="en-US" sz="54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C4F3D78-5A0B-45A4-BE30-64D73AA71565}"/>
              </a:ext>
            </a:extLst>
          </p:cNvPr>
          <p:cNvSpPr txBox="1"/>
          <p:nvPr/>
        </p:nvSpPr>
        <p:spPr>
          <a:xfrm>
            <a:off x="1034891" y="4560204"/>
            <a:ext cx="6038262" cy="400110"/>
          </a:xfrm>
          <a:prstGeom prst="rect">
            <a:avLst/>
          </a:prstGeom>
          <a:noFill/>
        </p:spPr>
        <p:txBody>
          <a:bodyPr wrap="square" rtlCol="0" anchor="ctr">
            <a:spAutoFit/>
          </a:bodyPr>
          <a:lstStyle/>
          <a:p>
            <a:pPr algn="ctr"/>
            <a:r>
              <a:rPr lang="en-US" sz="2000" b="1" dirty="0">
                <a:solidFill>
                  <a:srgbClr val="ECECEC"/>
                </a:solidFill>
                <a:latin typeface="Times New Roman" panose="02020603050405020304" pitchFamily="18" charset="0"/>
                <a:cs typeface="Times New Roman" panose="02020603050405020304" pitchFamily="18" charset="0"/>
              </a:rPr>
              <a:t>“</a:t>
            </a:r>
            <a:r>
              <a:rPr lang="en-US" sz="2000" b="1" dirty="0">
                <a:solidFill>
                  <a:srgbClr val="ECECEC"/>
                </a:solidFill>
                <a:effectLst/>
                <a:latin typeface="Times New Roman" panose="02020603050405020304" pitchFamily="18" charset="0"/>
                <a:cs typeface="Times New Roman" panose="02020603050405020304" pitchFamily="18" charset="0"/>
              </a:rPr>
              <a:t>Sparking a New Era in Billing"</a:t>
            </a:r>
            <a:endParaRPr lang="ko-KR" altLang="en-US" sz="1867"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719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46392-2E79-9C45-F209-3C4C32FD80D4}"/>
            </a:ext>
          </a:extLst>
        </p:cNvPr>
        <p:cNvGrpSpPr/>
        <p:nvPr/>
      </p:nvGrpSpPr>
      <p:grpSpPr>
        <a:xfrm>
          <a:off x="0" y="0"/>
          <a:ext cx="0" cy="0"/>
          <a:chOff x="0" y="0"/>
          <a:chExt cx="0" cy="0"/>
        </a:xfrm>
      </p:grpSpPr>
      <p:sp>
        <p:nvSpPr>
          <p:cNvPr id="11" name="Date Placeholder 10">
            <a:extLst>
              <a:ext uri="{FF2B5EF4-FFF2-40B4-BE49-F238E27FC236}">
                <a16:creationId xmlns:a16="http://schemas.microsoft.com/office/drawing/2014/main" id="{914D968D-DFBF-2D43-5C38-222479079771}"/>
              </a:ext>
            </a:extLst>
          </p:cNvPr>
          <p:cNvSpPr>
            <a:spLocks noGrp="1"/>
          </p:cNvSpPr>
          <p:nvPr>
            <p:ph type="dt" sz="half" idx="10"/>
          </p:nvPr>
        </p:nvSpPr>
        <p:spPr/>
        <p:txBody>
          <a:bodyPr/>
          <a:lstStyle/>
          <a:p>
            <a:r>
              <a:rPr lang="en-US"/>
              <a:t>05/12/2024</a:t>
            </a:r>
          </a:p>
        </p:txBody>
      </p:sp>
      <p:sp>
        <p:nvSpPr>
          <p:cNvPr id="12" name="Slide Number Placeholder 11">
            <a:extLst>
              <a:ext uri="{FF2B5EF4-FFF2-40B4-BE49-F238E27FC236}">
                <a16:creationId xmlns:a16="http://schemas.microsoft.com/office/drawing/2014/main" id="{FDD8AD06-96D0-B3DE-2ECB-FF23E02D9CE3}"/>
              </a:ext>
            </a:extLst>
          </p:cNvPr>
          <p:cNvSpPr>
            <a:spLocks noGrp="1"/>
          </p:cNvSpPr>
          <p:nvPr>
            <p:ph type="sldNum" sz="quarter" idx="12"/>
          </p:nvPr>
        </p:nvSpPr>
        <p:spPr/>
        <p:txBody>
          <a:bodyPr/>
          <a:lstStyle/>
          <a:p>
            <a:fld id="{0532E080-B042-4788-A550-28089DB038C9}" type="slidenum">
              <a:rPr lang="en-US" smtClean="0"/>
              <a:t>10</a:t>
            </a:fld>
            <a:endParaRPr lang="en-US"/>
          </a:p>
        </p:txBody>
      </p:sp>
      <p:grpSp>
        <p:nvGrpSpPr>
          <p:cNvPr id="44" name="Group 43">
            <a:extLst>
              <a:ext uri="{FF2B5EF4-FFF2-40B4-BE49-F238E27FC236}">
                <a16:creationId xmlns:a16="http://schemas.microsoft.com/office/drawing/2014/main" id="{9A0AB60A-8977-3E03-E060-61369A8735CA}"/>
              </a:ext>
            </a:extLst>
          </p:cNvPr>
          <p:cNvGrpSpPr/>
          <p:nvPr/>
        </p:nvGrpSpPr>
        <p:grpSpPr>
          <a:xfrm>
            <a:off x="325636" y="195066"/>
            <a:ext cx="4958267" cy="711200"/>
            <a:chOff x="251064" y="117083"/>
            <a:chExt cx="4576340" cy="772686"/>
          </a:xfrm>
          <a:effectLst>
            <a:outerShdw blurRad="50800" dist="38100" dir="5400000" algn="t" rotWithShape="0">
              <a:prstClr val="black">
                <a:alpha val="40000"/>
              </a:prstClr>
            </a:outerShdw>
          </a:effectLst>
        </p:grpSpPr>
        <p:sp>
          <p:nvSpPr>
            <p:cNvPr id="45" name="Rectangle: Rounded Corners 44">
              <a:extLst>
                <a:ext uri="{FF2B5EF4-FFF2-40B4-BE49-F238E27FC236}">
                  <a16:creationId xmlns:a16="http://schemas.microsoft.com/office/drawing/2014/main" id="{63C7ECE8-600A-ED5F-1301-EC24EECF4442}"/>
                </a:ext>
              </a:extLst>
            </p:cNvPr>
            <p:cNvSpPr/>
            <p:nvPr/>
          </p:nvSpPr>
          <p:spPr>
            <a:xfrm>
              <a:off x="251064" y="117083"/>
              <a:ext cx="4576340" cy="772686"/>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71024C39-4AB8-7915-ECD9-F2CD415175F3}"/>
                </a:ext>
              </a:extLst>
            </p:cNvPr>
            <p:cNvSpPr/>
            <p:nvPr/>
          </p:nvSpPr>
          <p:spPr>
            <a:xfrm>
              <a:off x="616672" y="260637"/>
              <a:ext cx="3888656" cy="4836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4AF63CD9-A235-E0CB-D435-79D93946AE51}"/>
                </a:ext>
              </a:extLst>
            </p:cNvPr>
            <p:cNvSpPr txBox="1"/>
            <p:nvPr/>
          </p:nvSpPr>
          <p:spPr>
            <a:xfrm>
              <a:off x="1343735" y="202296"/>
              <a:ext cx="1885300" cy="493685"/>
            </a:xfrm>
            <a:prstGeom prst="rect">
              <a:avLst/>
            </a:prstGeom>
            <a:noFill/>
          </p:spPr>
          <p:txBody>
            <a:bodyPr wrap="square" rtlCol="0">
              <a:spAutoFit/>
            </a:bodyPr>
            <a:lstStyle/>
            <a:p>
              <a:endParaRPr lang="en-US" sz="2800" b="1" u="sng" dirty="0">
                <a:latin typeface="Times New Roman" panose="02020603050405020304" pitchFamily="18" charset="0"/>
                <a:cs typeface="Times New Roman" panose="02020603050405020304" pitchFamily="18" charset="0"/>
              </a:endParaRPr>
            </a:p>
          </p:txBody>
        </p:sp>
      </p:grpSp>
      <p:sp>
        <p:nvSpPr>
          <p:cNvPr id="21" name="Footer Placeholder 20">
            <a:extLst>
              <a:ext uri="{FF2B5EF4-FFF2-40B4-BE49-F238E27FC236}">
                <a16:creationId xmlns:a16="http://schemas.microsoft.com/office/drawing/2014/main" id="{D188B963-5C48-4BC4-EBCB-7CCA9A3249BE}"/>
              </a:ext>
            </a:extLst>
          </p:cNvPr>
          <p:cNvSpPr>
            <a:spLocks noGrp="1"/>
          </p:cNvSpPr>
          <p:nvPr>
            <p:ph type="ftr" sz="quarter" idx="11"/>
          </p:nvPr>
        </p:nvSpPr>
        <p:spPr>
          <a:xfrm>
            <a:off x="2777434" y="6538912"/>
            <a:ext cx="4114800" cy="365125"/>
          </a:xfrm>
        </p:spPr>
        <p:txBody>
          <a:bodyPr/>
          <a:lstStyle/>
          <a:p>
            <a:r>
              <a:rPr lang="en-US" dirty="0" err="1"/>
              <a:t>NSTU_QuickBill</a:t>
            </a:r>
            <a:endParaRPr lang="en-US" dirty="0"/>
          </a:p>
        </p:txBody>
      </p:sp>
      <p:sp>
        <p:nvSpPr>
          <p:cNvPr id="3" name="TextBox 2">
            <a:extLst>
              <a:ext uri="{FF2B5EF4-FFF2-40B4-BE49-F238E27FC236}">
                <a16:creationId xmlns:a16="http://schemas.microsoft.com/office/drawing/2014/main" id="{5F6BDCA6-9805-9348-C02A-8099348F08E9}"/>
              </a:ext>
            </a:extLst>
          </p:cNvPr>
          <p:cNvSpPr txBox="1"/>
          <p:nvPr/>
        </p:nvSpPr>
        <p:spPr>
          <a:xfrm>
            <a:off x="1204569" y="310606"/>
            <a:ext cx="3200400" cy="461665"/>
          </a:xfrm>
          <a:prstGeom prst="rect">
            <a:avLst/>
          </a:prstGeom>
          <a:noFill/>
        </p:spPr>
        <p:txBody>
          <a:bodyPr wrap="square">
            <a:spAutoFit/>
          </a:bodyPr>
          <a:lstStyle/>
          <a:p>
            <a:r>
              <a:rPr lang="en-US" sz="2400" b="1" i="0" u="none" strike="noStrike" dirty="0">
                <a:solidFill>
                  <a:srgbClr val="000000"/>
                </a:solidFill>
                <a:effectLst/>
                <a:latin typeface="Times New Roman" panose="02020603050405020304" pitchFamily="18" charset="0"/>
                <a:cs typeface="Times New Roman" panose="02020603050405020304" pitchFamily="18" charset="0"/>
              </a:rPr>
              <a:t>Use Case Diagram:</a:t>
            </a:r>
            <a:endParaRPr lang="en-US" sz="2400" dirty="0">
              <a:latin typeface="Times New Roman" panose="02020603050405020304" pitchFamily="18" charset="0"/>
              <a:cs typeface="Times New Roman" panose="02020603050405020304" pitchFamily="18" charset="0"/>
            </a:endParaRPr>
          </a:p>
        </p:txBody>
      </p:sp>
      <p:pic>
        <p:nvPicPr>
          <p:cNvPr id="7" name="Picture 6" descr="A diagram of a diagram&#10;&#10;Description automatically generated">
            <a:extLst>
              <a:ext uri="{FF2B5EF4-FFF2-40B4-BE49-F238E27FC236}">
                <a16:creationId xmlns:a16="http://schemas.microsoft.com/office/drawing/2014/main" id="{6E7767B2-6634-A64B-D5BF-41E6171EE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0180" y="936908"/>
            <a:ext cx="7362020" cy="5726026"/>
          </a:xfrm>
          <a:prstGeom prst="rect">
            <a:avLst/>
          </a:prstGeom>
        </p:spPr>
      </p:pic>
    </p:spTree>
    <p:extLst>
      <p:ext uri="{BB962C8B-B14F-4D97-AF65-F5344CB8AC3E}">
        <p14:creationId xmlns:p14="http://schemas.microsoft.com/office/powerpoint/2010/main" val="224194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A5AF8-54B8-A394-D059-7367FEDF4A1E}"/>
            </a:ext>
          </a:extLst>
        </p:cNvPr>
        <p:cNvGrpSpPr/>
        <p:nvPr/>
      </p:nvGrpSpPr>
      <p:grpSpPr>
        <a:xfrm>
          <a:off x="0" y="0"/>
          <a:ext cx="0" cy="0"/>
          <a:chOff x="0" y="0"/>
          <a:chExt cx="0" cy="0"/>
        </a:xfrm>
      </p:grpSpPr>
      <p:sp>
        <p:nvSpPr>
          <p:cNvPr id="11" name="Date Placeholder 10">
            <a:extLst>
              <a:ext uri="{FF2B5EF4-FFF2-40B4-BE49-F238E27FC236}">
                <a16:creationId xmlns:a16="http://schemas.microsoft.com/office/drawing/2014/main" id="{F2FCECB3-D0C5-0173-F216-A1E592D4F6C6}"/>
              </a:ext>
            </a:extLst>
          </p:cNvPr>
          <p:cNvSpPr>
            <a:spLocks noGrp="1"/>
          </p:cNvSpPr>
          <p:nvPr>
            <p:ph type="dt" sz="half" idx="10"/>
          </p:nvPr>
        </p:nvSpPr>
        <p:spPr/>
        <p:txBody>
          <a:bodyPr/>
          <a:lstStyle/>
          <a:p>
            <a:r>
              <a:rPr lang="en-US"/>
              <a:t>05/12/2024</a:t>
            </a:r>
          </a:p>
        </p:txBody>
      </p:sp>
      <p:sp>
        <p:nvSpPr>
          <p:cNvPr id="12" name="Slide Number Placeholder 11">
            <a:extLst>
              <a:ext uri="{FF2B5EF4-FFF2-40B4-BE49-F238E27FC236}">
                <a16:creationId xmlns:a16="http://schemas.microsoft.com/office/drawing/2014/main" id="{5B0C862C-4E4F-5113-A519-46131C6D41E8}"/>
              </a:ext>
            </a:extLst>
          </p:cNvPr>
          <p:cNvSpPr>
            <a:spLocks noGrp="1"/>
          </p:cNvSpPr>
          <p:nvPr>
            <p:ph type="sldNum" sz="quarter" idx="12"/>
          </p:nvPr>
        </p:nvSpPr>
        <p:spPr/>
        <p:txBody>
          <a:bodyPr/>
          <a:lstStyle/>
          <a:p>
            <a:fld id="{0532E080-B042-4788-A550-28089DB038C9}" type="slidenum">
              <a:rPr lang="en-US" smtClean="0"/>
              <a:t>11</a:t>
            </a:fld>
            <a:endParaRPr lang="en-US"/>
          </a:p>
        </p:txBody>
      </p:sp>
      <p:grpSp>
        <p:nvGrpSpPr>
          <p:cNvPr id="44" name="Group 43">
            <a:extLst>
              <a:ext uri="{FF2B5EF4-FFF2-40B4-BE49-F238E27FC236}">
                <a16:creationId xmlns:a16="http://schemas.microsoft.com/office/drawing/2014/main" id="{A18F75D9-83D2-C9B4-A59C-69A49D593213}"/>
              </a:ext>
            </a:extLst>
          </p:cNvPr>
          <p:cNvGrpSpPr/>
          <p:nvPr/>
        </p:nvGrpSpPr>
        <p:grpSpPr>
          <a:xfrm>
            <a:off x="384201" y="136525"/>
            <a:ext cx="4579686" cy="884184"/>
            <a:chOff x="251064" y="117083"/>
            <a:chExt cx="4903037" cy="772686"/>
          </a:xfrm>
          <a:effectLst>
            <a:outerShdw blurRad="50800" dist="38100" dir="5400000" algn="t" rotWithShape="0">
              <a:prstClr val="black">
                <a:alpha val="40000"/>
              </a:prstClr>
            </a:outerShdw>
          </a:effectLst>
        </p:grpSpPr>
        <p:sp>
          <p:nvSpPr>
            <p:cNvPr id="45" name="Rectangle: Rounded Corners 44">
              <a:extLst>
                <a:ext uri="{FF2B5EF4-FFF2-40B4-BE49-F238E27FC236}">
                  <a16:creationId xmlns:a16="http://schemas.microsoft.com/office/drawing/2014/main" id="{D6B7DE30-E610-4D21-DF81-20A558A90F43}"/>
                </a:ext>
              </a:extLst>
            </p:cNvPr>
            <p:cNvSpPr/>
            <p:nvPr/>
          </p:nvSpPr>
          <p:spPr>
            <a:xfrm>
              <a:off x="251064" y="117083"/>
              <a:ext cx="4903037" cy="772686"/>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981A8CC4-2AAB-85EA-1CCE-2C85E8E6C198}"/>
                </a:ext>
              </a:extLst>
            </p:cNvPr>
            <p:cNvSpPr/>
            <p:nvPr/>
          </p:nvSpPr>
          <p:spPr>
            <a:xfrm>
              <a:off x="616672" y="260637"/>
              <a:ext cx="3888656" cy="4836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0C12F86-EA56-1403-E0DE-A5CBCEF5EAE9}"/>
                </a:ext>
              </a:extLst>
            </p:cNvPr>
            <p:cNvSpPr txBox="1"/>
            <p:nvPr/>
          </p:nvSpPr>
          <p:spPr>
            <a:xfrm>
              <a:off x="1343735" y="202296"/>
              <a:ext cx="1885300" cy="493685"/>
            </a:xfrm>
            <a:prstGeom prst="rect">
              <a:avLst/>
            </a:prstGeom>
            <a:noFill/>
          </p:spPr>
          <p:txBody>
            <a:bodyPr wrap="square" rtlCol="0">
              <a:spAutoFit/>
            </a:bodyPr>
            <a:lstStyle/>
            <a:p>
              <a:endParaRPr lang="en-US" sz="2800" b="1" u="sng" dirty="0">
                <a:latin typeface="Times New Roman" panose="02020603050405020304" pitchFamily="18" charset="0"/>
                <a:cs typeface="Times New Roman" panose="02020603050405020304" pitchFamily="18" charset="0"/>
              </a:endParaRPr>
            </a:p>
          </p:txBody>
        </p:sp>
      </p:grpSp>
      <p:sp>
        <p:nvSpPr>
          <p:cNvPr id="21" name="Footer Placeholder 20">
            <a:extLst>
              <a:ext uri="{FF2B5EF4-FFF2-40B4-BE49-F238E27FC236}">
                <a16:creationId xmlns:a16="http://schemas.microsoft.com/office/drawing/2014/main" id="{C7A2AB7B-240B-34F8-29F9-E362A0189F26}"/>
              </a:ext>
            </a:extLst>
          </p:cNvPr>
          <p:cNvSpPr>
            <a:spLocks noGrp="1"/>
          </p:cNvSpPr>
          <p:nvPr>
            <p:ph type="ftr" sz="quarter" idx="11"/>
          </p:nvPr>
        </p:nvSpPr>
        <p:spPr/>
        <p:txBody>
          <a:bodyPr/>
          <a:lstStyle/>
          <a:p>
            <a:r>
              <a:rPr lang="en-US"/>
              <a:t>NSTU_QuickBill</a:t>
            </a:r>
          </a:p>
        </p:txBody>
      </p:sp>
      <p:sp>
        <p:nvSpPr>
          <p:cNvPr id="3" name="TextBox 2">
            <a:extLst>
              <a:ext uri="{FF2B5EF4-FFF2-40B4-BE49-F238E27FC236}">
                <a16:creationId xmlns:a16="http://schemas.microsoft.com/office/drawing/2014/main" id="{57360CE9-00E0-BEB4-7F6C-5A7509B413BC}"/>
              </a:ext>
            </a:extLst>
          </p:cNvPr>
          <p:cNvSpPr txBox="1"/>
          <p:nvPr/>
        </p:nvSpPr>
        <p:spPr>
          <a:xfrm>
            <a:off x="872018" y="315922"/>
            <a:ext cx="3339559" cy="523220"/>
          </a:xfrm>
          <a:prstGeom prst="rect">
            <a:avLst/>
          </a:prstGeom>
          <a:noFill/>
        </p:spPr>
        <p:txBody>
          <a:bodyPr wrap="square">
            <a:spAutoFit/>
          </a:bodyPr>
          <a:lstStyle/>
          <a:p>
            <a:r>
              <a:rPr lang="en-US" sz="2800" b="1" i="0" u="none" strike="noStrike" dirty="0">
                <a:solidFill>
                  <a:srgbClr val="000000"/>
                </a:solidFill>
                <a:effectLst/>
                <a:latin typeface="Aptos Display" panose="020B0004020202020204" pitchFamily="34" charset="0"/>
              </a:rPr>
              <a:t>Database Design:</a:t>
            </a:r>
            <a:endParaRPr lang="en-US" sz="2800" dirty="0"/>
          </a:p>
        </p:txBody>
      </p:sp>
      <p:pic>
        <p:nvPicPr>
          <p:cNvPr id="6" name="Picture 5" descr="A computer screen shot of a computer">
            <a:extLst>
              <a:ext uri="{FF2B5EF4-FFF2-40B4-BE49-F238E27FC236}">
                <a16:creationId xmlns:a16="http://schemas.microsoft.com/office/drawing/2014/main" id="{717D69C5-2C67-7979-D746-F4B5CF497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830" y="1265033"/>
            <a:ext cx="10037970" cy="4924879"/>
          </a:xfrm>
          <a:prstGeom prst="rect">
            <a:avLst/>
          </a:prstGeom>
        </p:spPr>
      </p:pic>
    </p:spTree>
    <p:extLst>
      <p:ext uri="{BB962C8B-B14F-4D97-AF65-F5344CB8AC3E}">
        <p14:creationId xmlns:p14="http://schemas.microsoft.com/office/powerpoint/2010/main" val="242929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72176-00B4-77E2-AA7F-ADD6EB78244F}"/>
            </a:ext>
          </a:extLst>
        </p:cNvPr>
        <p:cNvGrpSpPr/>
        <p:nvPr/>
      </p:nvGrpSpPr>
      <p:grpSpPr>
        <a:xfrm>
          <a:off x="0" y="0"/>
          <a:ext cx="0" cy="0"/>
          <a:chOff x="0" y="0"/>
          <a:chExt cx="0" cy="0"/>
        </a:xfrm>
      </p:grpSpPr>
      <p:sp>
        <p:nvSpPr>
          <p:cNvPr id="19" name="Date Placeholder 18">
            <a:extLst>
              <a:ext uri="{FF2B5EF4-FFF2-40B4-BE49-F238E27FC236}">
                <a16:creationId xmlns:a16="http://schemas.microsoft.com/office/drawing/2014/main" id="{0AD99318-E08D-E87D-730A-11FE9191B15F}"/>
              </a:ext>
            </a:extLst>
          </p:cNvPr>
          <p:cNvSpPr>
            <a:spLocks noGrp="1"/>
          </p:cNvSpPr>
          <p:nvPr>
            <p:ph type="dt" sz="half" idx="10"/>
          </p:nvPr>
        </p:nvSpPr>
        <p:spPr/>
        <p:txBody>
          <a:bodyPr/>
          <a:lstStyle/>
          <a:p>
            <a:r>
              <a:rPr lang="en-US"/>
              <a:t>05/12/2024</a:t>
            </a:r>
          </a:p>
        </p:txBody>
      </p:sp>
      <p:sp>
        <p:nvSpPr>
          <p:cNvPr id="8" name="Slide Number Placeholder 7">
            <a:extLst>
              <a:ext uri="{FF2B5EF4-FFF2-40B4-BE49-F238E27FC236}">
                <a16:creationId xmlns:a16="http://schemas.microsoft.com/office/drawing/2014/main" id="{0CDE08E9-CD7C-13EF-A7F8-9E1C838E3E6F}"/>
              </a:ext>
            </a:extLst>
          </p:cNvPr>
          <p:cNvSpPr>
            <a:spLocks noGrp="1"/>
          </p:cNvSpPr>
          <p:nvPr>
            <p:ph type="sldNum" sz="quarter" idx="12"/>
          </p:nvPr>
        </p:nvSpPr>
        <p:spPr/>
        <p:txBody>
          <a:bodyPr/>
          <a:lstStyle/>
          <a:p>
            <a:fld id="{0532E080-B042-4788-A550-28089DB038C9}" type="slidenum">
              <a:rPr lang="en-US" smtClean="0"/>
              <a:t>12</a:t>
            </a:fld>
            <a:endParaRPr lang="en-US"/>
          </a:p>
        </p:txBody>
      </p:sp>
      <p:grpSp>
        <p:nvGrpSpPr>
          <p:cNvPr id="15" name="Group 14">
            <a:extLst>
              <a:ext uri="{FF2B5EF4-FFF2-40B4-BE49-F238E27FC236}">
                <a16:creationId xmlns:a16="http://schemas.microsoft.com/office/drawing/2014/main" id="{A160661B-9EDF-A167-100F-2774D9EBE9AF}"/>
              </a:ext>
            </a:extLst>
          </p:cNvPr>
          <p:cNvGrpSpPr/>
          <p:nvPr/>
        </p:nvGrpSpPr>
        <p:grpSpPr>
          <a:xfrm>
            <a:off x="2147455" y="1995055"/>
            <a:ext cx="7412181" cy="1884217"/>
            <a:chOff x="251064" y="117083"/>
            <a:chExt cx="4903037" cy="772686"/>
          </a:xfrm>
          <a:effectLst>
            <a:outerShdw blurRad="50800" dist="38100" dir="5400000" algn="t" rotWithShape="0">
              <a:prstClr val="black">
                <a:alpha val="40000"/>
              </a:prstClr>
            </a:outerShdw>
          </a:effectLst>
        </p:grpSpPr>
        <p:sp>
          <p:nvSpPr>
            <p:cNvPr id="17" name="Rectangle: Rounded Corners 16">
              <a:extLst>
                <a:ext uri="{FF2B5EF4-FFF2-40B4-BE49-F238E27FC236}">
                  <a16:creationId xmlns:a16="http://schemas.microsoft.com/office/drawing/2014/main" id="{5F838D43-CBE9-537A-73B4-5DF7740FDCDE}"/>
                </a:ext>
              </a:extLst>
            </p:cNvPr>
            <p:cNvSpPr/>
            <p:nvPr/>
          </p:nvSpPr>
          <p:spPr>
            <a:xfrm>
              <a:off x="251064" y="117083"/>
              <a:ext cx="4903037" cy="772686"/>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7452960B-EC36-33D4-6C0F-ABB590530B77}"/>
                </a:ext>
              </a:extLst>
            </p:cNvPr>
            <p:cNvSpPr/>
            <p:nvPr/>
          </p:nvSpPr>
          <p:spPr>
            <a:xfrm>
              <a:off x="624658" y="176932"/>
              <a:ext cx="4149141" cy="5993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23" name="TextBox 22">
            <a:extLst>
              <a:ext uri="{FF2B5EF4-FFF2-40B4-BE49-F238E27FC236}">
                <a16:creationId xmlns:a16="http://schemas.microsoft.com/office/drawing/2014/main" id="{E0BC4E7A-F4B5-193A-7354-22C4136A2570}"/>
              </a:ext>
            </a:extLst>
          </p:cNvPr>
          <p:cNvSpPr txBox="1"/>
          <p:nvPr/>
        </p:nvSpPr>
        <p:spPr>
          <a:xfrm>
            <a:off x="3446676" y="2285590"/>
            <a:ext cx="4803598" cy="892552"/>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Web </a:t>
            </a:r>
            <a:r>
              <a:rPr lang="en-US" sz="2800" b="1">
                <a:latin typeface="Times New Roman" panose="02020603050405020304" pitchFamily="18" charset="0"/>
                <a:cs typeface="Times New Roman" panose="02020603050405020304" pitchFamily="18" charset="0"/>
              </a:rPr>
              <a:t>Application</a:t>
            </a:r>
            <a:r>
              <a:rPr lang="en-US" sz="2400" b="1">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 (Software Demo)</a:t>
            </a:r>
          </a:p>
        </p:txBody>
      </p:sp>
      <p:sp>
        <p:nvSpPr>
          <p:cNvPr id="25" name="Footer Placeholder 24">
            <a:extLst>
              <a:ext uri="{FF2B5EF4-FFF2-40B4-BE49-F238E27FC236}">
                <a16:creationId xmlns:a16="http://schemas.microsoft.com/office/drawing/2014/main" id="{BCB47669-2557-15EB-2E71-F68B56CFD129}"/>
              </a:ext>
            </a:extLst>
          </p:cNvPr>
          <p:cNvSpPr>
            <a:spLocks noGrp="1"/>
          </p:cNvSpPr>
          <p:nvPr>
            <p:ph type="ftr" sz="quarter" idx="11"/>
          </p:nvPr>
        </p:nvSpPr>
        <p:spPr>
          <a:xfrm>
            <a:off x="4038600" y="6356350"/>
            <a:ext cx="4114800" cy="365125"/>
          </a:xfrm>
        </p:spPr>
        <p:txBody>
          <a:bodyPr/>
          <a:lstStyle/>
          <a:p>
            <a:r>
              <a:rPr lang="en-US" dirty="0" err="1"/>
              <a:t>NSTU_QuickBill</a:t>
            </a:r>
            <a:endParaRPr lang="en-US" dirty="0"/>
          </a:p>
        </p:txBody>
      </p:sp>
    </p:spTree>
    <p:extLst>
      <p:ext uri="{BB962C8B-B14F-4D97-AF65-F5344CB8AC3E}">
        <p14:creationId xmlns:p14="http://schemas.microsoft.com/office/powerpoint/2010/main" val="1830972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B618D16D-68E7-48B7-A59D-DDC4F176365A}"/>
              </a:ext>
            </a:extLst>
          </p:cNvPr>
          <p:cNvCxnSpPr>
            <a:stCxn id="19" idx="6"/>
            <a:endCxn id="29" idx="6"/>
          </p:cNvCxnSpPr>
          <p:nvPr/>
        </p:nvCxnSpPr>
        <p:spPr>
          <a:xfrm flipV="1">
            <a:off x="1817317" y="4018208"/>
            <a:ext cx="7060849" cy="1"/>
          </a:xfrm>
          <a:prstGeom prst="line">
            <a:avLst/>
          </a:prstGeom>
          <a:ln w="57150">
            <a:solidFill>
              <a:srgbClr val="1C0C5B"/>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1C4A909-A8B9-4470-9D78-1FFDC81C29D7}"/>
              </a:ext>
            </a:extLst>
          </p:cNvPr>
          <p:cNvGrpSpPr/>
          <p:nvPr/>
        </p:nvGrpSpPr>
        <p:grpSpPr>
          <a:xfrm>
            <a:off x="649657" y="1749916"/>
            <a:ext cx="1864218" cy="1864218"/>
            <a:chOff x="1572756" y="1749916"/>
            <a:chExt cx="1864218" cy="1864218"/>
          </a:xfrm>
          <a:effectLst>
            <a:outerShdw blurRad="50800" dist="38100" dir="5400000" algn="t" rotWithShape="0">
              <a:prstClr val="black">
                <a:alpha val="40000"/>
              </a:prstClr>
            </a:outerShdw>
          </a:effectLst>
        </p:grpSpPr>
        <p:sp>
          <p:nvSpPr>
            <p:cNvPr id="8" name="Oval 7">
              <a:extLst>
                <a:ext uri="{FF2B5EF4-FFF2-40B4-BE49-F238E27FC236}">
                  <a16:creationId xmlns:a16="http://schemas.microsoft.com/office/drawing/2014/main" id="{AACB6089-9B7F-45F9-B8D3-67DE0C6DDD5D}"/>
                </a:ext>
              </a:extLst>
            </p:cNvPr>
            <p:cNvSpPr/>
            <p:nvPr/>
          </p:nvSpPr>
          <p:spPr>
            <a:xfrm>
              <a:off x="1757890" y="1935050"/>
              <a:ext cx="1493950" cy="1493950"/>
            </a:xfrm>
            <a:prstGeom prst="ellipse">
              <a:avLst/>
            </a:prstGeom>
            <a:solidFill>
              <a:srgbClr val="C99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3DEC65D-2B9E-4575-BE4B-9B2001A0CA0E}"/>
                </a:ext>
              </a:extLst>
            </p:cNvPr>
            <p:cNvSpPr/>
            <p:nvPr/>
          </p:nvSpPr>
          <p:spPr>
            <a:xfrm>
              <a:off x="1572756" y="1749916"/>
              <a:ext cx="1864218" cy="1864218"/>
            </a:xfrm>
            <a:prstGeom prst="ellipse">
              <a:avLst/>
            </a:prstGeom>
            <a:noFill/>
            <a:ln>
              <a:solidFill>
                <a:srgbClr val="C99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D2FA253-C26D-4E40-987A-A140D48634D9}"/>
              </a:ext>
            </a:extLst>
          </p:cNvPr>
          <p:cNvGrpSpPr/>
          <p:nvPr/>
        </p:nvGrpSpPr>
        <p:grpSpPr>
          <a:xfrm>
            <a:off x="1380969" y="3799268"/>
            <a:ext cx="436348" cy="437881"/>
            <a:chOff x="1572756" y="1749916"/>
            <a:chExt cx="1864218" cy="1864218"/>
          </a:xfrm>
        </p:grpSpPr>
        <p:sp>
          <p:nvSpPr>
            <p:cNvPr id="18" name="Oval 17">
              <a:extLst>
                <a:ext uri="{FF2B5EF4-FFF2-40B4-BE49-F238E27FC236}">
                  <a16:creationId xmlns:a16="http://schemas.microsoft.com/office/drawing/2014/main" id="{7412FC7A-27F6-4055-AFFF-76CD8B0C40DF}"/>
                </a:ext>
              </a:extLst>
            </p:cNvPr>
            <p:cNvSpPr/>
            <p:nvPr/>
          </p:nvSpPr>
          <p:spPr>
            <a:xfrm>
              <a:off x="1757890" y="1935050"/>
              <a:ext cx="1493950" cy="1493950"/>
            </a:xfrm>
            <a:prstGeom prst="ellipse">
              <a:avLst/>
            </a:prstGeom>
            <a:solidFill>
              <a:srgbClr val="C99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200FF73E-E3E2-46FE-AD7E-B13C79B82CD0}"/>
                </a:ext>
              </a:extLst>
            </p:cNvPr>
            <p:cNvSpPr/>
            <p:nvPr/>
          </p:nvSpPr>
          <p:spPr>
            <a:xfrm>
              <a:off x="1572756" y="1749916"/>
              <a:ext cx="1864218" cy="1864218"/>
            </a:xfrm>
            <a:prstGeom prst="ellipse">
              <a:avLst/>
            </a:prstGeom>
            <a:noFill/>
            <a:ln>
              <a:solidFill>
                <a:srgbClr val="C99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21B0055F-D8EC-473D-B607-43FB91FA25E4}"/>
              </a:ext>
            </a:extLst>
          </p:cNvPr>
          <p:cNvGrpSpPr/>
          <p:nvPr/>
        </p:nvGrpSpPr>
        <p:grpSpPr>
          <a:xfrm>
            <a:off x="5949479" y="3755783"/>
            <a:ext cx="436348" cy="437881"/>
            <a:chOff x="1572756" y="1749916"/>
            <a:chExt cx="1864218" cy="1864218"/>
          </a:xfrm>
        </p:grpSpPr>
        <p:sp>
          <p:nvSpPr>
            <p:cNvPr id="26" name="Oval 25">
              <a:extLst>
                <a:ext uri="{FF2B5EF4-FFF2-40B4-BE49-F238E27FC236}">
                  <a16:creationId xmlns:a16="http://schemas.microsoft.com/office/drawing/2014/main" id="{78A728EB-49D1-42B1-8EA2-702ABD397394}"/>
                </a:ext>
              </a:extLst>
            </p:cNvPr>
            <p:cNvSpPr/>
            <p:nvPr/>
          </p:nvSpPr>
          <p:spPr>
            <a:xfrm>
              <a:off x="1757890" y="1935050"/>
              <a:ext cx="1493950" cy="149395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6F22E498-97B7-47B7-A8AA-163C95DB18BA}"/>
                </a:ext>
              </a:extLst>
            </p:cNvPr>
            <p:cNvSpPr/>
            <p:nvPr/>
          </p:nvSpPr>
          <p:spPr>
            <a:xfrm>
              <a:off x="1572756" y="1749916"/>
              <a:ext cx="1864218" cy="1864218"/>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0FCD6908-EEF0-4367-B321-7DB659CBEBA2}"/>
              </a:ext>
            </a:extLst>
          </p:cNvPr>
          <p:cNvGrpSpPr/>
          <p:nvPr/>
        </p:nvGrpSpPr>
        <p:grpSpPr>
          <a:xfrm>
            <a:off x="8485152" y="3799267"/>
            <a:ext cx="436348" cy="437881"/>
            <a:chOff x="1572756" y="1749916"/>
            <a:chExt cx="1864218" cy="1864218"/>
          </a:xfrm>
        </p:grpSpPr>
        <p:sp>
          <p:nvSpPr>
            <p:cNvPr id="29" name="Oval 28">
              <a:extLst>
                <a:ext uri="{FF2B5EF4-FFF2-40B4-BE49-F238E27FC236}">
                  <a16:creationId xmlns:a16="http://schemas.microsoft.com/office/drawing/2014/main" id="{2E997E95-ED53-43A4-8D00-58640E669E0F}"/>
                </a:ext>
              </a:extLst>
            </p:cNvPr>
            <p:cNvSpPr/>
            <p:nvPr/>
          </p:nvSpPr>
          <p:spPr>
            <a:xfrm>
              <a:off x="1757890" y="1935050"/>
              <a:ext cx="1493950" cy="1493950"/>
            </a:xfrm>
            <a:prstGeom prst="ellipse">
              <a:avLst/>
            </a:prstGeom>
            <a:solidFill>
              <a:srgbClr val="FF7777"/>
            </a:solidFill>
            <a:ln>
              <a:solidFill>
                <a:srgbClr val="FF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3E797DC9-F1E5-4D5B-9FD0-4F085338869E}"/>
                </a:ext>
              </a:extLst>
            </p:cNvPr>
            <p:cNvSpPr/>
            <p:nvPr/>
          </p:nvSpPr>
          <p:spPr>
            <a:xfrm>
              <a:off x="1572756" y="1749916"/>
              <a:ext cx="1864218" cy="1864218"/>
            </a:xfrm>
            <a:prstGeom prst="ellipse">
              <a:avLst/>
            </a:prstGeom>
            <a:noFill/>
            <a:ln>
              <a:solidFill>
                <a:srgbClr val="FF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1EAE20F2-9EAD-48FF-B524-C3D89D10D05D}"/>
              </a:ext>
            </a:extLst>
          </p:cNvPr>
          <p:cNvGrpSpPr/>
          <p:nvPr/>
        </p:nvGrpSpPr>
        <p:grpSpPr>
          <a:xfrm>
            <a:off x="3060375" y="1749916"/>
            <a:ext cx="1864218" cy="1864218"/>
            <a:chOff x="1572756" y="1749916"/>
            <a:chExt cx="1864218" cy="1864218"/>
          </a:xfrm>
          <a:effectLst>
            <a:outerShdw blurRad="50800" dist="38100" dir="5400000" algn="t" rotWithShape="0">
              <a:prstClr val="black">
                <a:alpha val="40000"/>
              </a:prstClr>
            </a:outerShdw>
          </a:effectLst>
        </p:grpSpPr>
        <p:sp>
          <p:nvSpPr>
            <p:cNvPr id="32" name="Oval 31">
              <a:extLst>
                <a:ext uri="{FF2B5EF4-FFF2-40B4-BE49-F238E27FC236}">
                  <a16:creationId xmlns:a16="http://schemas.microsoft.com/office/drawing/2014/main" id="{26772885-714C-4E08-940D-B4A64153E307}"/>
                </a:ext>
              </a:extLst>
            </p:cNvPr>
            <p:cNvSpPr/>
            <p:nvPr/>
          </p:nvSpPr>
          <p:spPr>
            <a:xfrm>
              <a:off x="1757890" y="1935050"/>
              <a:ext cx="1493950" cy="1493950"/>
            </a:xfrm>
            <a:prstGeom prst="ellipse">
              <a:avLst/>
            </a:prstGeom>
            <a:solidFill>
              <a:srgbClr val="BAFDFB"/>
            </a:solidFill>
            <a:ln>
              <a:solidFill>
                <a:srgbClr val="BAFD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1EA9ACE-A095-42AB-B8B9-9CC85B4BA73A}"/>
                </a:ext>
              </a:extLst>
            </p:cNvPr>
            <p:cNvSpPr/>
            <p:nvPr/>
          </p:nvSpPr>
          <p:spPr>
            <a:xfrm>
              <a:off x="1572756" y="1749916"/>
              <a:ext cx="1864218" cy="1864218"/>
            </a:xfrm>
            <a:prstGeom prst="ellipse">
              <a:avLst/>
            </a:prstGeom>
            <a:noFill/>
            <a:ln>
              <a:solidFill>
                <a:srgbClr val="BAFD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6CA0E517-9613-4D7C-A682-45447CC505DF}"/>
              </a:ext>
            </a:extLst>
          </p:cNvPr>
          <p:cNvGrpSpPr/>
          <p:nvPr/>
        </p:nvGrpSpPr>
        <p:grpSpPr>
          <a:xfrm>
            <a:off x="5421211" y="1749916"/>
            <a:ext cx="1864218" cy="1864218"/>
            <a:chOff x="1572756" y="1749916"/>
            <a:chExt cx="1864218" cy="1864218"/>
          </a:xfrm>
          <a:effectLst>
            <a:outerShdw blurRad="50800" dist="38100" dir="5400000" algn="t" rotWithShape="0">
              <a:prstClr val="black">
                <a:alpha val="40000"/>
              </a:prstClr>
            </a:outerShdw>
          </a:effectLst>
        </p:grpSpPr>
        <p:sp>
          <p:nvSpPr>
            <p:cNvPr id="35" name="Oval 34">
              <a:extLst>
                <a:ext uri="{FF2B5EF4-FFF2-40B4-BE49-F238E27FC236}">
                  <a16:creationId xmlns:a16="http://schemas.microsoft.com/office/drawing/2014/main" id="{069EFF97-A628-4FF0-8114-FAEE3783C801}"/>
                </a:ext>
              </a:extLst>
            </p:cNvPr>
            <p:cNvSpPr/>
            <p:nvPr/>
          </p:nvSpPr>
          <p:spPr>
            <a:xfrm>
              <a:off x="1757890" y="1935050"/>
              <a:ext cx="1493950" cy="149395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F188DCBB-43EC-4D3D-AC2F-C325E5D12C95}"/>
                </a:ext>
              </a:extLst>
            </p:cNvPr>
            <p:cNvSpPr/>
            <p:nvPr/>
          </p:nvSpPr>
          <p:spPr>
            <a:xfrm>
              <a:off x="1572756" y="1749916"/>
              <a:ext cx="1864218" cy="1864218"/>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3C54C97B-63EC-48E2-B945-62DB2419B902}"/>
              </a:ext>
            </a:extLst>
          </p:cNvPr>
          <p:cNvGrpSpPr/>
          <p:nvPr/>
        </p:nvGrpSpPr>
        <p:grpSpPr>
          <a:xfrm>
            <a:off x="7831927" y="1749916"/>
            <a:ext cx="1864218" cy="1864218"/>
            <a:chOff x="1572756" y="1749916"/>
            <a:chExt cx="1864218" cy="1864218"/>
          </a:xfrm>
          <a:effectLst>
            <a:outerShdw blurRad="50800" dist="38100" dir="5400000" algn="t" rotWithShape="0">
              <a:prstClr val="black">
                <a:alpha val="40000"/>
              </a:prstClr>
            </a:outerShdw>
          </a:effectLst>
        </p:grpSpPr>
        <p:sp>
          <p:nvSpPr>
            <p:cNvPr id="38" name="Oval 37">
              <a:extLst>
                <a:ext uri="{FF2B5EF4-FFF2-40B4-BE49-F238E27FC236}">
                  <a16:creationId xmlns:a16="http://schemas.microsoft.com/office/drawing/2014/main" id="{79B9073A-9054-4A18-82F2-026176FE3926}"/>
                </a:ext>
              </a:extLst>
            </p:cNvPr>
            <p:cNvSpPr/>
            <p:nvPr/>
          </p:nvSpPr>
          <p:spPr>
            <a:xfrm>
              <a:off x="1757890" y="1935050"/>
              <a:ext cx="1493950" cy="1493950"/>
            </a:xfrm>
            <a:prstGeom prst="ellipse">
              <a:avLst/>
            </a:prstGeom>
            <a:solidFill>
              <a:srgbClr val="FF7777"/>
            </a:solidFill>
            <a:ln>
              <a:solidFill>
                <a:srgbClr val="FF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AF6DF68F-83AB-4B85-A159-0EEF004EFC7A}"/>
                </a:ext>
              </a:extLst>
            </p:cNvPr>
            <p:cNvSpPr/>
            <p:nvPr/>
          </p:nvSpPr>
          <p:spPr>
            <a:xfrm>
              <a:off x="1572756" y="1749916"/>
              <a:ext cx="1864218" cy="1864218"/>
            </a:xfrm>
            <a:prstGeom prst="ellipse">
              <a:avLst/>
            </a:prstGeom>
            <a:noFill/>
            <a:ln>
              <a:solidFill>
                <a:srgbClr val="FF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3F1A3558-8A8B-4A55-A85F-257FEEE87DF4}"/>
              </a:ext>
            </a:extLst>
          </p:cNvPr>
          <p:cNvGrpSpPr/>
          <p:nvPr/>
        </p:nvGrpSpPr>
        <p:grpSpPr>
          <a:xfrm>
            <a:off x="3774311" y="3755783"/>
            <a:ext cx="436348" cy="437881"/>
            <a:chOff x="1572756" y="1749916"/>
            <a:chExt cx="1864218" cy="1864218"/>
          </a:xfrm>
        </p:grpSpPr>
        <p:sp>
          <p:nvSpPr>
            <p:cNvPr id="23" name="Oval 22">
              <a:extLst>
                <a:ext uri="{FF2B5EF4-FFF2-40B4-BE49-F238E27FC236}">
                  <a16:creationId xmlns:a16="http://schemas.microsoft.com/office/drawing/2014/main" id="{C3504907-700F-4932-9D4A-4958B14E396B}"/>
                </a:ext>
              </a:extLst>
            </p:cNvPr>
            <p:cNvSpPr/>
            <p:nvPr/>
          </p:nvSpPr>
          <p:spPr>
            <a:xfrm>
              <a:off x="1757890" y="1935050"/>
              <a:ext cx="1493950" cy="1493950"/>
            </a:xfrm>
            <a:prstGeom prst="ellipse">
              <a:avLst/>
            </a:prstGeom>
            <a:solidFill>
              <a:srgbClr val="BAFDFB"/>
            </a:solidFill>
            <a:ln>
              <a:solidFill>
                <a:srgbClr val="BAFD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FED410C-0356-414E-808D-71A93A329D7E}"/>
                </a:ext>
              </a:extLst>
            </p:cNvPr>
            <p:cNvSpPr/>
            <p:nvPr/>
          </p:nvSpPr>
          <p:spPr>
            <a:xfrm>
              <a:off x="1572756" y="1749916"/>
              <a:ext cx="1864218" cy="1864218"/>
            </a:xfrm>
            <a:prstGeom prst="ellipse">
              <a:avLst/>
            </a:prstGeom>
            <a:noFill/>
            <a:ln>
              <a:solidFill>
                <a:srgbClr val="BAFD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a:extLst>
              <a:ext uri="{FF2B5EF4-FFF2-40B4-BE49-F238E27FC236}">
                <a16:creationId xmlns:a16="http://schemas.microsoft.com/office/drawing/2014/main" id="{FEB9AB5A-FA65-43D4-8D2E-20E939A7C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346" y="2150772"/>
            <a:ext cx="939084" cy="939084"/>
          </a:xfrm>
          <a:prstGeom prst="rect">
            <a:avLst/>
          </a:prstGeom>
        </p:spPr>
      </p:pic>
      <p:pic>
        <p:nvPicPr>
          <p:cNvPr id="51" name="Picture 50">
            <a:extLst>
              <a:ext uri="{FF2B5EF4-FFF2-40B4-BE49-F238E27FC236}">
                <a16:creationId xmlns:a16="http://schemas.microsoft.com/office/drawing/2014/main" id="{871D879B-2C74-4FCF-BAE3-FC86788B1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6234" y="2140049"/>
            <a:ext cx="952500" cy="952500"/>
          </a:xfrm>
          <a:prstGeom prst="rect">
            <a:avLst/>
          </a:prstGeom>
        </p:spPr>
      </p:pic>
      <p:pic>
        <p:nvPicPr>
          <p:cNvPr id="53" name="Picture 52">
            <a:extLst>
              <a:ext uri="{FF2B5EF4-FFF2-40B4-BE49-F238E27FC236}">
                <a16:creationId xmlns:a16="http://schemas.microsoft.com/office/drawing/2014/main" id="{F7A4831D-3BCE-45CC-814E-4331685F4D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7070" y="2193665"/>
            <a:ext cx="952500" cy="952500"/>
          </a:xfrm>
          <a:prstGeom prst="rect">
            <a:avLst/>
          </a:prstGeom>
        </p:spPr>
      </p:pic>
      <p:pic>
        <p:nvPicPr>
          <p:cNvPr id="55" name="Picture 54">
            <a:extLst>
              <a:ext uri="{FF2B5EF4-FFF2-40B4-BE49-F238E27FC236}">
                <a16:creationId xmlns:a16="http://schemas.microsoft.com/office/drawing/2014/main" id="{52EDB494-CFAF-4907-8ADF-32E33B7241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7786" y="2193665"/>
            <a:ext cx="952500" cy="952500"/>
          </a:xfrm>
          <a:prstGeom prst="rect">
            <a:avLst/>
          </a:prstGeom>
        </p:spPr>
      </p:pic>
      <p:sp>
        <p:nvSpPr>
          <p:cNvPr id="56" name="TextBox 55">
            <a:extLst>
              <a:ext uri="{FF2B5EF4-FFF2-40B4-BE49-F238E27FC236}">
                <a16:creationId xmlns:a16="http://schemas.microsoft.com/office/drawing/2014/main" id="{BAD659E9-DA3B-4038-9195-7FD7F6C5A70B}"/>
              </a:ext>
            </a:extLst>
          </p:cNvPr>
          <p:cNvSpPr txBox="1"/>
          <p:nvPr/>
        </p:nvSpPr>
        <p:spPr>
          <a:xfrm>
            <a:off x="834626" y="4541393"/>
            <a:ext cx="1512300" cy="369332"/>
          </a:xfrm>
          <a:prstGeom prst="rect">
            <a:avLst/>
          </a:prstGeom>
          <a:noFill/>
        </p:spPr>
        <p:txBody>
          <a:bodyPr wrap="square" rtlCol="0">
            <a:spAutoFit/>
          </a:bodyPr>
          <a:lstStyle/>
          <a:p>
            <a:pPr algn="l"/>
            <a:r>
              <a:rPr lang="en-US" b="0" i="0" dirty="0">
                <a:effectLst/>
                <a:latin typeface="Söhne"/>
              </a:rPr>
              <a:t>Time Savings</a:t>
            </a:r>
          </a:p>
        </p:txBody>
      </p:sp>
      <p:sp>
        <p:nvSpPr>
          <p:cNvPr id="57" name="TextBox 56">
            <a:extLst>
              <a:ext uri="{FF2B5EF4-FFF2-40B4-BE49-F238E27FC236}">
                <a16:creationId xmlns:a16="http://schemas.microsoft.com/office/drawing/2014/main" id="{D2E734AB-518A-4FBB-A6C4-25F9F390DA85}"/>
              </a:ext>
            </a:extLst>
          </p:cNvPr>
          <p:cNvSpPr txBox="1"/>
          <p:nvPr/>
        </p:nvSpPr>
        <p:spPr>
          <a:xfrm>
            <a:off x="3119751" y="4541393"/>
            <a:ext cx="2053150" cy="369332"/>
          </a:xfrm>
          <a:prstGeom prst="rect">
            <a:avLst/>
          </a:prstGeom>
          <a:noFill/>
        </p:spPr>
        <p:txBody>
          <a:bodyPr wrap="square" rtlCol="0">
            <a:spAutoFit/>
          </a:bodyPr>
          <a:lstStyle/>
          <a:p>
            <a:r>
              <a:rPr lang="en-US" dirty="0">
                <a:latin typeface="Candara" panose="020E0502030303020204" pitchFamily="34" charset="0"/>
              </a:rPr>
              <a:t>Enhance </a:t>
            </a:r>
            <a:r>
              <a:rPr lang="en-US" b="0" i="0" dirty="0">
                <a:effectLst/>
                <a:latin typeface="Söhne"/>
              </a:rPr>
              <a:t>Efficiency</a:t>
            </a:r>
          </a:p>
        </p:txBody>
      </p:sp>
      <p:sp>
        <p:nvSpPr>
          <p:cNvPr id="58" name="TextBox 57">
            <a:extLst>
              <a:ext uri="{FF2B5EF4-FFF2-40B4-BE49-F238E27FC236}">
                <a16:creationId xmlns:a16="http://schemas.microsoft.com/office/drawing/2014/main" id="{A8ADB5B4-AC16-4D5B-8728-2774D6DE453B}"/>
              </a:ext>
            </a:extLst>
          </p:cNvPr>
          <p:cNvSpPr txBox="1"/>
          <p:nvPr/>
        </p:nvSpPr>
        <p:spPr>
          <a:xfrm>
            <a:off x="5347741" y="4536524"/>
            <a:ext cx="2601532" cy="369332"/>
          </a:xfrm>
          <a:prstGeom prst="rect">
            <a:avLst/>
          </a:prstGeom>
          <a:noFill/>
        </p:spPr>
        <p:txBody>
          <a:bodyPr wrap="square" rtlCol="0">
            <a:spAutoFit/>
          </a:bodyPr>
          <a:lstStyle/>
          <a:p>
            <a:pPr algn="l"/>
            <a:r>
              <a:rPr lang="en-US" b="0" i="0" dirty="0">
                <a:effectLst/>
                <a:latin typeface="Söhne"/>
              </a:rPr>
              <a:t>User Convenience</a:t>
            </a:r>
          </a:p>
        </p:txBody>
      </p:sp>
      <p:sp>
        <p:nvSpPr>
          <p:cNvPr id="59" name="TextBox 58">
            <a:extLst>
              <a:ext uri="{FF2B5EF4-FFF2-40B4-BE49-F238E27FC236}">
                <a16:creationId xmlns:a16="http://schemas.microsoft.com/office/drawing/2014/main" id="{20A1333A-4706-438C-894F-C5667CEBAAEC}"/>
              </a:ext>
            </a:extLst>
          </p:cNvPr>
          <p:cNvSpPr txBox="1"/>
          <p:nvPr/>
        </p:nvSpPr>
        <p:spPr>
          <a:xfrm>
            <a:off x="7620734" y="4536524"/>
            <a:ext cx="2601532" cy="369332"/>
          </a:xfrm>
          <a:prstGeom prst="rect">
            <a:avLst/>
          </a:prstGeom>
          <a:noFill/>
        </p:spPr>
        <p:txBody>
          <a:bodyPr wrap="square" rtlCol="0">
            <a:spAutoFit/>
          </a:bodyPr>
          <a:lstStyle/>
          <a:p>
            <a:pPr algn="ctr"/>
            <a:r>
              <a:rPr lang="en-US" b="0" i="0" dirty="0">
                <a:effectLst/>
                <a:latin typeface="Söhne"/>
              </a:rPr>
              <a:t>Cost Reduction</a:t>
            </a:r>
          </a:p>
        </p:txBody>
      </p:sp>
      <p:sp>
        <p:nvSpPr>
          <p:cNvPr id="11" name="Date Placeholder 10">
            <a:extLst>
              <a:ext uri="{FF2B5EF4-FFF2-40B4-BE49-F238E27FC236}">
                <a16:creationId xmlns:a16="http://schemas.microsoft.com/office/drawing/2014/main" id="{3F2EF721-4283-464F-B4CE-0A82D888D23C}"/>
              </a:ext>
            </a:extLst>
          </p:cNvPr>
          <p:cNvSpPr>
            <a:spLocks noGrp="1"/>
          </p:cNvSpPr>
          <p:nvPr>
            <p:ph type="dt" sz="half" idx="10"/>
          </p:nvPr>
        </p:nvSpPr>
        <p:spPr/>
        <p:txBody>
          <a:bodyPr/>
          <a:lstStyle/>
          <a:p>
            <a:r>
              <a:rPr lang="en-US"/>
              <a:t>05/12/2024</a:t>
            </a:r>
          </a:p>
        </p:txBody>
      </p:sp>
      <p:sp>
        <p:nvSpPr>
          <p:cNvPr id="12" name="Slide Number Placeholder 11">
            <a:extLst>
              <a:ext uri="{FF2B5EF4-FFF2-40B4-BE49-F238E27FC236}">
                <a16:creationId xmlns:a16="http://schemas.microsoft.com/office/drawing/2014/main" id="{B01DCEB6-123A-40B7-9703-34B4BD6E0AB9}"/>
              </a:ext>
            </a:extLst>
          </p:cNvPr>
          <p:cNvSpPr>
            <a:spLocks noGrp="1"/>
          </p:cNvSpPr>
          <p:nvPr>
            <p:ph type="sldNum" sz="quarter" idx="12"/>
          </p:nvPr>
        </p:nvSpPr>
        <p:spPr/>
        <p:txBody>
          <a:bodyPr/>
          <a:lstStyle/>
          <a:p>
            <a:fld id="{0532E080-B042-4788-A550-28089DB038C9}" type="slidenum">
              <a:rPr lang="en-US" smtClean="0"/>
              <a:t>13</a:t>
            </a:fld>
            <a:endParaRPr lang="en-US"/>
          </a:p>
        </p:txBody>
      </p:sp>
      <p:grpSp>
        <p:nvGrpSpPr>
          <p:cNvPr id="44" name="Group 43">
            <a:extLst>
              <a:ext uri="{FF2B5EF4-FFF2-40B4-BE49-F238E27FC236}">
                <a16:creationId xmlns:a16="http://schemas.microsoft.com/office/drawing/2014/main" id="{019E60E0-1B0B-4B99-89EA-41353AC56E40}"/>
              </a:ext>
            </a:extLst>
          </p:cNvPr>
          <p:cNvGrpSpPr/>
          <p:nvPr/>
        </p:nvGrpSpPr>
        <p:grpSpPr>
          <a:xfrm>
            <a:off x="471286" y="290345"/>
            <a:ext cx="4920547" cy="818912"/>
            <a:chOff x="251064" y="117083"/>
            <a:chExt cx="4903037" cy="772686"/>
          </a:xfrm>
          <a:effectLst>
            <a:outerShdw blurRad="50800" dist="38100" dir="5400000" algn="t" rotWithShape="0">
              <a:prstClr val="black">
                <a:alpha val="40000"/>
              </a:prstClr>
            </a:outerShdw>
          </a:effectLst>
        </p:grpSpPr>
        <p:sp>
          <p:nvSpPr>
            <p:cNvPr id="45" name="Rectangle: Rounded Corners 44">
              <a:extLst>
                <a:ext uri="{FF2B5EF4-FFF2-40B4-BE49-F238E27FC236}">
                  <a16:creationId xmlns:a16="http://schemas.microsoft.com/office/drawing/2014/main" id="{07D138E4-B744-446C-AB21-F7E574BDB162}"/>
                </a:ext>
              </a:extLst>
            </p:cNvPr>
            <p:cNvSpPr/>
            <p:nvPr/>
          </p:nvSpPr>
          <p:spPr>
            <a:xfrm>
              <a:off x="251064" y="117083"/>
              <a:ext cx="4903037" cy="772686"/>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D97402-20EF-43DC-9414-3A7D5A99D8FB}"/>
                </a:ext>
              </a:extLst>
            </p:cNvPr>
            <p:cNvSpPr/>
            <p:nvPr/>
          </p:nvSpPr>
          <p:spPr>
            <a:xfrm>
              <a:off x="616672" y="260637"/>
              <a:ext cx="3888656" cy="4836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E6914AD3-0889-4713-A532-85780DBD4FD2}"/>
                </a:ext>
              </a:extLst>
            </p:cNvPr>
            <p:cNvSpPr txBox="1"/>
            <p:nvPr/>
          </p:nvSpPr>
          <p:spPr>
            <a:xfrm>
              <a:off x="1343735" y="202296"/>
              <a:ext cx="1885300" cy="493685"/>
            </a:xfrm>
            <a:prstGeom prst="rect">
              <a:avLst/>
            </a:prstGeom>
            <a:noFill/>
          </p:spPr>
          <p:txBody>
            <a:bodyPr wrap="square" rtlCol="0">
              <a:spAutoFit/>
            </a:bodyPr>
            <a:lstStyle/>
            <a:p>
              <a:endParaRPr lang="en-US" sz="2800" b="1" u="sng" dirty="0">
                <a:latin typeface="Times New Roman" panose="02020603050405020304" pitchFamily="18" charset="0"/>
                <a:cs typeface="Times New Roman" panose="02020603050405020304" pitchFamily="18" charset="0"/>
              </a:endParaRPr>
            </a:p>
          </p:txBody>
        </p:sp>
      </p:grpSp>
      <p:sp>
        <p:nvSpPr>
          <p:cNvPr id="52" name="TextBox 51">
            <a:extLst>
              <a:ext uri="{FF2B5EF4-FFF2-40B4-BE49-F238E27FC236}">
                <a16:creationId xmlns:a16="http://schemas.microsoft.com/office/drawing/2014/main" id="{C66AB601-6096-41EE-9579-938156610989}"/>
              </a:ext>
            </a:extLst>
          </p:cNvPr>
          <p:cNvSpPr txBox="1"/>
          <p:nvPr/>
        </p:nvSpPr>
        <p:spPr>
          <a:xfrm>
            <a:off x="966522" y="418537"/>
            <a:ext cx="3930073" cy="584775"/>
          </a:xfrm>
          <a:prstGeom prst="rect">
            <a:avLst/>
          </a:prstGeom>
          <a:noFill/>
        </p:spPr>
        <p:txBody>
          <a:bodyPr wrap="square">
            <a:spAutoFit/>
          </a:bodyPr>
          <a:lstStyle/>
          <a:p>
            <a:pPr marL="0" marR="0" algn="just">
              <a:spcBef>
                <a:spcPts val="1200"/>
              </a:spcBef>
              <a:spcAft>
                <a:spcPts val="0"/>
              </a:spcAft>
            </a:pPr>
            <a:r>
              <a:rPr lang="en-US" sz="3200" b="1" kern="0" dirty="0">
                <a:effectLst/>
                <a:latin typeface="Times New Roman" panose="02020603050405020304" pitchFamily="18" charset="0"/>
                <a:ea typeface="Calibri" panose="020F0502020204030204" pitchFamily="34" charset="0"/>
                <a:cs typeface="Times New Roman" panose="02020603050405020304" pitchFamily="18" charset="0"/>
              </a:rPr>
              <a:t>Expected Benefits</a:t>
            </a:r>
            <a:endParaRPr lang="en-US" sz="3200" b="1" kern="0" dirty="0">
              <a:effectLst/>
              <a:latin typeface="Times New Roman" panose="02020603050405020304" pitchFamily="18" charset="0"/>
              <a:ea typeface="Times New Roman" panose="02020603050405020304" pitchFamily="18" charset="0"/>
              <a:cs typeface="Vrinda" panose="020B0502040204020203" pitchFamily="34" charset="0"/>
            </a:endParaRPr>
          </a:p>
        </p:txBody>
      </p:sp>
      <p:grpSp>
        <p:nvGrpSpPr>
          <p:cNvPr id="61" name="Group 60">
            <a:extLst>
              <a:ext uri="{FF2B5EF4-FFF2-40B4-BE49-F238E27FC236}">
                <a16:creationId xmlns:a16="http://schemas.microsoft.com/office/drawing/2014/main" id="{9430B664-50D1-4A16-84F9-FA9FD47A04CE}"/>
              </a:ext>
            </a:extLst>
          </p:cNvPr>
          <p:cNvGrpSpPr/>
          <p:nvPr/>
        </p:nvGrpSpPr>
        <p:grpSpPr>
          <a:xfrm>
            <a:off x="10014763" y="1749916"/>
            <a:ext cx="1864218" cy="1864218"/>
            <a:chOff x="1572756" y="1749916"/>
            <a:chExt cx="1864218" cy="1864218"/>
          </a:xfrm>
          <a:effectLst>
            <a:outerShdw blurRad="50800" dist="38100" dir="5400000" algn="t" rotWithShape="0">
              <a:prstClr val="black">
                <a:alpha val="40000"/>
              </a:prstClr>
            </a:outerShdw>
          </a:effectLst>
        </p:grpSpPr>
        <p:sp>
          <p:nvSpPr>
            <p:cNvPr id="62" name="Oval 61">
              <a:extLst>
                <a:ext uri="{FF2B5EF4-FFF2-40B4-BE49-F238E27FC236}">
                  <a16:creationId xmlns:a16="http://schemas.microsoft.com/office/drawing/2014/main" id="{0E4DA3B2-F967-46D5-890B-0BBD95F0965B}"/>
                </a:ext>
              </a:extLst>
            </p:cNvPr>
            <p:cNvSpPr/>
            <p:nvPr/>
          </p:nvSpPr>
          <p:spPr>
            <a:xfrm>
              <a:off x="1757890" y="1935050"/>
              <a:ext cx="1493950" cy="1493950"/>
            </a:xfrm>
            <a:prstGeom prst="ellipse">
              <a:avLst/>
            </a:prstGeom>
            <a:solidFill>
              <a:srgbClr val="C99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37BB43B-B18B-4543-BCD6-F1C4F3432FFD}"/>
                </a:ext>
              </a:extLst>
            </p:cNvPr>
            <p:cNvSpPr/>
            <p:nvPr/>
          </p:nvSpPr>
          <p:spPr>
            <a:xfrm>
              <a:off x="1572756" y="1749916"/>
              <a:ext cx="1864218" cy="1864218"/>
            </a:xfrm>
            <a:prstGeom prst="ellipse">
              <a:avLst/>
            </a:prstGeom>
            <a:noFill/>
            <a:ln>
              <a:solidFill>
                <a:srgbClr val="C99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155E1276-EA2E-4ECB-A94E-607161E1E2AC}"/>
              </a:ext>
            </a:extLst>
          </p:cNvPr>
          <p:cNvGrpSpPr/>
          <p:nvPr/>
        </p:nvGrpSpPr>
        <p:grpSpPr>
          <a:xfrm>
            <a:off x="10811031" y="3842753"/>
            <a:ext cx="436348" cy="437881"/>
            <a:chOff x="1572756" y="1749916"/>
            <a:chExt cx="1864218" cy="1864218"/>
          </a:xfrm>
        </p:grpSpPr>
        <p:sp>
          <p:nvSpPr>
            <p:cNvPr id="65" name="Oval 64">
              <a:extLst>
                <a:ext uri="{FF2B5EF4-FFF2-40B4-BE49-F238E27FC236}">
                  <a16:creationId xmlns:a16="http://schemas.microsoft.com/office/drawing/2014/main" id="{25CC617D-BF0D-4DB2-BAB0-18314A7BF7FA}"/>
                </a:ext>
              </a:extLst>
            </p:cNvPr>
            <p:cNvSpPr/>
            <p:nvPr/>
          </p:nvSpPr>
          <p:spPr>
            <a:xfrm>
              <a:off x="1757890" y="1935050"/>
              <a:ext cx="1493950" cy="1493950"/>
            </a:xfrm>
            <a:prstGeom prst="ellipse">
              <a:avLst/>
            </a:prstGeom>
            <a:solidFill>
              <a:srgbClr val="C99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7160B329-9BE6-4703-9317-E758B36F6803}"/>
                </a:ext>
              </a:extLst>
            </p:cNvPr>
            <p:cNvSpPr/>
            <p:nvPr/>
          </p:nvSpPr>
          <p:spPr>
            <a:xfrm>
              <a:off x="1572756" y="1749916"/>
              <a:ext cx="1864218" cy="1864218"/>
            </a:xfrm>
            <a:prstGeom prst="ellipse">
              <a:avLst/>
            </a:prstGeom>
            <a:noFill/>
            <a:ln>
              <a:solidFill>
                <a:srgbClr val="C99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7" name="Picture 66">
            <a:extLst>
              <a:ext uri="{FF2B5EF4-FFF2-40B4-BE49-F238E27FC236}">
                <a16:creationId xmlns:a16="http://schemas.microsoft.com/office/drawing/2014/main" id="{7872FB69-E7D2-450D-B2AC-23D0285C3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9452" y="2150772"/>
            <a:ext cx="939084" cy="939084"/>
          </a:xfrm>
          <a:prstGeom prst="rect">
            <a:avLst/>
          </a:prstGeom>
        </p:spPr>
      </p:pic>
      <p:sp>
        <p:nvSpPr>
          <p:cNvPr id="68" name="TextBox 67">
            <a:extLst>
              <a:ext uri="{FF2B5EF4-FFF2-40B4-BE49-F238E27FC236}">
                <a16:creationId xmlns:a16="http://schemas.microsoft.com/office/drawing/2014/main" id="{D53812CE-4DC1-4101-8B31-0141A2843267}"/>
              </a:ext>
            </a:extLst>
          </p:cNvPr>
          <p:cNvSpPr txBox="1"/>
          <p:nvPr/>
        </p:nvSpPr>
        <p:spPr>
          <a:xfrm>
            <a:off x="10222266" y="4524974"/>
            <a:ext cx="1512300" cy="923330"/>
          </a:xfrm>
          <a:prstGeom prst="rect">
            <a:avLst/>
          </a:prstGeom>
          <a:noFill/>
        </p:spPr>
        <p:txBody>
          <a:bodyPr wrap="square" rtlCol="0">
            <a:spAutoFit/>
          </a:bodyPr>
          <a:lstStyle/>
          <a:p>
            <a:pPr algn="ctr"/>
            <a:r>
              <a:rPr lang="en-US" b="0" i="0" dirty="0">
                <a:effectLst/>
                <a:latin typeface="Söhne"/>
              </a:rPr>
              <a:t>Transparency and Accountability</a:t>
            </a:r>
          </a:p>
        </p:txBody>
      </p:sp>
      <p:cxnSp>
        <p:nvCxnSpPr>
          <p:cNvPr id="69" name="Straight Connector 68">
            <a:extLst>
              <a:ext uri="{FF2B5EF4-FFF2-40B4-BE49-F238E27FC236}">
                <a16:creationId xmlns:a16="http://schemas.microsoft.com/office/drawing/2014/main" id="{0AFA8A1B-F315-4631-B510-997606255B8B}"/>
              </a:ext>
            </a:extLst>
          </p:cNvPr>
          <p:cNvCxnSpPr>
            <a:cxnSpLocks/>
            <a:endCxn id="66" idx="2"/>
          </p:cNvCxnSpPr>
          <p:nvPr/>
        </p:nvCxnSpPr>
        <p:spPr>
          <a:xfrm flipV="1">
            <a:off x="8921499" y="4061694"/>
            <a:ext cx="1889532" cy="6862"/>
          </a:xfrm>
          <a:prstGeom prst="line">
            <a:avLst/>
          </a:prstGeom>
          <a:ln w="57150">
            <a:solidFill>
              <a:srgbClr val="1C0C5B"/>
            </a:solidFill>
          </a:ln>
        </p:spPr>
        <p:style>
          <a:lnRef idx="1">
            <a:schemeClr val="accent1"/>
          </a:lnRef>
          <a:fillRef idx="0">
            <a:schemeClr val="accent1"/>
          </a:fillRef>
          <a:effectRef idx="0">
            <a:schemeClr val="accent1"/>
          </a:effectRef>
          <a:fontRef idx="minor">
            <a:schemeClr val="tx1"/>
          </a:fontRef>
        </p:style>
      </p:cxnSp>
      <p:sp>
        <p:nvSpPr>
          <p:cNvPr id="21" name="Footer Placeholder 20">
            <a:extLst>
              <a:ext uri="{FF2B5EF4-FFF2-40B4-BE49-F238E27FC236}">
                <a16:creationId xmlns:a16="http://schemas.microsoft.com/office/drawing/2014/main" id="{32500DD3-7C9A-487F-982C-C2A327512D6B}"/>
              </a:ext>
            </a:extLst>
          </p:cNvPr>
          <p:cNvSpPr>
            <a:spLocks noGrp="1"/>
          </p:cNvSpPr>
          <p:nvPr>
            <p:ph type="ftr" sz="quarter" idx="11"/>
          </p:nvPr>
        </p:nvSpPr>
        <p:spPr/>
        <p:txBody>
          <a:bodyPr/>
          <a:lstStyle/>
          <a:p>
            <a:r>
              <a:rPr lang="en-US"/>
              <a:t>NSTU_QuickBill</a:t>
            </a:r>
          </a:p>
        </p:txBody>
      </p:sp>
    </p:spTree>
    <p:extLst>
      <p:ext uri="{BB962C8B-B14F-4D97-AF65-F5344CB8AC3E}">
        <p14:creationId xmlns:p14="http://schemas.microsoft.com/office/powerpoint/2010/main" val="1891326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804E2A3-7055-426E-918F-88E5A4A7B50A}"/>
              </a:ext>
            </a:extLst>
          </p:cNvPr>
          <p:cNvGrpSpPr/>
          <p:nvPr/>
        </p:nvGrpSpPr>
        <p:grpSpPr>
          <a:xfrm>
            <a:off x="451782" y="256708"/>
            <a:ext cx="5343616" cy="772686"/>
            <a:chOff x="0" y="90111"/>
            <a:chExt cx="5343616" cy="772686"/>
          </a:xfrm>
          <a:solidFill>
            <a:schemeClr val="bg1">
              <a:lumMod val="95000"/>
            </a:schemeClr>
          </a:solidFill>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580B067-64BE-4E9A-B4EF-36B9C332E342}"/>
                </a:ext>
              </a:extLst>
            </p:cNvPr>
            <p:cNvSpPr/>
            <p:nvPr/>
          </p:nvSpPr>
          <p:spPr>
            <a:xfrm>
              <a:off x="0" y="90111"/>
              <a:ext cx="5343616" cy="77268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91F0ECF5-E48E-440C-B06F-2BC3F66EE907}"/>
                </a:ext>
              </a:extLst>
            </p:cNvPr>
            <p:cNvSpPr/>
            <p:nvPr/>
          </p:nvSpPr>
          <p:spPr>
            <a:xfrm>
              <a:off x="440278" y="180735"/>
              <a:ext cx="4112157" cy="603953"/>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BE796CD0-10B7-446D-8450-4C824028B5C3}"/>
              </a:ext>
            </a:extLst>
          </p:cNvPr>
          <p:cNvGrpSpPr/>
          <p:nvPr/>
        </p:nvGrpSpPr>
        <p:grpSpPr>
          <a:xfrm>
            <a:off x="841316" y="1305680"/>
            <a:ext cx="1605112" cy="1878010"/>
            <a:chOff x="1172591" y="1555945"/>
            <a:chExt cx="2423635" cy="2826913"/>
          </a:xfrm>
          <a:effectLst>
            <a:outerShdw blurRad="50800" dist="38100" dir="8100000" algn="tr" rotWithShape="0">
              <a:prstClr val="black">
                <a:alpha val="40000"/>
              </a:prstClr>
            </a:outerShdw>
          </a:effectLst>
        </p:grpSpPr>
        <p:sp>
          <p:nvSpPr>
            <p:cNvPr id="8" name="Diamond 7">
              <a:extLst>
                <a:ext uri="{FF2B5EF4-FFF2-40B4-BE49-F238E27FC236}">
                  <a16:creationId xmlns:a16="http://schemas.microsoft.com/office/drawing/2014/main" id="{D076C478-CBB6-43A5-AECB-4B9289895A99}"/>
                </a:ext>
              </a:extLst>
            </p:cNvPr>
            <p:cNvSpPr/>
            <p:nvPr/>
          </p:nvSpPr>
          <p:spPr>
            <a:xfrm>
              <a:off x="1553723" y="1555945"/>
              <a:ext cx="1661375" cy="1764405"/>
            </a:xfrm>
            <a:prstGeom prst="diamond">
              <a:avLst/>
            </a:prstGeom>
            <a:solidFill>
              <a:srgbClr val="1C0C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1D8A88B2-EF5B-45E8-AA0C-2CB4294670BB}"/>
                </a:ext>
              </a:extLst>
            </p:cNvPr>
            <p:cNvSpPr/>
            <p:nvPr/>
          </p:nvSpPr>
          <p:spPr>
            <a:xfrm>
              <a:off x="2062438" y="2116175"/>
              <a:ext cx="643943" cy="6439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FEBC03A-FDBC-4811-96A2-55671AA14508}"/>
                </a:ext>
              </a:extLst>
            </p:cNvPr>
            <p:cNvSpPr txBox="1"/>
            <p:nvPr/>
          </p:nvSpPr>
          <p:spPr>
            <a:xfrm>
              <a:off x="2104719" y="2102182"/>
              <a:ext cx="360609" cy="694931"/>
            </a:xfrm>
            <a:prstGeom prst="rect">
              <a:avLst/>
            </a:prstGeom>
            <a:noFill/>
          </p:spPr>
          <p:txBody>
            <a:bodyPr wrap="square" rtlCol="0">
              <a:spAutoFit/>
            </a:bodyPr>
            <a:lstStyle/>
            <a:p>
              <a:r>
                <a:rPr lang="en-US" sz="2400" dirty="0">
                  <a:solidFill>
                    <a:srgbClr val="7030A0"/>
                  </a:solidFill>
                  <a:latin typeface="Times New Roman" panose="02020603050405020304" pitchFamily="18" charset="0"/>
                  <a:ea typeface="Roboto" panose="02000000000000000000" pitchFamily="2" charset="0"/>
                  <a:cs typeface="Times New Roman" panose="02020603050405020304" pitchFamily="18" charset="0"/>
                </a:rPr>
                <a:t>1</a:t>
              </a:r>
            </a:p>
          </p:txBody>
        </p:sp>
        <p:sp>
          <p:nvSpPr>
            <p:cNvPr id="11" name="TextBox 10">
              <a:extLst>
                <a:ext uri="{FF2B5EF4-FFF2-40B4-BE49-F238E27FC236}">
                  <a16:creationId xmlns:a16="http://schemas.microsoft.com/office/drawing/2014/main" id="{2F75960A-8FE2-48D8-9B84-11997744E87E}"/>
                </a:ext>
              </a:extLst>
            </p:cNvPr>
            <p:cNvSpPr txBox="1"/>
            <p:nvPr/>
          </p:nvSpPr>
          <p:spPr>
            <a:xfrm>
              <a:off x="1294326" y="3670480"/>
              <a:ext cx="2228045" cy="694931"/>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HTML</a:t>
              </a:r>
            </a:p>
          </p:txBody>
        </p:sp>
        <p:sp>
          <p:nvSpPr>
            <p:cNvPr id="12" name="Rectangle: Rounded Corners 11">
              <a:extLst>
                <a:ext uri="{FF2B5EF4-FFF2-40B4-BE49-F238E27FC236}">
                  <a16:creationId xmlns:a16="http://schemas.microsoft.com/office/drawing/2014/main" id="{29DE012E-BAC4-42D2-8778-20353CA91865}"/>
                </a:ext>
              </a:extLst>
            </p:cNvPr>
            <p:cNvSpPr/>
            <p:nvPr/>
          </p:nvSpPr>
          <p:spPr>
            <a:xfrm>
              <a:off x="1172591" y="3635883"/>
              <a:ext cx="2423635" cy="746975"/>
            </a:xfrm>
            <a:prstGeom prst="roundRect">
              <a:avLst/>
            </a:prstGeom>
            <a:noFill/>
            <a:ln w="57150">
              <a:solidFill>
                <a:srgbClr val="1C0C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3" name="TextBox 12">
            <a:extLst>
              <a:ext uri="{FF2B5EF4-FFF2-40B4-BE49-F238E27FC236}">
                <a16:creationId xmlns:a16="http://schemas.microsoft.com/office/drawing/2014/main" id="{3A4D12EE-D8A6-4474-806E-3DAEE613F5B3}"/>
              </a:ext>
            </a:extLst>
          </p:cNvPr>
          <p:cNvSpPr txBox="1"/>
          <p:nvPr/>
        </p:nvSpPr>
        <p:spPr>
          <a:xfrm>
            <a:off x="722237" y="3307932"/>
            <a:ext cx="242363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markup language and basic structure.</a:t>
            </a:r>
          </a:p>
        </p:txBody>
      </p:sp>
      <p:grpSp>
        <p:nvGrpSpPr>
          <p:cNvPr id="15" name="Group 14">
            <a:extLst>
              <a:ext uri="{FF2B5EF4-FFF2-40B4-BE49-F238E27FC236}">
                <a16:creationId xmlns:a16="http://schemas.microsoft.com/office/drawing/2014/main" id="{3AE99A7D-F672-4855-B77D-806F0A8EA251}"/>
              </a:ext>
            </a:extLst>
          </p:cNvPr>
          <p:cNvGrpSpPr/>
          <p:nvPr/>
        </p:nvGrpSpPr>
        <p:grpSpPr>
          <a:xfrm>
            <a:off x="2617591" y="3430285"/>
            <a:ext cx="2083863" cy="2026696"/>
            <a:chOff x="1025877" y="1555945"/>
            <a:chExt cx="2662907" cy="2826913"/>
          </a:xfrm>
          <a:effectLst>
            <a:outerShdw blurRad="50800" dist="38100" dir="8100000" algn="tr" rotWithShape="0">
              <a:prstClr val="black">
                <a:alpha val="40000"/>
              </a:prstClr>
            </a:outerShdw>
          </a:effectLst>
        </p:grpSpPr>
        <p:sp>
          <p:nvSpPr>
            <p:cNvPr id="16" name="Diamond 15">
              <a:extLst>
                <a:ext uri="{FF2B5EF4-FFF2-40B4-BE49-F238E27FC236}">
                  <a16:creationId xmlns:a16="http://schemas.microsoft.com/office/drawing/2014/main" id="{679CFB7A-6E89-4083-8128-1269CDF2B24D}"/>
                </a:ext>
              </a:extLst>
            </p:cNvPr>
            <p:cNvSpPr/>
            <p:nvPr/>
          </p:nvSpPr>
          <p:spPr>
            <a:xfrm>
              <a:off x="1553723" y="1555945"/>
              <a:ext cx="1661375" cy="1764405"/>
            </a:xfrm>
            <a:prstGeom prst="diamond">
              <a:avLst/>
            </a:prstGeom>
            <a:solidFill>
              <a:srgbClr val="3D2C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B4F34C7C-7407-4B2E-A878-4451F8D2B375}"/>
                </a:ext>
              </a:extLst>
            </p:cNvPr>
            <p:cNvSpPr/>
            <p:nvPr/>
          </p:nvSpPr>
          <p:spPr>
            <a:xfrm>
              <a:off x="2062438" y="2116175"/>
              <a:ext cx="643943" cy="6439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DDC5A9D-FE81-43B1-83C4-FE21319154EB}"/>
                </a:ext>
              </a:extLst>
            </p:cNvPr>
            <p:cNvSpPr txBox="1"/>
            <p:nvPr/>
          </p:nvSpPr>
          <p:spPr>
            <a:xfrm>
              <a:off x="2134379" y="2116169"/>
              <a:ext cx="360609" cy="643948"/>
            </a:xfrm>
            <a:prstGeom prst="rect">
              <a:avLst/>
            </a:prstGeom>
            <a:noFill/>
          </p:spPr>
          <p:txBody>
            <a:bodyPr wrap="square" rtlCol="0">
              <a:spAutoFit/>
            </a:bodyPr>
            <a:lstStyle/>
            <a:p>
              <a:r>
                <a:rPr lang="en-US" sz="2400" dirty="0">
                  <a:solidFill>
                    <a:srgbClr val="7030A0"/>
                  </a:solidFill>
                  <a:latin typeface="Times New Roman" panose="02020603050405020304" pitchFamily="18" charset="0"/>
                  <a:ea typeface="Roboto" panose="02000000000000000000" pitchFamily="2" charset="0"/>
                  <a:cs typeface="Times New Roman" panose="02020603050405020304" pitchFamily="18" charset="0"/>
                </a:rPr>
                <a:t>2</a:t>
              </a:r>
            </a:p>
          </p:txBody>
        </p:sp>
        <p:sp>
          <p:nvSpPr>
            <p:cNvPr id="19" name="TextBox 18">
              <a:extLst>
                <a:ext uri="{FF2B5EF4-FFF2-40B4-BE49-F238E27FC236}">
                  <a16:creationId xmlns:a16="http://schemas.microsoft.com/office/drawing/2014/main" id="{F62A7B6A-302C-40D6-97EC-E491664F396A}"/>
                </a:ext>
              </a:extLst>
            </p:cNvPr>
            <p:cNvSpPr txBox="1"/>
            <p:nvPr/>
          </p:nvSpPr>
          <p:spPr>
            <a:xfrm>
              <a:off x="1025877" y="3711111"/>
              <a:ext cx="2662907" cy="601018"/>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CSS, Bootstrap</a:t>
              </a:r>
            </a:p>
          </p:txBody>
        </p:sp>
        <p:sp>
          <p:nvSpPr>
            <p:cNvPr id="20" name="Rectangle: Rounded Corners 19">
              <a:extLst>
                <a:ext uri="{FF2B5EF4-FFF2-40B4-BE49-F238E27FC236}">
                  <a16:creationId xmlns:a16="http://schemas.microsoft.com/office/drawing/2014/main" id="{CFF26A89-6E20-4076-A539-01A15D956F4A}"/>
                </a:ext>
              </a:extLst>
            </p:cNvPr>
            <p:cNvSpPr/>
            <p:nvPr/>
          </p:nvSpPr>
          <p:spPr>
            <a:xfrm>
              <a:off x="1172591" y="3635883"/>
              <a:ext cx="2423635" cy="746975"/>
            </a:xfrm>
            <a:prstGeom prst="roundRect">
              <a:avLst/>
            </a:prstGeom>
            <a:noFill/>
            <a:ln w="57150">
              <a:solidFill>
                <a:srgbClr val="1C0C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21" name="TextBox 20">
            <a:extLst>
              <a:ext uri="{FF2B5EF4-FFF2-40B4-BE49-F238E27FC236}">
                <a16:creationId xmlns:a16="http://schemas.microsoft.com/office/drawing/2014/main" id="{597D9818-28FB-4DDA-89AD-2CA49B8384A2}"/>
              </a:ext>
            </a:extLst>
          </p:cNvPr>
          <p:cNvSpPr txBox="1"/>
          <p:nvPr/>
        </p:nvSpPr>
        <p:spPr>
          <a:xfrm>
            <a:off x="2902248" y="5535002"/>
            <a:ext cx="208386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designing purpose</a:t>
            </a:r>
          </a:p>
        </p:txBody>
      </p:sp>
      <p:grpSp>
        <p:nvGrpSpPr>
          <p:cNvPr id="22" name="Group 21">
            <a:extLst>
              <a:ext uri="{FF2B5EF4-FFF2-40B4-BE49-F238E27FC236}">
                <a16:creationId xmlns:a16="http://schemas.microsoft.com/office/drawing/2014/main" id="{5C4DE022-511B-49CA-BAEB-DECA029F85C5}"/>
              </a:ext>
            </a:extLst>
          </p:cNvPr>
          <p:cNvGrpSpPr/>
          <p:nvPr/>
        </p:nvGrpSpPr>
        <p:grpSpPr>
          <a:xfrm>
            <a:off x="4754100" y="1272096"/>
            <a:ext cx="2257877" cy="2020383"/>
            <a:chOff x="893111" y="1555945"/>
            <a:chExt cx="2951770" cy="2826913"/>
          </a:xfrm>
          <a:effectLst>
            <a:outerShdw blurRad="50800" dist="38100" dir="8100000" algn="tr" rotWithShape="0">
              <a:prstClr val="black">
                <a:alpha val="40000"/>
              </a:prstClr>
            </a:outerShdw>
          </a:effectLst>
        </p:grpSpPr>
        <p:sp>
          <p:nvSpPr>
            <p:cNvPr id="23" name="Diamond 22">
              <a:extLst>
                <a:ext uri="{FF2B5EF4-FFF2-40B4-BE49-F238E27FC236}">
                  <a16:creationId xmlns:a16="http://schemas.microsoft.com/office/drawing/2014/main" id="{0C6EFAE3-48C4-4D40-9E93-509862FECD5E}"/>
                </a:ext>
              </a:extLst>
            </p:cNvPr>
            <p:cNvSpPr/>
            <p:nvPr/>
          </p:nvSpPr>
          <p:spPr>
            <a:xfrm>
              <a:off x="1553723" y="1555945"/>
              <a:ext cx="1661375" cy="1764405"/>
            </a:xfrm>
            <a:prstGeom prst="diamond">
              <a:avLst/>
            </a:prstGeom>
            <a:solidFill>
              <a:srgbClr val="916B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 name="Oval 23">
              <a:extLst>
                <a:ext uri="{FF2B5EF4-FFF2-40B4-BE49-F238E27FC236}">
                  <a16:creationId xmlns:a16="http://schemas.microsoft.com/office/drawing/2014/main" id="{C17C6FEF-4950-4477-ABD5-83C6931F69AF}"/>
                </a:ext>
              </a:extLst>
            </p:cNvPr>
            <p:cNvSpPr/>
            <p:nvPr/>
          </p:nvSpPr>
          <p:spPr>
            <a:xfrm>
              <a:off x="2062438" y="2116175"/>
              <a:ext cx="643943" cy="6439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C4E1FA32-47CC-41E1-A568-0ED31413432D}"/>
                </a:ext>
              </a:extLst>
            </p:cNvPr>
            <p:cNvSpPr txBox="1"/>
            <p:nvPr/>
          </p:nvSpPr>
          <p:spPr>
            <a:xfrm>
              <a:off x="2143824" y="2109726"/>
              <a:ext cx="360609" cy="650391"/>
            </a:xfrm>
            <a:prstGeom prst="rect">
              <a:avLst/>
            </a:prstGeom>
            <a:noFill/>
          </p:spPr>
          <p:txBody>
            <a:bodyPr wrap="square" rtlCol="0">
              <a:spAutoFit/>
            </a:bodyPr>
            <a:lstStyle/>
            <a:p>
              <a:r>
                <a:rPr lang="en-US" sz="2400" dirty="0">
                  <a:solidFill>
                    <a:srgbClr val="7030A0"/>
                  </a:solidFill>
                  <a:latin typeface="Times New Roman" panose="02020603050405020304" pitchFamily="18" charset="0"/>
                  <a:ea typeface="Roboto" panose="02000000000000000000" pitchFamily="2" charset="0"/>
                  <a:cs typeface="Times New Roman" panose="02020603050405020304" pitchFamily="18" charset="0"/>
                </a:rPr>
                <a:t>3</a:t>
              </a:r>
            </a:p>
          </p:txBody>
        </p:sp>
        <p:sp>
          <p:nvSpPr>
            <p:cNvPr id="26" name="TextBox 25">
              <a:extLst>
                <a:ext uri="{FF2B5EF4-FFF2-40B4-BE49-F238E27FC236}">
                  <a16:creationId xmlns:a16="http://schemas.microsoft.com/office/drawing/2014/main" id="{1489CCD0-8EDC-4E33-80DE-C3C129A61EC0}"/>
                </a:ext>
              </a:extLst>
            </p:cNvPr>
            <p:cNvSpPr txBox="1"/>
            <p:nvPr/>
          </p:nvSpPr>
          <p:spPr>
            <a:xfrm>
              <a:off x="893111" y="3613468"/>
              <a:ext cx="2951770" cy="55983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PHP</a:t>
              </a:r>
            </a:p>
          </p:txBody>
        </p:sp>
        <p:sp>
          <p:nvSpPr>
            <p:cNvPr id="27" name="Rectangle: Rounded Corners 26">
              <a:extLst>
                <a:ext uri="{FF2B5EF4-FFF2-40B4-BE49-F238E27FC236}">
                  <a16:creationId xmlns:a16="http://schemas.microsoft.com/office/drawing/2014/main" id="{0E7F417D-0E24-452E-9FC7-9523A36BA2AD}"/>
                </a:ext>
              </a:extLst>
            </p:cNvPr>
            <p:cNvSpPr/>
            <p:nvPr/>
          </p:nvSpPr>
          <p:spPr>
            <a:xfrm>
              <a:off x="1172591" y="3635883"/>
              <a:ext cx="2423635" cy="746975"/>
            </a:xfrm>
            <a:prstGeom prst="roundRect">
              <a:avLst/>
            </a:prstGeom>
            <a:noFill/>
            <a:ln w="57150">
              <a:solidFill>
                <a:srgbClr val="1C0C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28" name="TextBox 27">
            <a:extLst>
              <a:ext uri="{FF2B5EF4-FFF2-40B4-BE49-F238E27FC236}">
                <a16:creationId xmlns:a16="http://schemas.microsoft.com/office/drawing/2014/main" id="{935F9CBA-FE24-40B1-9F98-373FC0F1260C}"/>
              </a:ext>
            </a:extLst>
          </p:cNvPr>
          <p:cNvSpPr txBox="1"/>
          <p:nvPr/>
        </p:nvSpPr>
        <p:spPr>
          <a:xfrm>
            <a:off x="5060910" y="3421688"/>
            <a:ext cx="208386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backend work</a:t>
            </a:r>
          </a:p>
        </p:txBody>
      </p:sp>
      <p:grpSp>
        <p:nvGrpSpPr>
          <p:cNvPr id="29" name="Group 28">
            <a:extLst>
              <a:ext uri="{FF2B5EF4-FFF2-40B4-BE49-F238E27FC236}">
                <a16:creationId xmlns:a16="http://schemas.microsoft.com/office/drawing/2014/main" id="{1C681520-3128-4C4B-94A3-4E07A079BF0F}"/>
              </a:ext>
            </a:extLst>
          </p:cNvPr>
          <p:cNvGrpSpPr/>
          <p:nvPr/>
        </p:nvGrpSpPr>
        <p:grpSpPr>
          <a:xfrm>
            <a:off x="6873542" y="3406931"/>
            <a:ext cx="1835372" cy="2026696"/>
            <a:chOff x="1025877" y="1555945"/>
            <a:chExt cx="2662907" cy="2826913"/>
          </a:xfrm>
          <a:effectLst>
            <a:outerShdw blurRad="50800" dist="38100" dir="8100000" algn="tr" rotWithShape="0">
              <a:prstClr val="black">
                <a:alpha val="40000"/>
              </a:prstClr>
            </a:outerShdw>
          </a:effectLst>
        </p:grpSpPr>
        <p:sp>
          <p:nvSpPr>
            <p:cNvPr id="30" name="Diamond 29">
              <a:extLst>
                <a:ext uri="{FF2B5EF4-FFF2-40B4-BE49-F238E27FC236}">
                  <a16:creationId xmlns:a16="http://schemas.microsoft.com/office/drawing/2014/main" id="{22F7AA09-EC07-47E9-81AE-0EF7708E0FE1}"/>
                </a:ext>
              </a:extLst>
            </p:cNvPr>
            <p:cNvSpPr/>
            <p:nvPr/>
          </p:nvSpPr>
          <p:spPr>
            <a:xfrm>
              <a:off x="1553723" y="1555945"/>
              <a:ext cx="1661375" cy="1764405"/>
            </a:xfrm>
            <a:prstGeom prst="diamond">
              <a:avLst/>
            </a:prstGeom>
            <a:solidFill>
              <a:srgbClr val="C99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EEB76F25-3BCA-416A-913C-B9912DD5380D}"/>
                </a:ext>
              </a:extLst>
            </p:cNvPr>
            <p:cNvSpPr/>
            <p:nvPr/>
          </p:nvSpPr>
          <p:spPr>
            <a:xfrm>
              <a:off x="2062438" y="2116175"/>
              <a:ext cx="643943" cy="6439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C7F7AF49-6EDD-49BB-8AF9-C793DB0AD146}"/>
                </a:ext>
              </a:extLst>
            </p:cNvPr>
            <p:cNvSpPr txBox="1"/>
            <p:nvPr/>
          </p:nvSpPr>
          <p:spPr>
            <a:xfrm>
              <a:off x="2136946" y="2054940"/>
              <a:ext cx="360609" cy="643948"/>
            </a:xfrm>
            <a:prstGeom prst="rect">
              <a:avLst/>
            </a:prstGeom>
            <a:noFill/>
          </p:spPr>
          <p:txBody>
            <a:bodyPr wrap="square" rtlCol="0">
              <a:spAutoFit/>
            </a:bodyPr>
            <a:lstStyle/>
            <a:p>
              <a:r>
                <a:rPr lang="en-US" sz="2400" dirty="0">
                  <a:solidFill>
                    <a:srgbClr val="7030A0"/>
                  </a:solidFill>
                  <a:latin typeface="Times New Roman" panose="02020603050405020304" pitchFamily="18" charset="0"/>
                  <a:ea typeface="Roboto" panose="02000000000000000000" pitchFamily="2" charset="0"/>
                  <a:cs typeface="Times New Roman" panose="02020603050405020304" pitchFamily="18" charset="0"/>
                </a:rPr>
                <a:t>4</a:t>
              </a:r>
            </a:p>
          </p:txBody>
        </p:sp>
        <p:sp>
          <p:nvSpPr>
            <p:cNvPr id="33" name="TextBox 32">
              <a:extLst>
                <a:ext uri="{FF2B5EF4-FFF2-40B4-BE49-F238E27FC236}">
                  <a16:creationId xmlns:a16="http://schemas.microsoft.com/office/drawing/2014/main" id="{5814BC51-4F56-4446-8079-5B631CCEA0E6}"/>
                </a:ext>
              </a:extLst>
            </p:cNvPr>
            <p:cNvSpPr txBox="1"/>
            <p:nvPr/>
          </p:nvSpPr>
          <p:spPr>
            <a:xfrm>
              <a:off x="1025877" y="3711111"/>
              <a:ext cx="2662907" cy="601018"/>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JS , jQuery</a:t>
              </a:r>
            </a:p>
          </p:txBody>
        </p:sp>
        <p:sp>
          <p:nvSpPr>
            <p:cNvPr id="34" name="Rectangle: Rounded Corners 33">
              <a:extLst>
                <a:ext uri="{FF2B5EF4-FFF2-40B4-BE49-F238E27FC236}">
                  <a16:creationId xmlns:a16="http://schemas.microsoft.com/office/drawing/2014/main" id="{F4B06DF5-25CB-427F-A92F-B85D7F13BF21}"/>
                </a:ext>
              </a:extLst>
            </p:cNvPr>
            <p:cNvSpPr/>
            <p:nvPr/>
          </p:nvSpPr>
          <p:spPr>
            <a:xfrm>
              <a:off x="1172591" y="3635883"/>
              <a:ext cx="2423635" cy="746975"/>
            </a:xfrm>
            <a:prstGeom prst="roundRect">
              <a:avLst/>
            </a:prstGeom>
            <a:noFill/>
            <a:ln w="57150">
              <a:solidFill>
                <a:srgbClr val="1C0C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35" name="TextBox 34">
            <a:extLst>
              <a:ext uri="{FF2B5EF4-FFF2-40B4-BE49-F238E27FC236}">
                <a16:creationId xmlns:a16="http://schemas.microsoft.com/office/drawing/2014/main" id="{FBE37ABD-C9F2-4875-AB86-4AA98FF3EF8A}"/>
              </a:ext>
            </a:extLst>
          </p:cNvPr>
          <p:cNvSpPr txBox="1"/>
          <p:nvPr/>
        </p:nvSpPr>
        <p:spPr>
          <a:xfrm>
            <a:off x="6745935" y="5535003"/>
            <a:ext cx="242363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Implementing logic and other purposes</a:t>
            </a:r>
          </a:p>
        </p:txBody>
      </p:sp>
      <p:grpSp>
        <p:nvGrpSpPr>
          <p:cNvPr id="36" name="Group 35">
            <a:extLst>
              <a:ext uri="{FF2B5EF4-FFF2-40B4-BE49-F238E27FC236}">
                <a16:creationId xmlns:a16="http://schemas.microsoft.com/office/drawing/2014/main" id="{CF9514AE-9F3F-44A2-A412-B9FA9DD9486E}"/>
              </a:ext>
            </a:extLst>
          </p:cNvPr>
          <p:cNvGrpSpPr/>
          <p:nvPr/>
        </p:nvGrpSpPr>
        <p:grpSpPr>
          <a:xfrm>
            <a:off x="8808065" y="1191223"/>
            <a:ext cx="1605112" cy="1878010"/>
            <a:chOff x="1172591" y="1555945"/>
            <a:chExt cx="2423635" cy="2826913"/>
          </a:xfrm>
          <a:effectLst>
            <a:outerShdw blurRad="50800" dist="38100" dir="8100000" algn="tr" rotWithShape="0">
              <a:prstClr val="black">
                <a:alpha val="40000"/>
              </a:prstClr>
            </a:outerShdw>
          </a:effectLst>
        </p:grpSpPr>
        <p:sp>
          <p:nvSpPr>
            <p:cNvPr id="37" name="Diamond 36">
              <a:extLst>
                <a:ext uri="{FF2B5EF4-FFF2-40B4-BE49-F238E27FC236}">
                  <a16:creationId xmlns:a16="http://schemas.microsoft.com/office/drawing/2014/main" id="{316381BB-C7F8-40ED-8FF0-7F4B0AA58ED0}"/>
                </a:ext>
              </a:extLst>
            </p:cNvPr>
            <p:cNvSpPr/>
            <p:nvPr/>
          </p:nvSpPr>
          <p:spPr>
            <a:xfrm>
              <a:off x="1553723" y="1555945"/>
              <a:ext cx="1661375" cy="1764405"/>
            </a:xfrm>
            <a:prstGeom prst="diamond">
              <a:avLst/>
            </a:prstGeom>
            <a:solidFill>
              <a:srgbClr val="1C0C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8" name="Oval 37">
              <a:extLst>
                <a:ext uri="{FF2B5EF4-FFF2-40B4-BE49-F238E27FC236}">
                  <a16:creationId xmlns:a16="http://schemas.microsoft.com/office/drawing/2014/main" id="{215E38E9-4C5F-4897-8FE7-C4A499B9A30E}"/>
                </a:ext>
              </a:extLst>
            </p:cNvPr>
            <p:cNvSpPr/>
            <p:nvPr/>
          </p:nvSpPr>
          <p:spPr>
            <a:xfrm>
              <a:off x="2062438" y="2116175"/>
              <a:ext cx="643943" cy="6439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8A0FE2EF-BC2A-422C-B167-6CE07DCC9F3F}"/>
                </a:ext>
              </a:extLst>
            </p:cNvPr>
            <p:cNvSpPr txBox="1"/>
            <p:nvPr/>
          </p:nvSpPr>
          <p:spPr>
            <a:xfrm>
              <a:off x="2101405" y="2090680"/>
              <a:ext cx="360609" cy="694931"/>
            </a:xfrm>
            <a:prstGeom prst="rect">
              <a:avLst/>
            </a:prstGeom>
            <a:noFill/>
          </p:spPr>
          <p:txBody>
            <a:bodyPr wrap="square" rtlCol="0">
              <a:spAutoFit/>
            </a:bodyPr>
            <a:lstStyle/>
            <a:p>
              <a:r>
                <a:rPr lang="en-US" sz="2400" dirty="0">
                  <a:solidFill>
                    <a:srgbClr val="7030A0"/>
                  </a:solidFill>
                  <a:latin typeface="Times New Roman" panose="02020603050405020304" pitchFamily="18" charset="0"/>
                  <a:ea typeface="Roboto" panose="02000000000000000000" pitchFamily="2" charset="0"/>
                  <a:cs typeface="Times New Roman" panose="02020603050405020304" pitchFamily="18" charset="0"/>
                </a:rPr>
                <a:t>5</a:t>
              </a:r>
            </a:p>
          </p:txBody>
        </p:sp>
        <p:sp>
          <p:nvSpPr>
            <p:cNvPr id="40" name="TextBox 39">
              <a:extLst>
                <a:ext uri="{FF2B5EF4-FFF2-40B4-BE49-F238E27FC236}">
                  <a16:creationId xmlns:a16="http://schemas.microsoft.com/office/drawing/2014/main" id="{5DA35A1F-04CC-491E-833B-E810DB5FD420}"/>
                </a:ext>
              </a:extLst>
            </p:cNvPr>
            <p:cNvSpPr txBox="1"/>
            <p:nvPr/>
          </p:nvSpPr>
          <p:spPr>
            <a:xfrm>
              <a:off x="1294326" y="3670480"/>
              <a:ext cx="2228045" cy="694931"/>
            </a:xfrm>
            <a:prstGeom prst="rect">
              <a:avLst/>
            </a:prstGeom>
            <a:noFill/>
          </p:spPr>
          <p:txBody>
            <a:bodyPr wrap="square" rtlCol="0">
              <a:spAutoFit/>
            </a:bodyPr>
            <a:lstStyle/>
            <a:p>
              <a:pPr algn="ctr"/>
              <a:r>
                <a:rPr lang="en-US" sz="2400" dirty="0" err="1">
                  <a:latin typeface="Times New Roman" panose="02020603050405020304" pitchFamily="18" charset="0"/>
                  <a:cs typeface="Times New Roman" panose="02020603050405020304" pitchFamily="18" charset="0"/>
                </a:rPr>
                <a:t>MySql</a:t>
              </a:r>
              <a:endParaRPr lang="en-US" sz="2400" dirty="0">
                <a:latin typeface="Times New Roman" panose="02020603050405020304" pitchFamily="18" charset="0"/>
                <a:cs typeface="Times New Roman" panose="02020603050405020304" pitchFamily="18" charset="0"/>
              </a:endParaRPr>
            </a:p>
          </p:txBody>
        </p:sp>
        <p:sp>
          <p:nvSpPr>
            <p:cNvPr id="41" name="Rectangle: Rounded Corners 40">
              <a:extLst>
                <a:ext uri="{FF2B5EF4-FFF2-40B4-BE49-F238E27FC236}">
                  <a16:creationId xmlns:a16="http://schemas.microsoft.com/office/drawing/2014/main" id="{E18EB575-3C4C-4209-9A33-B8F6053347B9}"/>
                </a:ext>
              </a:extLst>
            </p:cNvPr>
            <p:cNvSpPr/>
            <p:nvPr/>
          </p:nvSpPr>
          <p:spPr>
            <a:xfrm>
              <a:off x="1172591" y="3635883"/>
              <a:ext cx="2423635" cy="746975"/>
            </a:xfrm>
            <a:prstGeom prst="roundRect">
              <a:avLst/>
            </a:prstGeom>
            <a:noFill/>
            <a:ln w="57150">
              <a:solidFill>
                <a:srgbClr val="1C0C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42" name="TextBox 41">
            <a:extLst>
              <a:ext uri="{FF2B5EF4-FFF2-40B4-BE49-F238E27FC236}">
                <a16:creationId xmlns:a16="http://schemas.microsoft.com/office/drawing/2014/main" id="{3FC328FF-5213-4752-89C4-C3223B8E28F0}"/>
              </a:ext>
            </a:extLst>
          </p:cNvPr>
          <p:cNvSpPr txBox="1"/>
          <p:nvPr/>
        </p:nvSpPr>
        <p:spPr>
          <a:xfrm>
            <a:off x="8691836" y="3249753"/>
            <a:ext cx="1940363"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For Database purpose</a:t>
            </a:r>
          </a:p>
        </p:txBody>
      </p:sp>
      <p:sp>
        <p:nvSpPr>
          <p:cNvPr id="43" name="Date Placeholder 42">
            <a:extLst>
              <a:ext uri="{FF2B5EF4-FFF2-40B4-BE49-F238E27FC236}">
                <a16:creationId xmlns:a16="http://schemas.microsoft.com/office/drawing/2014/main" id="{031B4930-E7CD-46C5-95FC-DDBFC41F556A}"/>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05/12/2024</a:t>
            </a:r>
          </a:p>
        </p:txBody>
      </p:sp>
      <p:sp>
        <p:nvSpPr>
          <p:cNvPr id="44" name="Slide Number Placeholder 43">
            <a:extLst>
              <a:ext uri="{FF2B5EF4-FFF2-40B4-BE49-F238E27FC236}">
                <a16:creationId xmlns:a16="http://schemas.microsoft.com/office/drawing/2014/main" id="{6C755804-732D-4819-B7BA-B47774311550}"/>
              </a:ext>
            </a:extLst>
          </p:cNvPr>
          <p:cNvSpPr>
            <a:spLocks noGrp="1"/>
          </p:cNvSpPr>
          <p:nvPr>
            <p:ph type="sldNum" sz="quarter" idx="12"/>
          </p:nvPr>
        </p:nvSpPr>
        <p:spPr/>
        <p:txBody>
          <a:bodyPr/>
          <a:lstStyle/>
          <a:p>
            <a:fld id="{0532E080-B042-4788-A550-28089DB038C9}"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5DB19F46-C0F0-417F-9B8A-760EF466B846}"/>
              </a:ext>
            </a:extLst>
          </p:cNvPr>
          <p:cNvSpPr txBox="1"/>
          <p:nvPr/>
        </p:nvSpPr>
        <p:spPr>
          <a:xfrm>
            <a:off x="859168" y="359596"/>
            <a:ext cx="4112157" cy="584775"/>
          </a:xfrm>
          <a:prstGeom prst="rect">
            <a:avLst/>
          </a:prstGeom>
          <a:noFill/>
        </p:spPr>
        <p:txBody>
          <a:bodyPr wrap="square">
            <a:spAutoFit/>
          </a:bodyPr>
          <a:lstStyle/>
          <a:p>
            <a:r>
              <a:rPr lang="en-US" sz="3200" dirty="0">
                <a:latin typeface="Times New Roman" panose="02020603050405020304" pitchFamily="18" charset="0"/>
                <a:ea typeface="Roboto" panose="02000000000000000000" pitchFamily="2" charset="0"/>
                <a:cs typeface="Times New Roman" panose="02020603050405020304" pitchFamily="18" charset="0"/>
              </a:rPr>
              <a:t>Tools and Technologies</a:t>
            </a:r>
          </a:p>
        </p:txBody>
      </p:sp>
      <p:sp>
        <p:nvSpPr>
          <p:cNvPr id="55" name="Footer Placeholder 54">
            <a:extLst>
              <a:ext uri="{FF2B5EF4-FFF2-40B4-BE49-F238E27FC236}">
                <a16:creationId xmlns:a16="http://schemas.microsoft.com/office/drawing/2014/main" id="{63363DA2-3327-4994-AD4C-995D516A11E0}"/>
              </a:ext>
            </a:extLst>
          </p:cNvPr>
          <p:cNvSpPr>
            <a:spLocks noGrp="1"/>
          </p:cNvSpPr>
          <p:nvPr>
            <p:ph type="ftr" sz="quarter" idx="11"/>
          </p:nvPr>
        </p:nvSpPr>
        <p:spPr>
          <a:xfrm>
            <a:off x="4234029" y="6412076"/>
            <a:ext cx="4114800" cy="365125"/>
          </a:xfrm>
        </p:spPr>
        <p:txBody>
          <a:bodyPr/>
          <a:lstStyle/>
          <a:p>
            <a:r>
              <a:rPr lang="en-US" dirty="0" err="1"/>
              <a:t>NSTU_QuickBill</a:t>
            </a:r>
            <a:endParaRPr lang="en-US" dirty="0"/>
          </a:p>
        </p:txBody>
      </p:sp>
    </p:spTree>
    <p:extLst>
      <p:ext uri="{BB962C8B-B14F-4D97-AF65-F5344CB8AC3E}">
        <p14:creationId xmlns:p14="http://schemas.microsoft.com/office/powerpoint/2010/main" val="84652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027579" y="4791970"/>
            <a:ext cx="6436659" cy="1015663"/>
          </a:xfrm>
          <a:prstGeom prst="rect">
            <a:avLst/>
          </a:prstGeom>
          <a:noFill/>
        </p:spPr>
        <p:txBody>
          <a:bodyPr wrap="square" rtlCol="0" anchor="ctr">
            <a:spAutoFit/>
          </a:bodyPr>
          <a:lstStyle/>
          <a:p>
            <a:pPr algn="ctr"/>
            <a:r>
              <a:rPr lang="en-US" altLang="ko-KR" sz="6000" dirty="0">
                <a:solidFill>
                  <a:schemeClr val="bg1"/>
                </a:solidFill>
                <a:latin typeface="Times New Roman" panose="02020603050405020304" pitchFamily="18" charset="0"/>
                <a:cs typeface="Times New Roman" panose="02020603050405020304" pitchFamily="18" charset="0"/>
              </a:rPr>
              <a:t>THANK YOU</a:t>
            </a:r>
            <a:endParaRPr lang="ko-KR" altLang="en-US" sz="60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1153AEF-F9D6-441C-AED8-8FB721113EE7}"/>
              </a:ext>
            </a:extLst>
          </p:cNvPr>
          <p:cNvSpPr txBox="1"/>
          <p:nvPr/>
        </p:nvSpPr>
        <p:spPr>
          <a:xfrm>
            <a:off x="3936627" y="5807633"/>
            <a:ext cx="7614397" cy="369332"/>
          </a:xfrm>
          <a:prstGeom prst="rect">
            <a:avLst/>
          </a:prstGeom>
          <a:noFill/>
        </p:spPr>
        <p:txBody>
          <a:bodyPr wrap="square">
            <a:spAutoFit/>
          </a:bodyPr>
          <a:lstStyle/>
          <a:p>
            <a:r>
              <a:rPr lang="en-US" b="0" i="0" dirty="0">
                <a:solidFill>
                  <a:schemeClr val="bg1"/>
                </a:solidFill>
                <a:effectLst/>
                <a:latin typeface="Times New Roman" panose="02020603050405020304" pitchFamily="18" charset="0"/>
                <a:cs typeface="Times New Roman" panose="02020603050405020304" pitchFamily="18" charset="0"/>
              </a:rPr>
              <a:t>"True invention arises from a curious mind, a steady hand, and a daring spirit."</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3C975D7-121D-ABC5-1E4E-40B303170D62}"/>
              </a:ext>
            </a:extLst>
          </p:cNvPr>
          <p:cNvPicPr>
            <a:picLocks noChangeAspect="1"/>
          </p:cNvPicPr>
          <p:nvPr/>
        </p:nvPicPr>
        <p:blipFill>
          <a:blip r:embed="rId2"/>
          <a:stretch>
            <a:fillRect/>
          </a:stretch>
        </p:blipFill>
        <p:spPr>
          <a:xfrm>
            <a:off x="3628668" y="6457504"/>
            <a:ext cx="4115157" cy="365792"/>
          </a:xfrm>
          <a:prstGeom prst="rect">
            <a:avLst/>
          </a:prstGeom>
        </p:spPr>
      </p:pic>
      <p:pic>
        <p:nvPicPr>
          <p:cNvPr id="3" name="Picture 2">
            <a:extLst>
              <a:ext uri="{FF2B5EF4-FFF2-40B4-BE49-F238E27FC236}">
                <a16:creationId xmlns:a16="http://schemas.microsoft.com/office/drawing/2014/main" id="{D9D2B7A0-E817-3BF5-D99F-CDFAC102EB08}"/>
              </a:ext>
            </a:extLst>
          </p:cNvPr>
          <p:cNvPicPr>
            <a:picLocks noChangeAspect="1"/>
          </p:cNvPicPr>
          <p:nvPr/>
        </p:nvPicPr>
        <p:blipFill>
          <a:blip r:embed="rId3"/>
          <a:stretch>
            <a:fillRect/>
          </a:stretch>
        </p:blipFill>
        <p:spPr>
          <a:xfrm>
            <a:off x="879134" y="6457504"/>
            <a:ext cx="2749534" cy="365792"/>
          </a:xfrm>
          <a:prstGeom prst="rect">
            <a:avLst/>
          </a:prstGeom>
        </p:spPr>
      </p:pic>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DA0CAE-03FD-4B9D-927B-59ECEFD3426E}"/>
              </a:ext>
            </a:extLst>
          </p:cNvPr>
          <p:cNvSpPr>
            <a:spLocks noGrp="1"/>
          </p:cNvSpPr>
          <p:nvPr>
            <p:ph type="dt" sz="half" idx="10"/>
          </p:nvPr>
        </p:nvSpPr>
        <p:spPr/>
        <p:txBody>
          <a:bodyPr/>
          <a:lstStyle/>
          <a:p>
            <a:r>
              <a:rPr lang="en-US" dirty="0"/>
              <a:t>05/12/2024</a:t>
            </a:r>
          </a:p>
        </p:txBody>
      </p:sp>
      <p:sp>
        <p:nvSpPr>
          <p:cNvPr id="5" name="Slide Number Placeholder 4">
            <a:extLst>
              <a:ext uri="{FF2B5EF4-FFF2-40B4-BE49-F238E27FC236}">
                <a16:creationId xmlns:a16="http://schemas.microsoft.com/office/drawing/2014/main" id="{B69DF10E-AB01-452C-B4D3-5E3215502994}"/>
              </a:ext>
            </a:extLst>
          </p:cNvPr>
          <p:cNvSpPr>
            <a:spLocks noGrp="1"/>
          </p:cNvSpPr>
          <p:nvPr>
            <p:ph type="sldNum" sz="quarter" idx="12"/>
          </p:nvPr>
        </p:nvSpPr>
        <p:spPr/>
        <p:txBody>
          <a:bodyPr/>
          <a:lstStyle/>
          <a:p>
            <a:fld id="{0532E080-B042-4788-A550-28089DB038C9}" type="slidenum">
              <a:rPr lang="en-US" smtClean="0"/>
              <a:t>2</a:t>
            </a:fld>
            <a:endParaRPr lang="en-US"/>
          </a:p>
        </p:txBody>
      </p:sp>
      <p:grpSp>
        <p:nvGrpSpPr>
          <p:cNvPr id="6" name="Group 5">
            <a:extLst>
              <a:ext uri="{FF2B5EF4-FFF2-40B4-BE49-F238E27FC236}">
                <a16:creationId xmlns:a16="http://schemas.microsoft.com/office/drawing/2014/main" id="{C3059B56-6D49-47D5-86D0-13FCA4C8FBD8}"/>
              </a:ext>
            </a:extLst>
          </p:cNvPr>
          <p:cNvGrpSpPr/>
          <p:nvPr/>
        </p:nvGrpSpPr>
        <p:grpSpPr>
          <a:xfrm>
            <a:off x="797208" y="238647"/>
            <a:ext cx="5343616" cy="772686"/>
            <a:chOff x="363071" y="155197"/>
            <a:chExt cx="5343616" cy="772686"/>
          </a:xfrm>
          <a:effectLst>
            <a:outerShdw blurRad="50800" dist="38100" dir="5400000" algn="t" rotWithShape="0">
              <a:prstClr val="black">
                <a:alpha val="40000"/>
              </a:prstClr>
            </a:outerShdw>
          </a:effectLst>
        </p:grpSpPr>
        <p:sp>
          <p:nvSpPr>
            <p:cNvPr id="7" name="Rectangle: Rounded Corners 6">
              <a:extLst>
                <a:ext uri="{FF2B5EF4-FFF2-40B4-BE49-F238E27FC236}">
                  <a16:creationId xmlns:a16="http://schemas.microsoft.com/office/drawing/2014/main" id="{906E9F73-EF77-4B6A-BECF-7A118501205F}"/>
                </a:ext>
              </a:extLst>
            </p:cNvPr>
            <p:cNvSpPr/>
            <p:nvPr/>
          </p:nvSpPr>
          <p:spPr>
            <a:xfrm>
              <a:off x="363071" y="155197"/>
              <a:ext cx="5343616" cy="77268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2FC16C9-D22A-45AE-9C13-32D35ACA102C}"/>
                </a:ext>
              </a:extLst>
            </p:cNvPr>
            <p:cNvSpPr/>
            <p:nvPr/>
          </p:nvSpPr>
          <p:spPr>
            <a:xfrm>
              <a:off x="903129" y="235503"/>
              <a:ext cx="3793313" cy="6039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FA2103-59E5-4E4E-85E5-86BB52004650}"/>
                </a:ext>
              </a:extLst>
            </p:cNvPr>
            <p:cNvSpPr txBox="1"/>
            <p:nvPr/>
          </p:nvSpPr>
          <p:spPr>
            <a:xfrm>
              <a:off x="1218164" y="292069"/>
              <a:ext cx="3452585" cy="523220"/>
            </a:xfrm>
            <a:prstGeom prst="rect">
              <a:avLst/>
            </a:prstGeom>
            <a:noFill/>
          </p:spPr>
          <p:txBody>
            <a:bodyPr wrap="square" rtlCol="0">
              <a:spAutoFit/>
            </a:bodyPr>
            <a:lstStyle/>
            <a:p>
              <a:r>
                <a:rPr lang="en-US" sz="2800" b="1" dirty="0">
                  <a:latin typeface="Roboto" panose="02000000000000000000" pitchFamily="2" charset="0"/>
                  <a:ea typeface="Roboto" panose="02000000000000000000" pitchFamily="2" charset="0"/>
                </a:rPr>
                <a:t>Discussion topics</a:t>
              </a:r>
            </a:p>
          </p:txBody>
        </p:sp>
      </p:grpSp>
      <p:grpSp>
        <p:nvGrpSpPr>
          <p:cNvPr id="16" name="Group 15">
            <a:extLst>
              <a:ext uri="{FF2B5EF4-FFF2-40B4-BE49-F238E27FC236}">
                <a16:creationId xmlns:a16="http://schemas.microsoft.com/office/drawing/2014/main" id="{1150F5DC-04FE-46DF-853A-18F0B205ECB8}"/>
              </a:ext>
            </a:extLst>
          </p:cNvPr>
          <p:cNvGrpSpPr/>
          <p:nvPr/>
        </p:nvGrpSpPr>
        <p:grpSpPr>
          <a:xfrm>
            <a:off x="1047669" y="1501254"/>
            <a:ext cx="4807221" cy="682388"/>
            <a:chOff x="1047669" y="1501254"/>
            <a:chExt cx="4807221" cy="682388"/>
          </a:xfrm>
        </p:grpSpPr>
        <p:sp>
          <p:nvSpPr>
            <p:cNvPr id="12" name="Oval 11">
              <a:extLst>
                <a:ext uri="{FF2B5EF4-FFF2-40B4-BE49-F238E27FC236}">
                  <a16:creationId xmlns:a16="http://schemas.microsoft.com/office/drawing/2014/main" id="{E135F619-BB0C-467A-A591-58582C178622}"/>
                </a:ext>
              </a:extLst>
            </p:cNvPr>
            <p:cNvSpPr/>
            <p:nvPr/>
          </p:nvSpPr>
          <p:spPr>
            <a:xfrm>
              <a:off x="1047669" y="1501254"/>
              <a:ext cx="699244" cy="68238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17029739-0D42-4AA4-BBB7-951E89E96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164" y="1613848"/>
              <a:ext cx="358254" cy="457200"/>
            </a:xfrm>
            <a:prstGeom prst="rect">
              <a:avLst/>
            </a:prstGeom>
          </p:spPr>
        </p:pic>
        <p:sp>
          <p:nvSpPr>
            <p:cNvPr id="15" name="TextBox 14">
              <a:extLst>
                <a:ext uri="{FF2B5EF4-FFF2-40B4-BE49-F238E27FC236}">
                  <a16:creationId xmlns:a16="http://schemas.microsoft.com/office/drawing/2014/main" id="{8321F536-C864-4331-A0A3-DFBBE8B63081}"/>
                </a:ext>
              </a:extLst>
            </p:cNvPr>
            <p:cNvSpPr txBox="1"/>
            <p:nvPr/>
          </p:nvSpPr>
          <p:spPr>
            <a:xfrm>
              <a:off x="1965278" y="1613848"/>
              <a:ext cx="388961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Introduction</a:t>
              </a:r>
            </a:p>
          </p:txBody>
        </p:sp>
      </p:grpSp>
      <p:grpSp>
        <p:nvGrpSpPr>
          <p:cNvPr id="17" name="Group 16">
            <a:extLst>
              <a:ext uri="{FF2B5EF4-FFF2-40B4-BE49-F238E27FC236}">
                <a16:creationId xmlns:a16="http://schemas.microsoft.com/office/drawing/2014/main" id="{6AD47948-D3AA-452E-ABC1-8930EFDE6E7A}"/>
              </a:ext>
            </a:extLst>
          </p:cNvPr>
          <p:cNvGrpSpPr/>
          <p:nvPr/>
        </p:nvGrpSpPr>
        <p:grpSpPr>
          <a:xfrm>
            <a:off x="1047669" y="2423815"/>
            <a:ext cx="4670112" cy="1462910"/>
            <a:chOff x="1047669" y="1501254"/>
            <a:chExt cx="4670112" cy="1462910"/>
          </a:xfrm>
        </p:grpSpPr>
        <p:sp>
          <p:nvSpPr>
            <p:cNvPr id="18" name="Oval 17">
              <a:extLst>
                <a:ext uri="{FF2B5EF4-FFF2-40B4-BE49-F238E27FC236}">
                  <a16:creationId xmlns:a16="http://schemas.microsoft.com/office/drawing/2014/main" id="{6B73A548-D7BD-4324-867A-AED23B442B81}"/>
                </a:ext>
              </a:extLst>
            </p:cNvPr>
            <p:cNvSpPr/>
            <p:nvPr/>
          </p:nvSpPr>
          <p:spPr>
            <a:xfrm>
              <a:off x="1047669" y="1501254"/>
              <a:ext cx="699244" cy="682388"/>
            </a:xfrm>
            <a:prstGeom prst="ellipse">
              <a:avLst/>
            </a:prstGeom>
            <a:solidFill>
              <a:srgbClr val="BAF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D8B56817-BEE8-4062-93CF-F91459BBC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164" y="1613848"/>
              <a:ext cx="358254" cy="457200"/>
            </a:xfrm>
            <a:prstGeom prst="rect">
              <a:avLst/>
            </a:prstGeom>
          </p:spPr>
        </p:pic>
        <p:sp>
          <p:nvSpPr>
            <p:cNvPr id="20" name="TextBox 19">
              <a:extLst>
                <a:ext uri="{FF2B5EF4-FFF2-40B4-BE49-F238E27FC236}">
                  <a16:creationId xmlns:a16="http://schemas.microsoft.com/office/drawing/2014/main" id="{4B4D26AE-4AB0-49CD-8725-9369E78A6EF5}"/>
                </a:ext>
              </a:extLst>
            </p:cNvPr>
            <p:cNvSpPr txBox="1"/>
            <p:nvPr/>
          </p:nvSpPr>
          <p:spPr>
            <a:xfrm>
              <a:off x="1828169" y="2594832"/>
              <a:ext cx="3889612" cy="369332"/>
            </a:xfrm>
            <a:prstGeom prst="rect">
              <a:avLst/>
            </a:prstGeom>
            <a:noFill/>
          </p:spPr>
          <p:txBody>
            <a:bodyPr wrap="square" rtlCol="0">
              <a:spAutoFit/>
            </a:bodyPr>
            <a:lstStyle/>
            <a:p>
              <a:r>
                <a:rPr lang="en-US" dirty="0"/>
                <a:t>Problem Statement</a:t>
              </a:r>
              <a:endParaRPr lang="en-US" dirty="0">
                <a:latin typeface="Times New Roman" panose="02020603050405020304" pitchFamily="18" charset="0"/>
                <a:cs typeface="Times New Roman" panose="02020603050405020304" pitchFamily="18" charset="0"/>
              </a:endParaRPr>
            </a:p>
          </p:txBody>
        </p:sp>
      </p:grpSp>
      <p:grpSp>
        <p:nvGrpSpPr>
          <p:cNvPr id="21" name="Group 20">
            <a:extLst>
              <a:ext uri="{FF2B5EF4-FFF2-40B4-BE49-F238E27FC236}">
                <a16:creationId xmlns:a16="http://schemas.microsoft.com/office/drawing/2014/main" id="{C70E3F03-D4F4-4289-8A35-A8BD3F47F2C1}"/>
              </a:ext>
            </a:extLst>
          </p:cNvPr>
          <p:cNvGrpSpPr/>
          <p:nvPr/>
        </p:nvGrpSpPr>
        <p:grpSpPr>
          <a:xfrm>
            <a:off x="6173036" y="5244329"/>
            <a:ext cx="4807221" cy="682388"/>
            <a:chOff x="1047669" y="1501254"/>
            <a:chExt cx="4807221" cy="682388"/>
          </a:xfrm>
        </p:grpSpPr>
        <p:sp>
          <p:nvSpPr>
            <p:cNvPr id="22" name="Oval 21">
              <a:extLst>
                <a:ext uri="{FF2B5EF4-FFF2-40B4-BE49-F238E27FC236}">
                  <a16:creationId xmlns:a16="http://schemas.microsoft.com/office/drawing/2014/main" id="{E6A25794-3E24-4761-A6D9-CA821192A8A5}"/>
                </a:ext>
              </a:extLst>
            </p:cNvPr>
            <p:cNvSpPr/>
            <p:nvPr/>
          </p:nvSpPr>
          <p:spPr>
            <a:xfrm>
              <a:off x="1047669" y="1501254"/>
              <a:ext cx="699244" cy="682388"/>
            </a:xfrm>
            <a:prstGeom prst="ellipse">
              <a:avLst/>
            </a:prstGeom>
            <a:solidFill>
              <a:srgbClr val="E2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3E2AB788-5D12-4B94-8BE4-C4134FE40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164" y="1613848"/>
              <a:ext cx="358254" cy="457200"/>
            </a:xfrm>
            <a:prstGeom prst="rect">
              <a:avLst/>
            </a:prstGeom>
          </p:spPr>
        </p:pic>
        <p:sp>
          <p:nvSpPr>
            <p:cNvPr id="24" name="TextBox 23">
              <a:extLst>
                <a:ext uri="{FF2B5EF4-FFF2-40B4-BE49-F238E27FC236}">
                  <a16:creationId xmlns:a16="http://schemas.microsoft.com/office/drawing/2014/main" id="{1928782C-3781-4F91-8EB1-76A102F3C45F}"/>
                </a:ext>
              </a:extLst>
            </p:cNvPr>
            <p:cNvSpPr txBox="1"/>
            <p:nvPr/>
          </p:nvSpPr>
          <p:spPr>
            <a:xfrm>
              <a:off x="1965278" y="1613848"/>
              <a:ext cx="388961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Software Demo</a:t>
              </a:r>
            </a:p>
          </p:txBody>
        </p:sp>
      </p:grpSp>
      <p:grpSp>
        <p:nvGrpSpPr>
          <p:cNvPr id="29" name="Group 28">
            <a:extLst>
              <a:ext uri="{FF2B5EF4-FFF2-40B4-BE49-F238E27FC236}">
                <a16:creationId xmlns:a16="http://schemas.microsoft.com/office/drawing/2014/main" id="{7341EB33-7B80-4F69-96AF-B78DC9EBF2E3}"/>
              </a:ext>
            </a:extLst>
          </p:cNvPr>
          <p:cNvGrpSpPr/>
          <p:nvPr/>
        </p:nvGrpSpPr>
        <p:grpSpPr>
          <a:xfrm>
            <a:off x="1022010" y="4308627"/>
            <a:ext cx="3016590" cy="682388"/>
            <a:chOff x="1047669" y="1501254"/>
            <a:chExt cx="3016590" cy="682388"/>
          </a:xfrm>
        </p:grpSpPr>
        <p:sp>
          <p:nvSpPr>
            <p:cNvPr id="30" name="Oval 29">
              <a:extLst>
                <a:ext uri="{FF2B5EF4-FFF2-40B4-BE49-F238E27FC236}">
                  <a16:creationId xmlns:a16="http://schemas.microsoft.com/office/drawing/2014/main" id="{F68E5331-242A-425C-B5FA-FB641A214DC5}"/>
                </a:ext>
              </a:extLst>
            </p:cNvPr>
            <p:cNvSpPr/>
            <p:nvPr/>
          </p:nvSpPr>
          <p:spPr>
            <a:xfrm>
              <a:off x="1047669" y="1501254"/>
              <a:ext cx="699244" cy="68238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pic>
          <p:nvPicPr>
            <p:cNvPr id="31" name="Picture 30">
              <a:extLst>
                <a:ext uri="{FF2B5EF4-FFF2-40B4-BE49-F238E27FC236}">
                  <a16:creationId xmlns:a16="http://schemas.microsoft.com/office/drawing/2014/main" id="{CF8D47E4-68E2-457B-87F2-70BBF504B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164" y="1613848"/>
              <a:ext cx="358254" cy="457200"/>
            </a:xfrm>
            <a:prstGeom prst="rect">
              <a:avLst/>
            </a:prstGeom>
          </p:spPr>
        </p:pic>
        <p:sp>
          <p:nvSpPr>
            <p:cNvPr id="32" name="TextBox 31">
              <a:extLst>
                <a:ext uri="{FF2B5EF4-FFF2-40B4-BE49-F238E27FC236}">
                  <a16:creationId xmlns:a16="http://schemas.microsoft.com/office/drawing/2014/main" id="{C2D3C40D-2D9D-43F2-B057-D6918CB81DAC}"/>
                </a:ext>
              </a:extLst>
            </p:cNvPr>
            <p:cNvSpPr txBox="1"/>
            <p:nvPr/>
          </p:nvSpPr>
          <p:spPr>
            <a:xfrm>
              <a:off x="1965278" y="1613848"/>
              <a:ext cx="2098981" cy="369332"/>
            </a:xfrm>
            <a:prstGeom prst="rect">
              <a:avLst/>
            </a:prstGeom>
            <a:noFill/>
          </p:spPr>
          <p:txBody>
            <a:bodyPr wrap="square" rtlCol="0">
              <a:spAutoFit/>
            </a:bodyPr>
            <a:lstStyle/>
            <a:p>
              <a:r>
                <a:rPr lang="en-US" dirty="0"/>
                <a:t>Solution Overview</a:t>
              </a:r>
              <a:endParaRPr lang="en-US" dirty="0">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099CAAA4-F96E-4375-A1A7-95034F6627F8}"/>
              </a:ext>
            </a:extLst>
          </p:cNvPr>
          <p:cNvGrpSpPr/>
          <p:nvPr/>
        </p:nvGrpSpPr>
        <p:grpSpPr>
          <a:xfrm>
            <a:off x="1022010" y="5272083"/>
            <a:ext cx="699244" cy="682388"/>
            <a:chOff x="1047669" y="1501254"/>
            <a:chExt cx="699244" cy="682388"/>
          </a:xfrm>
        </p:grpSpPr>
        <p:sp>
          <p:nvSpPr>
            <p:cNvPr id="34" name="Oval 33">
              <a:extLst>
                <a:ext uri="{FF2B5EF4-FFF2-40B4-BE49-F238E27FC236}">
                  <a16:creationId xmlns:a16="http://schemas.microsoft.com/office/drawing/2014/main" id="{D83C4502-8BF7-426B-B437-D1160DB33199}"/>
                </a:ext>
              </a:extLst>
            </p:cNvPr>
            <p:cNvSpPr/>
            <p:nvPr/>
          </p:nvSpPr>
          <p:spPr>
            <a:xfrm>
              <a:off x="1047669" y="1501254"/>
              <a:ext cx="699244" cy="68238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35" name="Picture 34">
              <a:extLst>
                <a:ext uri="{FF2B5EF4-FFF2-40B4-BE49-F238E27FC236}">
                  <a16:creationId xmlns:a16="http://schemas.microsoft.com/office/drawing/2014/main" id="{30F00E14-6847-4723-8BE6-F5F3B110B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164" y="1613848"/>
              <a:ext cx="358254" cy="457200"/>
            </a:xfrm>
            <a:prstGeom prst="rect">
              <a:avLst/>
            </a:prstGeom>
          </p:spPr>
        </p:pic>
      </p:grpSp>
      <p:grpSp>
        <p:nvGrpSpPr>
          <p:cNvPr id="37" name="Group 36">
            <a:extLst>
              <a:ext uri="{FF2B5EF4-FFF2-40B4-BE49-F238E27FC236}">
                <a16:creationId xmlns:a16="http://schemas.microsoft.com/office/drawing/2014/main" id="{868A6F1D-08A1-46DF-BC04-1955CF9B29DA}"/>
              </a:ext>
            </a:extLst>
          </p:cNvPr>
          <p:cNvGrpSpPr/>
          <p:nvPr/>
        </p:nvGrpSpPr>
        <p:grpSpPr>
          <a:xfrm>
            <a:off x="6140824" y="1310248"/>
            <a:ext cx="4160728" cy="682388"/>
            <a:chOff x="1047669" y="1501254"/>
            <a:chExt cx="4160728" cy="682388"/>
          </a:xfrm>
        </p:grpSpPr>
        <p:sp>
          <p:nvSpPr>
            <p:cNvPr id="38" name="Oval 37">
              <a:extLst>
                <a:ext uri="{FF2B5EF4-FFF2-40B4-BE49-F238E27FC236}">
                  <a16:creationId xmlns:a16="http://schemas.microsoft.com/office/drawing/2014/main" id="{B03781E9-5269-4358-9468-7E367D21369A}"/>
                </a:ext>
              </a:extLst>
            </p:cNvPr>
            <p:cNvSpPr/>
            <p:nvPr/>
          </p:nvSpPr>
          <p:spPr>
            <a:xfrm>
              <a:off x="1047669" y="1501254"/>
              <a:ext cx="699244" cy="682388"/>
            </a:xfrm>
            <a:prstGeom prst="ellipse">
              <a:avLst/>
            </a:prstGeom>
            <a:solidFill>
              <a:srgbClr val="BAF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id="{43DCBAF3-E357-4C00-B457-5D1FDB4C3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164" y="1613848"/>
              <a:ext cx="358254" cy="457200"/>
            </a:xfrm>
            <a:prstGeom prst="rect">
              <a:avLst/>
            </a:prstGeom>
          </p:spPr>
        </p:pic>
        <p:sp>
          <p:nvSpPr>
            <p:cNvPr id="40" name="TextBox 39">
              <a:extLst>
                <a:ext uri="{FF2B5EF4-FFF2-40B4-BE49-F238E27FC236}">
                  <a16:creationId xmlns:a16="http://schemas.microsoft.com/office/drawing/2014/main" id="{F2E58351-7969-42E9-8574-2C1438492418}"/>
                </a:ext>
              </a:extLst>
            </p:cNvPr>
            <p:cNvSpPr txBox="1"/>
            <p:nvPr/>
          </p:nvSpPr>
          <p:spPr>
            <a:xfrm>
              <a:off x="1826492" y="1641803"/>
              <a:ext cx="3381905" cy="369332"/>
            </a:xfrm>
            <a:prstGeom prst="rect">
              <a:avLst/>
            </a:prstGeom>
            <a:noFill/>
          </p:spPr>
          <p:txBody>
            <a:bodyPr wrap="square" rtlCol="0">
              <a:spAutoFit/>
            </a:bodyPr>
            <a:lstStyle/>
            <a:p>
              <a:r>
                <a:rPr lang="en-US" dirty="0"/>
                <a:t>Non-Functional Requirements</a:t>
              </a:r>
              <a:endParaRPr lang="en-US" dirty="0">
                <a:latin typeface="Times New Roman" panose="02020603050405020304" pitchFamily="18" charset="0"/>
                <a:cs typeface="Times New Roman" panose="02020603050405020304" pitchFamily="18" charset="0"/>
              </a:endParaRPr>
            </a:p>
          </p:txBody>
        </p:sp>
      </p:grpSp>
      <p:grpSp>
        <p:nvGrpSpPr>
          <p:cNvPr id="41" name="Group 40">
            <a:extLst>
              <a:ext uri="{FF2B5EF4-FFF2-40B4-BE49-F238E27FC236}">
                <a16:creationId xmlns:a16="http://schemas.microsoft.com/office/drawing/2014/main" id="{456A0EFA-DF44-416D-B190-D7F13FCDC88A}"/>
              </a:ext>
            </a:extLst>
          </p:cNvPr>
          <p:cNvGrpSpPr/>
          <p:nvPr/>
        </p:nvGrpSpPr>
        <p:grpSpPr>
          <a:xfrm>
            <a:off x="6166615" y="2255776"/>
            <a:ext cx="4807221" cy="682388"/>
            <a:chOff x="1047669" y="1501254"/>
            <a:chExt cx="4807221" cy="682388"/>
          </a:xfrm>
        </p:grpSpPr>
        <p:sp>
          <p:nvSpPr>
            <p:cNvPr id="42" name="Oval 41">
              <a:extLst>
                <a:ext uri="{FF2B5EF4-FFF2-40B4-BE49-F238E27FC236}">
                  <a16:creationId xmlns:a16="http://schemas.microsoft.com/office/drawing/2014/main" id="{6D44846F-23EE-425D-A532-6E5226914E39}"/>
                </a:ext>
              </a:extLst>
            </p:cNvPr>
            <p:cNvSpPr/>
            <p:nvPr/>
          </p:nvSpPr>
          <p:spPr>
            <a:xfrm>
              <a:off x="1047669" y="1501254"/>
              <a:ext cx="699244" cy="682388"/>
            </a:xfrm>
            <a:prstGeom prst="ellipse">
              <a:avLst/>
            </a:prstGeom>
            <a:solidFill>
              <a:srgbClr val="E2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43" name="Picture 42">
              <a:extLst>
                <a:ext uri="{FF2B5EF4-FFF2-40B4-BE49-F238E27FC236}">
                  <a16:creationId xmlns:a16="http://schemas.microsoft.com/office/drawing/2014/main" id="{82698CE3-5B2E-414F-9753-DA6AA58FB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164" y="1613848"/>
              <a:ext cx="358254" cy="457200"/>
            </a:xfrm>
            <a:prstGeom prst="rect">
              <a:avLst/>
            </a:prstGeom>
          </p:spPr>
        </p:pic>
        <p:sp>
          <p:nvSpPr>
            <p:cNvPr id="44" name="TextBox 43">
              <a:extLst>
                <a:ext uri="{FF2B5EF4-FFF2-40B4-BE49-F238E27FC236}">
                  <a16:creationId xmlns:a16="http://schemas.microsoft.com/office/drawing/2014/main" id="{A34B4692-03C9-4A47-805F-96CEAE8D98E4}"/>
                </a:ext>
              </a:extLst>
            </p:cNvPr>
            <p:cNvSpPr txBox="1"/>
            <p:nvPr/>
          </p:nvSpPr>
          <p:spPr>
            <a:xfrm>
              <a:off x="1965278" y="1613848"/>
              <a:ext cx="3889612" cy="369332"/>
            </a:xfrm>
            <a:prstGeom prst="rect">
              <a:avLst/>
            </a:prstGeom>
            <a:noFill/>
          </p:spPr>
          <p:txBody>
            <a:bodyPr wrap="square" rtlCol="0">
              <a:spAutoFit/>
            </a:bodyPr>
            <a:lstStyle/>
            <a:p>
              <a:r>
                <a:rPr lang="en-US" sz="1800" i="0" u="none" strike="noStrike" dirty="0">
                  <a:solidFill>
                    <a:srgbClr val="000000"/>
                  </a:solidFill>
                  <a:effectLst/>
                  <a:latin typeface="Times New Roman" panose="02020603050405020304" pitchFamily="18" charset="0"/>
                  <a:cs typeface="Times New Roman" panose="02020603050405020304" pitchFamily="18" charset="0"/>
                </a:rPr>
                <a:t>Use Case Diagram</a:t>
              </a:r>
              <a:endParaRPr lang="en-US" dirty="0">
                <a:latin typeface="Times New Roman" panose="02020603050405020304" pitchFamily="18" charset="0"/>
                <a:ea typeface="Roboto" panose="02000000000000000000" pitchFamily="2" charset="0"/>
                <a:cs typeface="Times New Roman" panose="02020603050405020304" pitchFamily="18" charset="0"/>
              </a:endParaRPr>
            </a:p>
          </p:txBody>
        </p:sp>
      </p:grpSp>
      <p:grpSp>
        <p:nvGrpSpPr>
          <p:cNvPr id="45" name="Group 44">
            <a:extLst>
              <a:ext uri="{FF2B5EF4-FFF2-40B4-BE49-F238E27FC236}">
                <a16:creationId xmlns:a16="http://schemas.microsoft.com/office/drawing/2014/main" id="{7144B264-F5A2-4C26-B3DA-0A7C32F976E6}"/>
              </a:ext>
            </a:extLst>
          </p:cNvPr>
          <p:cNvGrpSpPr/>
          <p:nvPr/>
        </p:nvGrpSpPr>
        <p:grpSpPr>
          <a:xfrm>
            <a:off x="6096000" y="3176199"/>
            <a:ext cx="699244" cy="682388"/>
            <a:chOff x="1047669" y="1501254"/>
            <a:chExt cx="699244" cy="682388"/>
          </a:xfrm>
        </p:grpSpPr>
        <p:sp>
          <p:nvSpPr>
            <p:cNvPr id="46" name="Oval 45">
              <a:extLst>
                <a:ext uri="{FF2B5EF4-FFF2-40B4-BE49-F238E27FC236}">
                  <a16:creationId xmlns:a16="http://schemas.microsoft.com/office/drawing/2014/main" id="{478CBD22-E93A-4D3A-A662-75C4EB4B428F}"/>
                </a:ext>
              </a:extLst>
            </p:cNvPr>
            <p:cNvSpPr/>
            <p:nvPr/>
          </p:nvSpPr>
          <p:spPr>
            <a:xfrm>
              <a:off x="1047669" y="1501254"/>
              <a:ext cx="699244" cy="682388"/>
            </a:xfrm>
            <a:prstGeom prst="ellipse">
              <a:avLst/>
            </a:prstGeom>
            <a:solidFill>
              <a:srgbClr val="FF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pic>
          <p:nvPicPr>
            <p:cNvPr id="47" name="Picture 46">
              <a:extLst>
                <a:ext uri="{FF2B5EF4-FFF2-40B4-BE49-F238E27FC236}">
                  <a16:creationId xmlns:a16="http://schemas.microsoft.com/office/drawing/2014/main" id="{BEAC9BBC-4C62-4DF0-91CD-A0174EAEE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164" y="1613848"/>
              <a:ext cx="358254" cy="457200"/>
            </a:xfrm>
            <a:prstGeom prst="rect">
              <a:avLst/>
            </a:prstGeom>
          </p:spPr>
        </p:pic>
      </p:grpSp>
      <p:grpSp>
        <p:nvGrpSpPr>
          <p:cNvPr id="49" name="Group 48">
            <a:extLst>
              <a:ext uri="{FF2B5EF4-FFF2-40B4-BE49-F238E27FC236}">
                <a16:creationId xmlns:a16="http://schemas.microsoft.com/office/drawing/2014/main" id="{A4BD5590-9DE4-40CC-B52E-D0F51E0FBD6A}"/>
              </a:ext>
            </a:extLst>
          </p:cNvPr>
          <p:cNvGrpSpPr/>
          <p:nvPr/>
        </p:nvGrpSpPr>
        <p:grpSpPr>
          <a:xfrm>
            <a:off x="6150614" y="4196033"/>
            <a:ext cx="4807221" cy="682388"/>
            <a:chOff x="1047669" y="1501254"/>
            <a:chExt cx="4807221" cy="682388"/>
          </a:xfrm>
        </p:grpSpPr>
        <p:sp>
          <p:nvSpPr>
            <p:cNvPr id="50" name="Oval 49">
              <a:extLst>
                <a:ext uri="{FF2B5EF4-FFF2-40B4-BE49-F238E27FC236}">
                  <a16:creationId xmlns:a16="http://schemas.microsoft.com/office/drawing/2014/main" id="{E8AA9EBB-2320-4FE9-83C4-DC096C5AD113}"/>
                </a:ext>
              </a:extLst>
            </p:cNvPr>
            <p:cNvSpPr/>
            <p:nvPr/>
          </p:nvSpPr>
          <p:spPr>
            <a:xfrm>
              <a:off x="1047669" y="1501254"/>
              <a:ext cx="699244" cy="68238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51" name="Picture 50">
              <a:extLst>
                <a:ext uri="{FF2B5EF4-FFF2-40B4-BE49-F238E27FC236}">
                  <a16:creationId xmlns:a16="http://schemas.microsoft.com/office/drawing/2014/main" id="{8FBDF554-2DF8-4084-BE7E-9300DB405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164" y="1613848"/>
              <a:ext cx="358254" cy="457200"/>
            </a:xfrm>
            <a:prstGeom prst="rect">
              <a:avLst/>
            </a:prstGeom>
          </p:spPr>
        </p:pic>
        <p:sp>
          <p:nvSpPr>
            <p:cNvPr id="52" name="TextBox 51">
              <a:extLst>
                <a:ext uri="{FF2B5EF4-FFF2-40B4-BE49-F238E27FC236}">
                  <a16:creationId xmlns:a16="http://schemas.microsoft.com/office/drawing/2014/main" id="{74525A13-7B4A-4DC3-9B6E-BC59C6C7E800}"/>
                </a:ext>
              </a:extLst>
            </p:cNvPr>
            <p:cNvSpPr txBox="1"/>
            <p:nvPr/>
          </p:nvSpPr>
          <p:spPr>
            <a:xfrm>
              <a:off x="1965278" y="1613848"/>
              <a:ext cx="388961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Tools and Technologies</a:t>
              </a:r>
            </a:p>
          </p:txBody>
        </p:sp>
      </p:grpSp>
      <p:grpSp>
        <p:nvGrpSpPr>
          <p:cNvPr id="60" name="Group 59">
            <a:extLst>
              <a:ext uri="{FF2B5EF4-FFF2-40B4-BE49-F238E27FC236}">
                <a16:creationId xmlns:a16="http://schemas.microsoft.com/office/drawing/2014/main" id="{9F28D89B-B7F9-4F41-9A83-CACC28C2B7FB}"/>
              </a:ext>
            </a:extLst>
          </p:cNvPr>
          <p:cNvGrpSpPr/>
          <p:nvPr/>
        </p:nvGrpSpPr>
        <p:grpSpPr>
          <a:xfrm>
            <a:off x="1010440" y="2534266"/>
            <a:ext cx="4818791" cy="1605294"/>
            <a:chOff x="1047669" y="630721"/>
            <a:chExt cx="4818791" cy="1552921"/>
          </a:xfrm>
        </p:grpSpPr>
        <p:sp>
          <p:nvSpPr>
            <p:cNvPr id="61" name="Oval 60">
              <a:extLst>
                <a:ext uri="{FF2B5EF4-FFF2-40B4-BE49-F238E27FC236}">
                  <a16:creationId xmlns:a16="http://schemas.microsoft.com/office/drawing/2014/main" id="{BB5C4F51-03EC-470C-8C71-69519F6538F5}"/>
                </a:ext>
              </a:extLst>
            </p:cNvPr>
            <p:cNvSpPr/>
            <p:nvPr/>
          </p:nvSpPr>
          <p:spPr>
            <a:xfrm>
              <a:off x="1047669" y="1501254"/>
              <a:ext cx="699244" cy="682388"/>
            </a:xfrm>
            <a:prstGeom prst="ellipse">
              <a:avLst/>
            </a:prstGeom>
            <a:solidFill>
              <a:srgbClr val="E2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pic>
          <p:nvPicPr>
            <p:cNvPr id="62" name="Picture 61">
              <a:extLst>
                <a:ext uri="{FF2B5EF4-FFF2-40B4-BE49-F238E27FC236}">
                  <a16:creationId xmlns:a16="http://schemas.microsoft.com/office/drawing/2014/main" id="{3FA58B84-488C-49BF-B9AA-18E9AFBB2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164" y="1613848"/>
              <a:ext cx="358254" cy="457200"/>
            </a:xfrm>
            <a:prstGeom prst="rect">
              <a:avLst/>
            </a:prstGeom>
          </p:spPr>
        </p:pic>
        <p:sp>
          <p:nvSpPr>
            <p:cNvPr id="63" name="TextBox 62">
              <a:extLst>
                <a:ext uri="{FF2B5EF4-FFF2-40B4-BE49-F238E27FC236}">
                  <a16:creationId xmlns:a16="http://schemas.microsoft.com/office/drawing/2014/main" id="{924E08FE-835E-48B4-B676-50D61E42BCF4}"/>
                </a:ext>
              </a:extLst>
            </p:cNvPr>
            <p:cNvSpPr txBox="1"/>
            <p:nvPr/>
          </p:nvSpPr>
          <p:spPr>
            <a:xfrm>
              <a:off x="1976848" y="630721"/>
              <a:ext cx="388961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Project Purpose</a:t>
              </a:r>
            </a:p>
          </p:txBody>
        </p:sp>
      </p:grpSp>
      <p:sp>
        <p:nvSpPr>
          <p:cNvPr id="2" name="Footer Placeholder 1">
            <a:extLst>
              <a:ext uri="{FF2B5EF4-FFF2-40B4-BE49-F238E27FC236}">
                <a16:creationId xmlns:a16="http://schemas.microsoft.com/office/drawing/2014/main" id="{E7ABB8FE-1BF9-42AE-8BFE-35777B1E9A57}"/>
              </a:ext>
            </a:extLst>
          </p:cNvPr>
          <p:cNvSpPr>
            <a:spLocks noGrp="1"/>
          </p:cNvSpPr>
          <p:nvPr>
            <p:ph type="ftr" sz="quarter" idx="11"/>
          </p:nvPr>
        </p:nvSpPr>
        <p:spPr/>
        <p:txBody>
          <a:bodyPr/>
          <a:lstStyle/>
          <a:p>
            <a:r>
              <a:rPr lang="en-US" dirty="0" err="1"/>
              <a:t>NSTU_QuickBill</a:t>
            </a:r>
            <a:endParaRPr lang="en-US" dirty="0"/>
          </a:p>
        </p:txBody>
      </p:sp>
      <p:sp>
        <p:nvSpPr>
          <p:cNvPr id="10" name="TextBox 9">
            <a:extLst>
              <a:ext uri="{FF2B5EF4-FFF2-40B4-BE49-F238E27FC236}">
                <a16:creationId xmlns:a16="http://schemas.microsoft.com/office/drawing/2014/main" id="{1E7E537A-218B-CE81-ACB6-DFACC848153F}"/>
              </a:ext>
            </a:extLst>
          </p:cNvPr>
          <p:cNvSpPr txBox="1"/>
          <p:nvPr/>
        </p:nvSpPr>
        <p:spPr>
          <a:xfrm>
            <a:off x="7084224" y="3297008"/>
            <a:ext cx="6096000" cy="369332"/>
          </a:xfrm>
          <a:prstGeom prst="rect">
            <a:avLst/>
          </a:prstGeom>
          <a:noFill/>
        </p:spPr>
        <p:txBody>
          <a:bodyPr wrap="square">
            <a:spAutoFit/>
          </a:bodyPr>
          <a:lstStyle/>
          <a:p>
            <a:r>
              <a:rPr lang="en-US" sz="1800" i="0" u="none" strike="noStrike" dirty="0">
                <a:solidFill>
                  <a:srgbClr val="000000"/>
                </a:solidFill>
                <a:effectLst/>
                <a:latin typeface="Times New Roman" panose="02020603050405020304" pitchFamily="18" charset="0"/>
                <a:cs typeface="Times New Roman" panose="02020603050405020304" pitchFamily="18" charset="0"/>
              </a:rPr>
              <a:t>Database Design</a:t>
            </a:r>
            <a:endParaRPr lang="en-US" sz="1800" dirty="0"/>
          </a:p>
        </p:txBody>
      </p:sp>
      <p:sp>
        <p:nvSpPr>
          <p:cNvPr id="13" name="TextBox 12">
            <a:extLst>
              <a:ext uri="{FF2B5EF4-FFF2-40B4-BE49-F238E27FC236}">
                <a16:creationId xmlns:a16="http://schemas.microsoft.com/office/drawing/2014/main" id="{432259DD-0FD8-2915-1797-F2455A474776}"/>
              </a:ext>
            </a:extLst>
          </p:cNvPr>
          <p:cNvSpPr txBox="1"/>
          <p:nvPr/>
        </p:nvSpPr>
        <p:spPr>
          <a:xfrm>
            <a:off x="1891749" y="5366180"/>
            <a:ext cx="2560147" cy="369332"/>
          </a:xfrm>
          <a:prstGeom prst="rect">
            <a:avLst/>
          </a:prstGeom>
          <a:noFill/>
        </p:spPr>
        <p:txBody>
          <a:bodyPr wrap="square">
            <a:spAutoFit/>
          </a:bodyPr>
          <a:lstStyle/>
          <a:p>
            <a:r>
              <a:rPr lang="en-US" dirty="0"/>
              <a:t>Functional Requirements</a:t>
            </a:r>
          </a:p>
        </p:txBody>
      </p:sp>
    </p:spTree>
    <p:extLst>
      <p:ext uri="{BB962C8B-B14F-4D97-AF65-F5344CB8AC3E}">
        <p14:creationId xmlns:p14="http://schemas.microsoft.com/office/powerpoint/2010/main" val="369465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CF24906-8367-476C-92D6-E8EDE294760F}"/>
              </a:ext>
            </a:extLst>
          </p:cNvPr>
          <p:cNvSpPr>
            <a:spLocks noGrp="1"/>
          </p:cNvSpPr>
          <p:nvPr>
            <p:ph type="dt" sz="half" idx="10"/>
          </p:nvPr>
        </p:nvSpPr>
        <p:spPr/>
        <p:txBody>
          <a:bodyPr/>
          <a:lstStyle/>
          <a:p>
            <a:r>
              <a:rPr lang="en-US" dirty="0"/>
              <a:t>05/12/2024</a:t>
            </a:r>
          </a:p>
        </p:txBody>
      </p:sp>
      <p:sp>
        <p:nvSpPr>
          <p:cNvPr id="5" name="Slide Number Placeholder 4">
            <a:extLst>
              <a:ext uri="{FF2B5EF4-FFF2-40B4-BE49-F238E27FC236}">
                <a16:creationId xmlns:a16="http://schemas.microsoft.com/office/drawing/2014/main" id="{F482092D-660C-4F0B-907B-473422E9A94D}"/>
              </a:ext>
            </a:extLst>
          </p:cNvPr>
          <p:cNvSpPr>
            <a:spLocks noGrp="1"/>
          </p:cNvSpPr>
          <p:nvPr>
            <p:ph type="sldNum" sz="quarter" idx="12"/>
          </p:nvPr>
        </p:nvSpPr>
        <p:spPr/>
        <p:txBody>
          <a:bodyPr/>
          <a:lstStyle/>
          <a:p>
            <a:fld id="{0532E080-B042-4788-A550-28089DB038C9}" type="slidenum">
              <a:rPr lang="en-US" smtClean="0"/>
              <a:t>3</a:t>
            </a:fld>
            <a:endParaRPr lang="en-US"/>
          </a:p>
        </p:txBody>
      </p:sp>
      <p:sp>
        <p:nvSpPr>
          <p:cNvPr id="13" name="TextBox 12">
            <a:extLst>
              <a:ext uri="{FF2B5EF4-FFF2-40B4-BE49-F238E27FC236}">
                <a16:creationId xmlns:a16="http://schemas.microsoft.com/office/drawing/2014/main" id="{D6A78918-0A1C-4C2E-8F15-2547592F1F17}"/>
              </a:ext>
            </a:extLst>
          </p:cNvPr>
          <p:cNvSpPr txBox="1"/>
          <p:nvPr/>
        </p:nvSpPr>
        <p:spPr>
          <a:xfrm>
            <a:off x="275564" y="2664084"/>
            <a:ext cx="8160224" cy="2031325"/>
          </a:xfrm>
          <a:prstGeom prst="rect">
            <a:avLst/>
          </a:prstGeom>
          <a:noFill/>
        </p:spPr>
        <p:txBody>
          <a:bodyPr wrap="square" rtlCol="0">
            <a:spAutoFit/>
          </a:bodyPr>
          <a:lstStyle/>
          <a:p>
            <a:r>
              <a:rPr lang="en-US" sz="1800" dirty="0">
                <a:solidFill>
                  <a:srgbClr val="0D0D0D"/>
                </a:solidFill>
                <a:effectLst/>
                <a:latin typeface="Times New Roman" panose="02020603050405020304" pitchFamily="18" charset="0"/>
                <a:ea typeface="Times New Roman" panose="02020603050405020304" pitchFamily="18" charset="0"/>
              </a:rPr>
              <a:t>In the digital age, Noakhali Science and Technology University (NSTU) seeks to modernize its administrative processes. Enter </a:t>
            </a:r>
            <a:r>
              <a:rPr lang="en-US" sz="1800" dirty="0" err="1">
                <a:solidFill>
                  <a:srgbClr val="0D0D0D"/>
                </a:solidFill>
                <a:effectLst/>
                <a:latin typeface="Times New Roman" panose="02020603050405020304" pitchFamily="18" charset="0"/>
                <a:ea typeface="Times New Roman" panose="02020603050405020304" pitchFamily="18" charset="0"/>
              </a:rPr>
              <a:t>NSTU_QuickBill</a:t>
            </a:r>
            <a:r>
              <a:rPr lang="en-US" sz="1800" dirty="0">
                <a:solidFill>
                  <a:srgbClr val="0D0D0D"/>
                </a:solidFill>
                <a:effectLst/>
                <a:latin typeface="Times New Roman" panose="02020603050405020304" pitchFamily="18" charset="0"/>
                <a:ea typeface="Times New Roman" panose="02020603050405020304" pitchFamily="18" charset="0"/>
              </a:rPr>
              <a:t>, a web-based solution designed to simplify bill submission for faculty </a:t>
            </a:r>
            <a:r>
              <a:rPr lang="en-US" sz="1800" dirty="0" err="1">
                <a:solidFill>
                  <a:srgbClr val="0D0D0D"/>
                </a:solidFill>
                <a:effectLst/>
                <a:latin typeface="Times New Roman" panose="02020603050405020304" pitchFamily="18" charset="0"/>
                <a:ea typeface="Times New Roman" panose="02020603050405020304" pitchFamily="18" charset="0"/>
              </a:rPr>
              <a:t>members.Traditionally</a:t>
            </a:r>
            <a:r>
              <a:rPr lang="en-US" sz="1800" dirty="0">
                <a:solidFill>
                  <a:srgbClr val="0D0D0D"/>
                </a:solidFill>
                <a:effectLst/>
                <a:latin typeface="Times New Roman" panose="02020603050405020304" pitchFamily="18" charset="0"/>
                <a:ea typeface="Times New Roman" panose="02020603050405020304" pitchFamily="18" charset="0"/>
              </a:rPr>
              <a:t>, bill processing at NSTU has been a manual, time-consuming task. </a:t>
            </a:r>
            <a:r>
              <a:rPr lang="en-US" sz="1800" dirty="0" err="1">
                <a:solidFill>
                  <a:srgbClr val="0D0D0D"/>
                </a:solidFill>
                <a:effectLst/>
                <a:latin typeface="Times New Roman" panose="02020603050405020304" pitchFamily="18" charset="0"/>
                <a:ea typeface="Times New Roman" panose="02020603050405020304" pitchFamily="18" charset="0"/>
              </a:rPr>
              <a:t>NSTU_QuickBill</a:t>
            </a:r>
            <a:r>
              <a:rPr lang="en-US" sz="1800" dirty="0">
                <a:solidFill>
                  <a:srgbClr val="0D0D0D"/>
                </a:solidFill>
                <a:effectLst/>
                <a:latin typeface="Times New Roman" panose="02020603050405020304" pitchFamily="18" charset="0"/>
                <a:ea typeface="Times New Roman" panose="02020603050405020304" pitchFamily="18" charset="0"/>
              </a:rPr>
              <a:t> aims to change that by providing teachers, office staff, and administrators with an intuitive </a:t>
            </a:r>
            <a:r>
              <a:rPr lang="en-US" sz="1800" dirty="0" err="1">
                <a:solidFill>
                  <a:srgbClr val="0D0D0D"/>
                </a:solidFill>
                <a:effectLst/>
                <a:latin typeface="Times New Roman" panose="02020603050405020304" pitchFamily="18" charset="0"/>
                <a:ea typeface="Times New Roman" panose="02020603050405020304" pitchFamily="18" charset="0"/>
              </a:rPr>
              <a:t>platform.Teachers</a:t>
            </a:r>
            <a:r>
              <a:rPr lang="en-US" sz="1800" dirty="0">
                <a:solidFill>
                  <a:srgbClr val="0D0D0D"/>
                </a:solidFill>
                <a:effectLst/>
                <a:latin typeface="Times New Roman" panose="02020603050405020304" pitchFamily="18" charset="0"/>
                <a:ea typeface="Times New Roman" panose="02020603050405020304" pitchFamily="18" charset="0"/>
              </a:rPr>
              <a:t> can easily submit bills and track their status, while office staff efficiently manage incoming submissions. </a:t>
            </a:r>
            <a:endParaRPr lang="en-US" dirty="0"/>
          </a:p>
        </p:txBody>
      </p:sp>
      <p:grpSp>
        <p:nvGrpSpPr>
          <p:cNvPr id="17" name="Group 16">
            <a:extLst>
              <a:ext uri="{FF2B5EF4-FFF2-40B4-BE49-F238E27FC236}">
                <a16:creationId xmlns:a16="http://schemas.microsoft.com/office/drawing/2014/main" id="{62219F89-D091-461C-AAA2-8C8C95428EDC}"/>
              </a:ext>
            </a:extLst>
          </p:cNvPr>
          <p:cNvGrpSpPr/>
          <p:nvPr/>
        </p:nvGrpSpPr>
        <p:grpSpPr>
          <a:xfrm>
            <a:off x="450376" y="1284331"/>
            <a:ext cx="5343616" cy="772686"/>
            <a:chOff x="0" y="90111"/>
            <a:chExt cx="5343616" cy="772686"/>
          </a:xfrm>
          <a:effectLst>
            <a:outerShdw blurRad="50800" dist="38100" dir="5400000" algn="t" rotWithShape="0">
              <a:prstClr val="black">
                <a:alpha val="40000"/>
              </a:prstClr>
            </a:outerShdw>
          </a:effectLst>
        </p:grpSpPr>
        <p:sp>
          <p:nvSpPr>
            <p:cNvPr id="18" name="Rectangle: Rounded Corners 17">
              <a:extLst>
                <a:ext uri="{FF2B5EF4-FFF2-40B4-BE49-F238E27FC236}">
                  <a16:creationId xmlns:a16="http://schemas.microsoft.com/office/drawing/2014/main" id="{171F5E64-0377-401C-881B-8A2E292C2F8D}"/>
                </a:ext>
              </a:extLst>
            </p:cNvPr>
            <p:cNvSpPr/>
            <p:nvPr/>
          </p:nvSpPr>
          <p:spPr>
            <a:xfrm>
              <a:off x="0" y="90111"/>
              <a:ext cx="5343616" cy="772686"/>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08E22EE3-C54A-48AA-B67A-550FC9A9E09F}"/>
                </a:ext>
              </a:extLst>
            </p:cNvPr>
            <p:cNvSpPr/>
            <p:nvPr/>
          </p:nvSpPr>
          <p:spPr>
            <a:xfrm>
              <a:off x="636406" y="179061"/>
              <a:ext cx="3387295" cy="6039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C164C05-DB75-48E9-990B-1EF084FE848C}"/>
                </a:ext>
              </a:extLst>
            </p:cNvPr>
            <p:cNvSpPr txBox="1"/>
            <p:nvPr/>
          </p:nvSpPr>
          <p:spPr>
            <a:xfrm>
              <a:off x="1004116" y="171790"/>
              <a:ext cx="3019585" cy="584775"/>
            </a:xfrm>
            <a:prstGeom prst="rect">
              <a:avLst/>
            </a:prstGeom>
            <a:noFill/>
          </p:spPr>
          <p:txBody>
            <a:bodyPr wrap="square" rtlCol="0">
              <a:spAutoFit/>
            </a:bodyPr>
            <a:lstStyle/>
            <a:p>
              <a:r>
                <a:rPr lang="en-US" sz="3200" dirty="0">
                  <a:latin typeface="Times New Roman" panose="02020603050405020304" pitchFamily="18" charset="0"/>
                  <a:ea typeface="Roboto" panose="02000000000000000000" pitchFamily="2" charset="0"/>
                  <a:cs typeface="Times New Roman" panose="02020603050405020304" pitchFamily="18" charset="0"/>
                </a:rPr>
                <a:t>Introduction</a:t>
              </a:r>
              <a:endParaRPr lang="en-US" sz="2800" dirty="0">
                <a:latin typeface="Times New Roman" panose="02020603050405020304" pitchFamily="18" charset="0"/>
                <a:ea typeface="Roboto" panose="02000000000000000000" pitchFamily="2" charset="0"/>
                <a:cs typeface="Times New Roman" panose="02020603050405020304" pitchFamily="18" charset="0"/>
              </a:endParaRPr>
            </a:p>
          </p:txBody>
        </p:sp>
      </p:grpSp>
      <p:grpSp>
        <p:nvGrpSpPr>
          <p:cNvPr id="22" name="Group 21">
            <a:extLst>
              <a:ext uri="{FF2B5EF4-FFF2-40B4-BE49-F238E27FC236}">
                <a16:creationId xmlns:a16="http://schemas.microsoft.com/office/drawing/2014/main" id="{EC876E99-B742-4615-B321-F72ECAEEDD28}"/>
              </a:ext>
            </a:extLst>
          </p:cNvPr>
          <p:cNvGrpSpPr/>
          <p:nvPr/>
        </p:nvGrpSpPr>
        <p:grpSpPr>
          <a:xfrm>
            <a:off x="8165105" y="551207"/>
            <a:ext cx="2846052" cy="2442031"/>
            <a:chOff x="1257391" y="1655597"/>
            <a:chExt cx="3096896" cy="2543472"/>
          </a:xfrm>
        </p:grpSpPr>
        <p:sp>
          <p:nvSpPr>
            <p:cNvPr id="23" name="Freeform: Shape 22">
              <a:extLst>
                <a:ext uri="{FF2B5EF4-FFF2-40B4-BE49-F238E27FC236}">
                  <a16:creationId xmlns:a16="http://schemas.microsoft.com/office/drawing/2014/main" id="{24A3BDBF-14C2-400B-BFE5-6687704C76F8}"/>
                </a:ext>
              </a:extLst>
            </p:cNvPr>
            <p:cNvSpPr/>
            <p:nvPr/>
          </p:nvSpPr>
          <p:spPr>
            <a:xfrm>
              <a:off x="2250563" y="1655597"/>
              <a:ext cx="1191197" cy="1442098"/>
            </a:xfrm>
            <a:custGeom>
              <a:avLst/>
              <a:gdLst>
                <a:gd name="connsiteX0" fmla="*/ 2660333 w 2715559"/>
                <a:gd name="connsiteY0" fmla="*/ 1901649 h 3287536"/>
                <a:gd name="connsiteX1" fmla="*/ 2655570 w 2715559"/>
                <a:gd name="connsiteY1" fmla="*/ 1765441 h 3287536"/>
                <a:gd name="connsiteX2" fmla="*/ 2713672 w 2715559"/>
                <a:gd name="connsiteY2" fmla="*/ 1554939 h 3287536"/>
                <a:gd name="connsiteX3" fmla="*/ 2673668 w 2715559"/>
                <a:gd name="connsiteY3" fmla="*/ 1450164 h 3287536"/>
                <a:gd name="connsiteX4" fmla="*/ 2648903 w 2715559"/>
                <a:gd name="connsiteY4" fmla="*/ 1334911 h 3287536"/>
                <a:gd name="connsiteX5" fmla="*/ 2655570 w 2715559"/>
                <a:gd name="connsiteY5" fmla="*/ 1231089 h 3287536"/>
                <a:gd name="connsiteX6" fmla="*/ 2480310 w 2715559"/>
                <a:gd name="connsiteY6" fmla="*/ 1001536 h 3287536"/>
                <a:gd name="connsiteX7" fmla="*/ 1182052 w 2715559"/>
                <a:gd name="connsiteY7" fmla="*/ 964389 h 3287536"/>
                <a:gd name="connsiteX8" fmla="*/ 886777 w 2715559"/>
                <a:gd name="connsiteY8" fmla="*/ 993916 h 3287536"/>
                <a:gd name="connsiteX9" fmla="*/ 865823 w 2715559"/>
                <a:gd name="connsiteY9" fmla="*/ 979629 h 3287536"/>
                <a:gd name="connsiteX10" fmla="*/ 901065 w 2715559"/>
                <a:gd name="connsiteY10" fmla="*/ 824371 h 3287536"/>
                <a:gd name="connsiteX11" fmla="*/ 973455 w 2715559"/>
                <a:gd name="connsiteY11" fmla="*/ 680544 h 3287536"/>
                <a:gd name="connsiteX12" fmla="*/ 973455 w 2715559"/>
                <a:gd name="connsiteY12" fmla="*/ 680544 h 3287536"/>
                <a:gd name="connsiteX13" fmla="*/ 985838 w 2715559"/>
                <a:gd name="connsiteY13" fmla="*/ 133809 h 3287536"/>
                <a:gd name="connsiteX14" fmla="*/ 1012508 w 2715559"/>
                <a:gd name="connsiteY14" fmla="*/ 103329 h 3287536"/>
                <a:gd name="connsiteX15" fmla="*/ 983933 w 2715559"/>
                <a:gd name="connsiteY15" fmla="*/ 57609 h 3287536"/>
                <a:gd name="connsiteX16" fmla="*/ 784860 w 2715559"/>
                <a:gd name="connsiteY16" fmla="*/ 42369 h 3287536"/>
                <a:gd name="connsiteX17" fmla="*/ 716280 w 2715559"/>
                <a:gd name="connsiteY17" fmla="*/ 156669 h 3287536"/>
                <a:gd name="connsiteX18" fmla="*/ 649605 w 2715559"/>
                <a:gd name="connsiteY18" fmla="*/ 318594 h 3287536"/>
                <a:gd name="connsiteX19" fmla="*/ 258127 w 2715559"/>
                <a:gd name="connsiteY19" fmla="*/ 921526 h 3287536"/>
                <a:gd name="connsiteX20" fmla="*/ 160020 w 2715559"/>
                <a:gd name="connsiteY20" fmla="*/ 1078689 h 3287536"/>
                <a:gd name="connsiteX21" fmla="*/ 40005 w 2715559"/>
                <a:gd name="connsiteY21" fmla="*/ 1474929 h 3287536"/>
                <a:gd name="connsiteX22" fmla="*/ 0 w 2715559"/>
                <a:gd name="connsiteY22" fmla="*/ 1522554 h 3287536"/>
                <a:gd name="connsiteX23" fmla="*/ 3810 w 2715559"/>
                <a:gd name="connsiteY23" fmla="*/ 1534936 h 3287536"/>
                <a:gd name="connsiteX24" fmla="*/ 303848 w 2715559"/>
                <a:gd name="connsiteY24" fmla="*/ 2331226 h 3287536"/>
                <a:gd name="connsiteX25" fmla="*/ 664845 w 2715559"/>
                <a:gd name="connsiteY25" fmla="*/ 3287536 h 3287536"/>
                <a:gd name="connsiteX26" fmla="*/ 701040 w 2715559"/>
                <a:gd name="connsiteY26" fmla="*/ 3279916 h 3287536"/>
                <a:gd name="connsiteX27" fmla="*/ 992505 w 2715559"/>
                <a:gd name="connsiteY27" fmla="*/ 3169426 h 3287536"/>
                <a:gd name="connsiteX28" fmla="*/ 1344930 w 2715559"/>
                <a:gd name="connsiteY28" fmla="*/ 3009406 h 3287536"/>
                <a:gd name="connsiteX29" fmla="*/ 2436495 w 2715559"/>
                <a:gd name="connsiteY29" fmla="*/ 2568399 h 3287536"/>
                <a:gd name="connsiteX30" fmla="*/ 2579370 w 2715559"/>
                <a:gd name="connsiteY30" fmla="*/ 2518869 h 3287536"/>
                <a:gd name="connsiteX31" fmla="*/ 2651760 w 2715559"/>
                <a:gd name="connsiteY31" fmla="*/ 2436001 h 3287536"/>
                <a:gd name="connsiteX32" fmla="*/ 2594610 w 2715559"/>
                <a:gd name="connsiteY32" fmla="*/ 2215974 h 3287536"/>
                <a:gd name="connsiteX33" fmla="*/ 2700338 w 2715559"/>
                <a:gd name="connsiteY33" fmla="*/ 2056906 h 3287536"/>
                <a:gd name="connsiteX34" fmla="*/ 2660333 w 2715559"/>
                <a:gd name="connsiteY34" fmla="*/ 1901649 h 328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715559" h="3287536">
                  <a:moveTo>
                    <a:pt x="2660333" y="1901649"/>
                  </a:moveTo>
                  <a:cubicBezTo>
                    <a:pt x="2630805" y="1854024"/>
                    <a:pt x="2619375" y="1812114"/>
                    <a:pt x="2655570" y="1765441"/>
                  </a:cubicBezTo>
                  <a:cubicBezTo>
                    <a:pt x="2695575" y="1700671"/>
                    <a:pt x="2723197" y="1633044"/>
                    <a:pt x="2713672" y="1554939"/>
                  </a:cubicBezTo>
                  <a:cubicBezTo>
                    <a:pt x="2707005" y="1506361"/>
                    <a:pt x="2686050" y="1459689"/>
                    <a:pt x="2673668" y="1450164"/>
                  </a:cubicBezTo>
                  <a:cubicBezTo>
                    <a:pt x="2630805" y="1418731"/>
                    <a:pt x="2627947" y="1379679"/>
                    <a:pt x="2648903" y="1334911"/>
                  </a:cubicBezTo>
                  <a:cubicBezTo>
                    <a:pt x="2663190" y="1310146"/>
                    <a:pt x="2662238" y="1257759"/>
                    <a:pt x="2655570" y="1231089"/>
                  </a:cubicBezTo>
                  <a:cubicBezTo>
                    <a:pt x="2627947" y="1131076"/>
                    <a:pt x="2575560" y="1050114"/>
                    <a:pt x="2480310" y="1001536"/>
                  </a:cubicBezTo>
                  <a:cubicBezTo>
                    <a:pt x="2211705" y="870091"/>
                    <a:pt x="1816418" y="870091"/>
                    <a:pt x="1182052" y="964389"/>
                  </a:cubicBezTo>
                  <a:cubicBezTo>
                    <a:pt x="1154430" y="977724"/>
                    <a:pt x="998220" y="981534"/>
                    <a:pt x="886777" y="993916"/>
                  </a:cubicBezTo>
                  <a:cubicBezTo>
                    <a:pt x="867727" y="995821"/>
                    <a:pt x="863918" y="996774"/>
                    <a:pt x="865823" y="979629"/>
                  </a:cubicBezTo>
                  <a:cubicBezTo>
                    <a:pt x="871538" y="927241"/>
                    <a:pt x="869633" y="873901"/>
                    <a:pt x="901065" y="824371"/>
                  </a:cubicBezTo>
                  <a:cubicBezTo>
                    <a:pt x="929640" y="779604"/>
                    <a:pt x="949643" y="729121"/>
                    <a:pt x="973455" y="680544"/>
                  </a:cubicBezTo>
                  <a:cubicBezTo>
                    <a:pt x="973455" y="680544"/>
                    <a:pt x="973455" y="680544"/>
                    <a:pt x="973455" y="680544"/>
                  </a:cubicBezTo>
                  <a:cubicBezTo>
                    <a:pt x="978218" y="498616"/>
                    <a:pt x="982027" y="315736"/>
                    <a:pt x="985838" y="133809"/>
                  </a:cubicBezTo>
                  <a:cubicBezTo>
                    <a:pt x="985838" y="112854"/>
                    <a:pt x="990600" y="101424"/>
                    <a:pt x="1012508" y="103329"/>
                  </a:cubicBezTo>
                  <a:cubicBezTo>
                    <a:pt x="1002983" y="88089"/>
                    <a:pt x="995363" y="71896"/>
                    <a:pt x="983933" y="57609"/>
                  </a:cubicBezTo>
                  <a:cubicBezTo>
                    <a:pt x="929640" y="-12876"/>
                    <a:pt x="848677" y="-19544"/>
                    <a:pt x="784860" y="42369"/>
                  </a:cubicBezTo>
                  <a:cubicBezTo>
                    <a:pt x="751523" y="74754"/>
                    <a:pt x="729615" y="112854"/>
                    <a:pt x="716280" y="156669"/>
                  </a:cubicBezTo>
                  <a:cubicBezTo>
                    <a:pt x="698183" y="211914"/>
                    <a:pt x="681990" y="269064"/>
                    <a:pt x="649605" y="318594"/>
                  </a:cubicBezTo>
                  <a:cubicBezTo>
                    <a:pt x="519113" y="519571"/>
                    <a:pt x="387667" y="719596"/>
                    <a:pt x="258127" y="921526"/>
                  </a:cubicBezTo>
                  <a:cubicBezTo>
                    <a:pt x="224790" y="972961"/>
                    <a:pt x="182880" y="1020586"/>
                    <a:pt x="160020" y="1078689"/>
                  </a:cubicBezTo>
                  <a:cubicBezTo>
                    <a:pt x="109538" y="1207276"/>
                    <a:pt x="78105" y="1342531"/>
                    <a:pt x="40005" y="1474929"/>
                  </a:cubicBezTo>
                  <a:cubicBezTo>
                    <a:pt x="33338" y="1497789"/>
                    <a:pt x="26670" y="1517791"/>
                    <a:pt x="0" y="1522554"/>
                  </a:cubicBezTo>
                  <a:cubicBezTo>
                    <a:pt x="953" y="1526364"/>
                    <a:pt x="1905" y="1531126"/>
                    <a:pt x="3810" y="1534936"/>
                  </a:cubicBezTo>
                  <a:cubicBezTo>
                    <a:pt x="103823" y="1800684"/>
                    <a:pt x="203835" y="2065479"/>
                    <a:pt x="303848" y="2331226"/>
                  </a:cubicBezTo>
                  <a:cubicBezTo>
                    <a:pt x="423863" y="2650314"/>
                    <a:pt x="544830" y="2968449"/>
                    <a:pt x="664845" y="3287536"/>
                  </a:cubicBezTo>
                  <a:cubicBezTo>
                    <a:pt x="677227" y="3284679"/>
                    <a:pt x="688658" y="3282774"/>
                    <a:pt x="701040" y="3279916"/>
                  </a:cubicBezTo>
                  <a:cubicBezTo>
                    <a:pt x="801052" y="3250389"/>
                    <a:pt x="896302" y="3208479"/>
                    <a:pt x="992505" y="3169426"/>
                  </a:cubicBezTo>
                  <a:cubicBezTo>
                    <a:pt x="1109663" y="3121801"/>
                    <a:pt x="1229677" y="3062746"/>
                    <a:pt x="1344930" y="3009406"/>
                  </a:cubicBezTo>
                  <a:cubicBezTo>
                    <a:pt x="1480185" y="2930349"/>
                    <a:pt x="2380298" y="2584591"/>
                    <a:pt x="2436495" y="2568399"/>
                  </a:cubicBezTo>
                  <a:cubicBezTo>
                    <a:pt x="2484120" y="2551254"/>
                    <a:pt x="2536508" y="2534109"/>
                    <a:pt x="2579370" y="2518869"/>
                  </a:cubicBezTo>
                  <a:cubicBezTo>
                    <a:pt x="2617470" y="2505534"/>
                    <a:pt x="2642235" y="2476959"/>
                    <a:pt x="2651760" y="2436001"/>
                  </a:cubicBezTo>
                  <a:cubicBezTo>
                    <a:pt x="2670810" y="2353134"/>
                    <a:pt x="2670810" y="2275029"/>
                    <a:pt x="2594610" y="2215974"/>
                  </a:cubicBezTo>
                  <a:cubicBezTo>
                    <a:pt x="2682240" y="2173111"/>
                    <a:pt x="2707958" y="2135964"/>
                    <a:pt x="2700338" y="2056906"/>
                  </a:cubicBezTo>
                  <a:cubicBezTo>
                    <a:pt x="2696528" y="2003566"/>
                    <a:pt x="2688908" y="1947369"/>
                    <a:pt x="2660333" y="1901649"/>
                  </a:cubicBezTo>
                  <a:close/>
                </a:path>
              </a:pathLst>
            </a:custGeom>
            <a:solidFill>
              <a:srgbClr val="FDCBA3"/>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B212EA4-4682-4281-AAFC-9CEBE777672C}"/>
                </a:ext>
              </a:extLst>
            </p:cNvPr>
            <p:cNvSpPr/>
            <p:nvPr/>
          </p:nvSpPr>
          <p:spPr>
            <a:xfrm>
              <a:off x="2655006" y="1695484"/>
              <a:ext cx="704041" cy="1292332"/>
            </a:xfrm>
            <a:custGeom>
              <a:avLst/>
              <a:gdLst>
                <a:gd name="connsiteX0" fmla="*/ 1460199 w 1604995"/>
                <a:gd name="connsiteY0" fmla="*/ 2946099 h 2946115"/>
                <a:gd name="connsiteX1" fmla="*/ 92409 w 1604995"/>
                <a:gd name="connsiteY1" fmla="*/ 2921334 h 2946115"/>
                <a:gd name="connsiteX2" fmla="*/ 16 w 1604995"/>
                <a:gd name="connsiteY2" fmla="*/ 2825131 h 2946115"/>
                <a:gd name="connsiteX3" fmla="*/ 48594 w 1604995"/>
                <a:gd name="connsiteY3" fmla="*/ 92409 h 2946115"/>
                <a:gd name="connsiteX4" fmla="*/ 144796 w 1604995"/>
                <a:gd name="connsiteY4" fmla="*/ 16 h 2946115"/>
                <a:gd name="connsiteX5" fmla="*/ 1512586 w 1604995"/>
                <a:gd name="connsiteY5" fmla="*/ 24781 h 2946115"/>
                <a:gd name="connsiteX6" fmla="*/ 1604979 w 1604995"/>
                <a:gd name="connsiteY6" fmla="*/ 120984 h 2946115"/>
                <a:gd name="connsiteX7" fmla="*/ 1555449 w 1604995"/>
                <a:gd name="connsiteY7" fmla="*/ 2853706 h 2946115"/>
                <a:gd name="connsiteX8" fmla="*/ 1460199 w 1604995"/>
                <a:gd name="connsiteY8" fmla="*/ 2946099 h 294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4995" h="2946115">
                  <a:moveTo>
                    <a:pt x="1460199" y="2946099"/>
                  </a:moveTo>
                  <a:lnTo>
                    <a:pt x="92409" y="2921334"/>
                  </a:lnTo>
                  <a:cubicBezTo>
                    <a:pt x="40021" y="2920381"/>
                    <a:pt x="-936" y="2877519"/>
                    <a:pt x="16" y="2825131"/>
                  </a:cubicBezTo>
                  <a:lnTo>
                    <a:pt x="48594" y="92409"/>
                  </a:lnTo>
                  <a:cubicBezTo>
                    <a:pt x="49546" y="40021"/>
                    <a:pt x="92409" y="-936"/>
                    <a:pt x="144796" y="16"/>
                  </a:cubicBezTo>
                  <a:lnTo>
                    <a:pt x="1512586" y="24781"/>
                  </a:lnTo>
                  <a:cubicBezTo>
                    <a:pt x="1564974" y="25734"/>
                    <a:pt x="1605931" y="68596"/>
                    <a:pt x="1604979" y="120984"/>
                  </a:cubicBezTo>
                  <a:lnTo>
                    <a:pt x="1555449" y="2853706"/>
                  </a:lnTo>
                  <a:cubicBezTo>
                    <a:pt x="1554496" y="2906094"/>
                    <a:pt x="1511634" y="2947051"/>
                    <a:pt x="1460199" y="2946099"/>
                  </a:cubicBezTo>
                  <a:close/>
                </a:path>
              </a:pathLst>
            </a:custGeom>
            <a:solidFill>
              <a:srgbClr val="000000"/>
            </a:solid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E2AEC9CF-6B2C-45D3-A929-0C4664AFCD98}"/>
                </a:ext>
              </a:extLst>
            </p:cNvPr>
            <p:cNvSpPr/>
            <p:nvPr/>
          </p:nvSpPr>
          <p:spPr>
            <a:xfrm>
              <a:off x="2699302" y="1822926"/>
              <a:ext cx="612524" cy="994829"/>
            </a:xfrm>
            <a:custGeom>
              <a:avLst/>
              <a:gdLst>
                <a:gd name="connsiteX0" fmla="*/ 1320165 w 1396365"/>
                <a:gd name="connsiteY0" fmla="*/ 2267903 h 2267902"/>
                <a:gd name="connsiteX1" fmla="*/ 36195 w 1396365"/>
                <a:gd name="connsiteY1" fmla="*/ 2245043 h 2267902"/>
                <a:gd name="connsiteX2" fmla="*/ 0 w 1396365"/>
                <a:gd name="connsiteY2" fmla="*/ 2207895 h 2267902"/>
                <a:gd name="connsiteX3" fmla="*/ 39053 w 1396365"/>
                <a:gd name="connsiteY3" fmla="*/ 36195 h 2267902"/>
                <a:gd name="connsiteX4" fmla="*/ 76200 w 1396365"/>
                <a:gd name="connsiteY4" fmla="*/ 0 h 2267902"/>
                <a:gd name="connsiteX5" fmla="*/ 1360170 w 1396365"/>
                <a:gd name="connsiteY5" fmla="*/ 22860 h 2267902"/>
                <a:gd name="connsiteX6" fmla="*/ 1396365 w 1396365"/>
                <a:gd name="connsiteY6" fmla="*/ 60007 h 2267902"/>
                <a:gd name="connsiteX7" fmla="*/ 1357313 w 1396365"/>
                <a:gd name="connsiteY7" fmla="*/ 2231708 h 2267902"/>
                <a:gd name="connsiteX8" fmla="*/ 1320165 w 1396365"/>
                <a:gd name="connsiteY8" fmla="*/ 2267903 h 226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6365" h="2267902">
                  <a:moveTo>
                    <a:pt x="1320165" y="2267903"/>
                  </a:moveTo>
                  <a:lnTo>
                    <a:pt x="36195" y="2245043"/>
                  </a:lnTo>
                  <a:cubicBezTo>
                    <a:pt x="16192" y="2245043"/>
                    <a:pt x="0" y="2227897"/>
                    <a:pt x="0" y="2207895"/>
                  </a:cubicBezTo>
                  <a:lnTo>
                    <a:pt x="39053" y="36195"/>
                  </a:lnTo>
                  <a:cubicBezTo>
                    <a:pt x="39053" y="16192"/>
                    <a:pt x="56197" y="0"/>
                    <a:pt x="76200" y="0"/>
                  </a:cubicBezTo>
                  <a:lnTo>
                    <a:pt x="1360170" y="22860"/>
                  </a:lnTo>
                  <a:cubicBezTo>
                    <a:pt x="1380173" y="22860"/>
                    <a:pt x="1396365" y="40005"/>
                    <a:pt x="1396365" y="60007"/>
                  </a:cubicBezTo>
                  <a:lnTo>
                    <a:pt x="1357313" y="2231708"/>
                  </a:lnTo>
                  <a:cubicBezTo>
                    <a:pt x="1356360" y="2251710"/>
                    <a:pt x="1340167" y="2267903"/>
                    <a:pt x="1320165" y="2267903"/>
                  </a:cubicBezTo>
                  <a:close/>
                </a:path>
              </a:pathLst>
            </a:custGeom>
            <a:solidFill>
              <a:srgbClr val="CDFEFE"/>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1F60253-A60B-4918-AF1A-E4BBC60791A3}"/>
                </a:ext>
              </a:extLst>
            </p:cNvPr>
            <p:cNvSpPr/>
            <p:nvPr/>
          </p:nvSpPr>
          <p:spPr>
            <a:xfrm>
              <a:off x="1257391" y="2313142"/>
              <a:ext cx="1306510" cy="1241961"/>
            </a:xfrm>
            <a:custGeom>
              <a:avLst/>
              <a:gdLst>
                <a:gd name="connsiteX0" fmla="*/ 2219357 w 2978438"/>
                <a:gd name="connsiteY0" fmla="*/ 5459 h 2831285"/>
                <a:gd name="connsiteX1" fmla="*/ 2265077 w 2978438"/>
                <a:gd name="connsiteY1" fmla="*/ 24509 h 2831285"/>
                <a:gd name="connsiteX2" fmla="*/ 2973737 w 2978438"/>
                <a:gd name="connsiteY2" fmla="*/ 1905696 h 2831285"/>
                <a:gd name="connsiteX3" fmla="*/ 2957544 w 2978438"/>
                <a:gd name="connsiteY3" fmla="*/ 1943796 h 2831285"/>
                <a:gd name="connsiteX4" fmla="*/ 627729 w 2978438"/>
                <a:gd name="connsiteY4" fmla="*/ 2822954 h 2831285"/>
                <a:gd name="connsiteX5" fmla="*/ 588677 w 2978438"/>
                <a:gd name="connsiteY5" fmla="*/ 2828669 h 2831285"/>
                <a:gd name="connsiteX6" fmla="*/ 361029 w 2978438"/>
                <a:gd name="connsiteY6" fmla="*/ 2400996 h 2831285"/>
                <a:gd name="connsiteX7" fmla="*/ 126714 w 2978438"/>
                <a:gd name="connsiteY7" fmla="*/ 1732341 h 2831285"/>
                <a:gd name="connsiteX8" fmla="*/ 36226 w 2978438"/>
                <a:gd name="connsiteY8" fmla="*/ 1268474 h 2831285"/>
                <a:gd name="connsiteX9" fmla="*/ 31 w 2978438"/>
                <a:gd name="connsiteY9" fmla="*/ 826514 h 2831285"/>
                <a:gd name="connsiteX10" fmla="*/ 7651 w 2978438"/>
                <a:gd name="connsiteY10" fmla="*/ 794129 h 2831285"/>
                <a:gd name="connsiteX11" fmla="*/ 40989 w 2978438"/>
                <a:gd name="connsiteY11" fmla="*/ 773173 h 2831285"/>
                <a:gd name="connsiteX12" fmla="*/ 2219357 w 2978438"/>
                <a:gd name="connsiteY12" fmla="*/ 5459 h 283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78438" h="2831285">
                  <a:moveTo>
                    <a:pt x="2219357" y="5459"/>
                  </a:moveTo>
                  <a:cubicBezTo>
                    <a:pt x="2244122" y="-4066"/>
                    <a:pt x="2258409" y="-3114"/>
                    <a:pt x="2265077" y="24509"/>
                  </a:cubicBezTo>
                  <a:cubicBezTo>
                    <a:pt x="2275554" y="32129"/>
                    <a:pt x="2957544" y="1867596"/>
                    <a:pt x="2973737" y="1905696"/>
                  </a:cubicBezTo>
                  <a:cubicBezTo>
                    <a:pt x="2982309" y="1926651"/>
                    <a:pt x="2980404" y="1935224"/>
                    <a:pt x="2957544" y="1943796"/>
                  </a:cubicBezTo>
                  <a:cubicBezTo>
                    <a:pt x="2807049" y="1998089"/>
                    <a:pt x="850614" y="2742944"/>
                    <a:pt x="627729" y="2822954"/>
                  </a:cubicBezTo>
                  <a:cubicBezTo>
                    <a:pt x="615347" y="2827716"/>
                    <a:pt x="602964" y="2835336"/>
                    <a:pt x="588677" y="2828669"/>
                  </a:cubicBezTo>
                  <a:cubicBezTo>
                    <a:pt x="504857" y="2690556"/>
                    <a:pt x="427704" y="2548634"/>
                    <a:pt x="361029" y="2400996"/>
                  </a:cubicBezTo>
                  <a:cubicBezTo>
                    <a:pt x="263874" y="2184779"/>
                    <a:pt x="184816" y="1962846"/>
                    <a:pt x="126714" y="1732341"/>
                  </a:cubicBezTo>
                  <a:cubicBezTo>
                    <a:pt x="87661" y="1578989"/>
                    <a:pt x="57181" y="1423731"/>
                    <a:pt x="36226" y="1268474"/>
                  </a:cubicBezTo>
                  <a:cubicBezTo>
                    <a:pt x="20986" y="1158936"/>
                    <a:pt x="31" y="863661"/>
                    <a:pt x="31" y="826514"/>
                  </a:cubicBezTo>
                  <a:cubicBezTo>
                    <a:pt x="31" y="815084"/>
                    <a:pt x="-921" y="803654"/>
                    <a:pt x="7651" y="794129"/>
                  </a:cubicBezTo>
                  <a:cubicBezTo>
                    <a:pt x="14319" y="779841"/>
                    <a:pt x="28606" y="777936"/>
                    <a:pt x="40989" y="773173"/>
                  </a:cubicBezTo>
                  <a:cubicBezTo>
                    <a:pt x="314357" y="675066"/>
                    <a:pt x="2105057" y="48321"/>
                    <a:pt x="2219357" y="5459"/>
                  </a:cubicBezTo>
                  <a:close/>
                </a:path>
              </a:pathLst>
            </a:custGeom>
            <a:solidFill>
              <a:srgbClr val="000000"/>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0ECB797-1C5C-43B6-877F-0A86EC49C2E8}"/>
                </a:ext>
              </a:extLst>
            </p:cNvPr>
            <p:cNvSpPr/>
            <p:nvPr/>
          </p:nvSpPr>
          <p:spPr>
            <a:xfrm>
              <a:off x="2792893" y="2058333"/>
              <a:ext cx="427847" cy="428092"/>
            </a:xfrm>
            <a:custGeom>
              <a:avLst/>
              <a:gdLst>
                <a:gd name="connsiteX0" fmla="*/ 169545 w 975359"/>
                <a:gd name="connsiteY0" fmla="*/ 667307 h 975916"/>
                <a:gd name="connsiteX1" fmla="*/ 170497 w 975359"/>
                <a:gd name="connsiteY1" fmla="*/ 420609 h 975916"/>
                <a:gd name="connsiteX2" fmla="*/ 133350 w 975359"/>
                <a:gd name="connsiteY2" fmla="*/ 384415 h 975916"/>
                <a:gd name="connsiteX3" fmla="*/ 32385 w 975359"/>
                <a:gd name="connsiteY3" fmla="*/ 381557 h 975916"/>
                <a:gd name="connsiteX4" fmla="*/ 0 w 975359"/>
                <a:gd name="connsiteY4" fmla="*/ 350124 h 975916"/>
                <a:gd name="connsiteX5" fmla="*/ 5715 w 975359"/>
                <a:gd name="connsiteY5" fmla="*/ 100570 h 975916"/>
                <a:gd name="connsiteX6" fmla="*/ 27622 w 975359"/>
                <a:gd name="connsiteY6" fmla="*/ 72947 h 975916"/>
                <a:gd name="connsiteX7" fmla="*/ 432435 w 975359"/>
                <a:gd name="connsiteY7" fmla="*/ 2462 h 975916"/>
                <a:gd name="connsiteX8" fmla="*/ 787718 w 975359"/>
                <a:gd name="connsiteY8" fmla="*/ 51039 h 975916"/>
                <a:gd name="connsiteX9" fmla="*/ 942975 w 975359"/>
                <a:gd name="connsiteY9" fmla="*/ 82472 h 975916"/>
                <a:gd name="connsiteX10" fmla="*/ 975360 w 975359"/>
                <a:gd name="connsiteY10" fmla="*/ 118667 h 975916"/>
                <a:gd name="connsiteX11" fmla="*/ 973455 w 975359"/>
                <a:gd name="connsiteY11" fmla="*/ 361554 h 975916"/>
                <a:gd name="connsiteX12" fmla="*/ 941070 w 975359"/>
                <a:gd name="connsiteY12" fmla="*/ 393940 h 975916"/>
                <a:gd name="connsiteX13" fmla="*/ 829628 w 975359"/>
                <a:gd name="connsiteY13" fmla="*/ 392987 h 975916"/>
                <a:gd name="connsiteX14" fmla="*/ 802005 w 975359"/>
                <a:gd name="connsiteY14" fmla="*/ 421562 h 975916"/>
                <a:gd name="connsiteX15" fmla="*/ 797243 w 975359"/>
                <a:gd name="connsiteY15" fmla="*/ 799704 h 975916"/>
                <a:gd name="connsiteX16" fmla="*/ 792480 w 975359"/>
                <a:gd name="connsiteY16" fmla="*/ 941627 h 975916"/>
                <a:gd name="connsiteX17" fmla="*/ 755332 w 975359"/>
                <a:gd name="connsiteY17" fmla="*/ 975917 h 975916"/>
                <a:gd name="connsiteX18" fmla="*/ 256222 w 975359"/>
                <a:gd name="connsiteY18" fmla="*/ 969250 h 975916"/>
                <a:gd name="connsiteX19" fmla="*/ 249555 w 975359"/>
                <a:gd name="connsiteY19" fmla="*/ 969250 h 975916"/>
                <a:gd name="connsiteX20" fmla="*/ 164782 w 975359"/>
                <a:gd name="connsiteY20" fmla="*/ 880667 h 975916"/>
                <a:gd name="connsiteX21" fmla="*/ 164782 w 975359"/>
                <a:gd name="connsiteY21" fmla="*/ 668259 h 975916"/>
                <a:gd name="connsiteX22" fmla="*/ 169545 w 975359"/>
                <a:gd name="connsiteY22" fmla="*/ 667307 h 97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5359" h="975916">
                  <a:moveTo>
                    <a:pt x="169545" y="667307"/>
                  </a:moveTo>
                  <a:cubicBezTo>
                    <a:pt x="169545" y="585392"/>
                    <a:pt x="167640" y="502524"/>
                    <a:pt x="170497" y="420609"/>
                  </a:cubicBezTo>
                  <a:cubicBezTo>
                    <a:pt x="171450" y="389177"/>
                    <a:pt x="161925" y="382509"/>
                    <a:pt x="133350" y="384415"/>
                  </a:cubicBezTo>
                  <a:cubicBezTo>
                    <a:pt x="100013" y="386320"/>
                    <a:pt x="65722" y="381557"/>
                    <a:pt x="32385" y="381557"/>
                  </a:cubicBezTo>
                  <a:cubicBezTo>
                    <a:pt x="9525" y="381557"/>
                    <a:pt x="0" y="372984"/>
                    <a:pt x="0" y="350124"/>
                  </a:cubicBezTo>
                  <a:cubicBezTo>
                    <a:pt x="953" y="267257"/>
                    <a:pt x="-953" y="183437"/>
                    <a:pt x="5715" y="100570"/>
                  </a:cubicBezTo>
                  <a:cubicBezTo>
                    <a:pt x="6668" y="84377"/>
                    <a:pt x="11430" y="75804"/>
                    <a:pt x="27622" y="72947"/>
                  </a:cubicBezTo>
                  <a:cubicBezTo>
                    <a:pt x="162878" y="52945"/>
                    <a:pt x="295275" y="15797"/>
                    <a:pt x="432435" y="2462"/>
                  </a:cubicBezTo>
                  <a:cubicBezTo>
                    <a:pt x="554355" y="-9921"/>
                    <a:pt x="670560" y="27227"/>
                    <a:pt x="787718" y="51039"/>
                  </a:cubicBezTo>
                  <a:cubicBezTo>
                    <a:pt x="839153" y="61517"/>
                    <a:pt x="890588" y="72947"/>
                    <a:pt x="942975" y="82472"/>
                  </a:cubicBezTo>
                  <a:cubicBezTo>
                    <a:pt x="965835" y="86282"/>
                    <a:pt x="975360" y="93902"/>
                    <a:pt x="975360" y="118667"/>
                  </a:cubicBezTo>
                  <a:cubicBezTo>
                    <a:pt x="973455" y="199629"/>
                    <a:pt x="973455" y="280592"/>
                    <a:pt x="973455" y="361554"/>
                  </a:cubicBezTo>
                  <a:cubicBezTo>
                    <a:pt x="973455" y="383462"/>
                    <a:pt x="964882" y="394892"/>
                    <a:pt x="941070" y="393940"/>
                  </a:cubicBezTo>
                  <a:cubicBezTo>
                    <a:pt x="903922" y="392987"/>
                    <a:pt x="866775" y="394892"/>
                    <a:pt x="829628" y="392987"/>
                  </a:cubicBezTo>
                  <a:cubicBezTo>
                    <a:pt x="806768" y="392034"/>
                    <a:pt x="802005" y="399654"/>
                    <a:pt x="802005" y="421562"/>
                  </a:cubicBezTo>
                  <a:cubicBezTo>
                    <a:pt x="801053" y="547292"/>
                    <a:pt x="799147" y="673975"/>
                    <a:pt x="797243" y="799704"/>
                  </a:cubicBezTo>
                  <a:cubicBezTo>
                    <a:pt x="796290" y="847329"/>
                    <a:pt x="792480" y="894002"/>
                    <a:pt x="792480" y="941627"/>
                  </a:cubicBezTo>
                  <a:cubicBezTo>
                    <a:pt x="792480" y="969250"/>
                    <a:pt x="781050" y="975917"/>
                    <a:pt x="755332" y="975917"/>
                  </a:cubicBezTo>
                  <a:cubicBezTo>
                    <a:pt x="588645" y="975917"/>
                    <a:pt x="421957" y="974965"/>
                    <a:pt x="256222" y="969250"/>
                  </a:cubicBezTo>
                  <a:cubicBezTo>
                    <a:pt x="254318" y="969250"/>
                    <a:pt x="251460" y="969250"/>
                    <a:pt x="249555" y="969250"/>
                  </a:cubicBezTo>
                  <a:cubicBezTo>
                    <a:pt x="164782" y="967345"/>
                    <a:pt x="164782" y="967345"/>
                    <a:pt x="164782" y="880667"/>
                  </a:cubicBezTo>
                  <a:cubicBezTo>
                    <a:pt x="164782" y="810182"/>
                    <a:pt x="164782" y="738745"/>
                    <a:pt x="164782" y="668259"/>
                  </a:cubicBezTo>
                  <a:cubicBezTo>
                    <a:pt x="165735" y="667307"/>
                    <a:pt x="167640" y="667307"/>
                    <a:pt x="169545" y="667307"/>
                  </a:cubicBezTo>
                  <a:close/>
                </a:path>
              </a:pathLst>
            </a:custGeom>
            <a:solidFill>
              <a:schemeClr val="accent3"/>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B2552A8-D311-4D1A-BD78-4BBBC6D55B97}"/>
                </a:ext>
              </a:extLst>
            </p:cNvPr>
            <p:cNvSpPr/>
            <p:nvPr/>
          </p:nvSpPr>
          <p:spPr>
            <a:xfrm>
              <a:off x="2939485" y="2094030"/>
              <a:ext cx="135208" cy="53102"/>
            </a:xfrm>
            <a:custGeom>
              <a:avLst/>
              <a:gdLst>
                <a:gd name="connsiteX0" fmla="*/ 156355 w 308233"/>
                <a:gd name="connsiteY0" fmla="*/ 140 h 121056"/>
                <a:gd name="connsiteX1" fmla="*/ 290658 w 308233"/>
                <a:gd name="connsiteY1" fmla="*/ 17285 h 121056"/>
                <a:gd name="connsiteX2" fmla="*/ 300183 w 308233"/>
                <a:gd name="connsiteY2" fmla="*/ 45860 h 121056"/>
                <a:gd name="connsiteX3" fmla="*/ 5860 w 308233"/>
                <a:gd name="connsiteY3" fmla="*/ 38240 h 121056"/>
                <a:gd name="connsiteX4" fmla="*/ 15385 w 308233"/>
                <a:gd name="connsiteY4" fmla="*/ 14428 h 121056"/>
                <a:gd name="connsiteX5" fmla="*/ 156355 w 308233"/>
                <a:gd name="connsiteY5" fmla="*/ 140 h 121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33" h="121056">
                  <a:moveTo>
                    <a:pt x="156355" y="140"/>
                  </a:moveTo>
                  <a:cubicBezTo>
                    <a:pt x="195408" y="-812"/>
                    <a:pt x="243033" y="5855"/>
                    <a:pt x="290658" y="17285"/>
                  </a:cubicBezTo>
                  <a:cubicBezTo>
                    <a:pt x="311612" y="22048"/>
                    <a:pt x="312565" y="29668"/>
                    <a:pt x="300183" y="45860"/>
                  </a:cubicBezTo>
                  <a:cubicBezTo>
                    <a:pt x="226840" y="149683"/>
                    <a:pt x="76345" y="144920"/>
                    <a:pt x="5860" y="38240"/>
                  </a:cubicBezTo>
                  <a:cubicBezTo>
                    <a:pt x="-4617" y="22048"/>
                    <a:pt x="-807" y="18238"/>
                    <a:pt x="15385" y="14428"/>
                  </a:cubicBezTo>
                  <a:cubicBezTo>
                    <a:pt x="59200" y="2998"/>
                    <a:pt x="103015" y="-812"/>
                    <a:pt x="156355" y="140"/>
                  </a:cubicBezTo>
                  <a:close/>
                </a:path>
              </a:pathLst>
            </a:custGeom>
            <a:solidFill>
              <a:srgbClr val="FEFEFD"/>
            </a:solidFill>
            <a:ln w="9525" cap="flat">
              <a:noFill/>
              <a:prstDash val="solid"/>
              <a:miter/>
            </a:ln>
          </p:spPr>
          <p:txBody>
            <a:bodyPr rtlCol="0" anchor="ctr"/>
            <a:lstStyle/>
            <a:p>
              <a:endParaRPr lang="en-US"/>
            </a:p>
          </p:txBody>
        </p:sp>
        <p:sp>
          <p:nvSpPr>
            <p:cNvPr id="29" name="Rectangle 28">
              <a:extLst>
                <a:ext uri="{FF2B5EF4-FFF2-40B4-BE49-F238E27FC236}">
                  <a16:creationId xmlns:a16="http://schemas.microsoft.com/office/drawing/2014/main" id="{AFFB4824-E124-4831-B12C-3297CC970694}"/>
                </a:ext>
              </a:extLst>
            </p:cNvPr>
            <p:cNvSpPr/>
            <p:nvPr/>
          </p:nvSpPr>
          <p:spPr>
            <a:xfrm>
              <a:off x="2750246" y="2596317"/>
              <a:ext cx="515698" cy="1363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33A28BA-3B50-4D98-8FF7-84FDCDE8A198}"/>
                </a:ext>
              </a:extLst>
            </p:cNvPr>
            <p:cNvSpPr/>
            <p:nvPr/>
          </p:nvSpPr>
          <p:spPr>
            <a:xfrm>
              <a:off x="2783615" y="2631326"/>
              <a:ext cx="448960" cy="66295"/>
            </a:xfrm>
            <a:custGeom>
              <a:avLst/>
              <a:gdLst/>
              <a:ahLst/>
              <a:cxnLst/>
              <a:rect l="l" t="t" r="r" b="b"/>
              <a:pathLst>
                <a:path w="334240" h="49355">
                  <a:moveTo>
                    <a:pt x="66344" y="11948"/>
                  </a:moveTo>
                  <a:lnTo>
                    <a:pt x="59898" y="29659"/>
                  </a:lnTo>
                  <a:lnTo>
                    <a:pt x="72921" y="29659"/>
                  </a:lnTo>
                  <a:close/>
                  <a:moveTo>
                    <a:pt x="9636" y="8888"/>
                  </a:moveTo>
                  <a:lnTo>
                    <a:pt x="9636" y="22431"/>
                  </a:lnTo>
                  <a:lnTo>
                    <a:pt x="14910" y="22431"/>
                  </a:lnTo>
                  <a:cubicBezTo>
                    <a:pt x="18709" y="22431"/>
                    <a:pt x="21248" y="22181"/>
                    <a:pt x="22528" y="21682"/>
                  </a:cubicBezTo>
                  <a:cubicBezTo>
                    <a:pt x="23809" y="21183"/>
                    <a:pt x="24813" y="20402"/>
                    <a:pt x="25540" y="19338"/>
                  </a:cubicBezTo>
                  <a:cubicBezTo>
                    <a:pt x="26267" y="18275"/>
                    <a:pt x="26631" y="17038"/>
                    <a:pt x="26631" y="15627"/>
                  </a:cubicBezTo>
                  <a:cubicBezTo>
                    <a:pt x="26631" y="13891"/>
                    <a:pt x="26120" y="12458"/>
                    <a:pt x="25100" y="11329"/>
                  </a:cubicBezTo>
                  <a:cubicBezTo>
                    <a:pt x="24080" y="10201"/>
                    <a:pt x="22789" y="9495"/>
                    <a:pt x="21226" y="9213"/>
                  </a:cubicBezTo>
                  <a:cubicBezTo>
                    <a:pt x="20076" y="8996"/>
                    <a:pt x="17764" y="8888"/>
                    <a:pt x="14292" y="8888"/>
                  </a:cubicBezTo>
                  <a:close/>
                  <a:moveTo>
                    <a:pt x="249826" y="8237"/>
                  </a:moveTo>
                  <a:cubicBezTo>
                    <a:pt x="245854" y="8237"/>
                    <a:pt x="242653" y="9599"/>
                    <a:pt x="240222" y="12322"/>
                  </a:cubicBezTo>
                  <a:cubicBezTo>
                    <a:pt x="237791" y="15046"/>
                    <a:pt x="236576" y="19154"/>
                    <a:pt x="236576" y="24645"/>
                  </a:cubicBezTo>
                  <a:cubicBezTo>
                    <a:pt x="236576" y="30049"/>
                    <a:pt x="237824" y="34146"/>
                    <a:pt x="240320" y="36935"/>
                  </a:cubicBezTo>
                  <a:cubicBezTo>
                    <a:pt x="242816" y="39724"/>
                    <a:pt x="245985" y="41118"/>
                    <a:pt x="249826" y="41118"/>
                  </a:cubicBezTo>
                  <a:cubicBezTo>
                    <a:pt x="253668" y="41118"/>
                    <a:pt x="256820" y="39735"/>
                    <a:pt x="259284" y="36967"/>
                  </a:cubicBezTo>
                  <a:cubicBezTo>
                    <a:pt x="261747" y="34200"/>
                    <a:pt x="262979" y="30049"/>
                    <a:pt x="262979" y="24515"/>
                  </a:cubicBezTo>
                  <a:cubicBezTo>
                    <a:pt x="262979" y="19045"/>
                    <a:pt x="261780" y="14965"/>
                    <a:pt x="259381" y="12274"/>
                  </a:cubicBezTo>
                  <a:cubicBezTo>
                    <a:pt x="256983" y="9582"/>
                    <a:pt x="253798" y="8237"/>
                    <a:pt x="249826" y="8237"/>
                  </a:cubicBezTo>
                  <a:close/>
                  <a:moveTo>
                    <a:pt x="271602" y="814"/>
                  </a:moveTo>
                  <a:lnTo>
                    <a:pt x="281466" y="814"/>
                  </a:lnTo>
                  <a:lnTo>
                    <a:pt x="288661" y="33598"/>
                  </a:lnTo>
                  <a:lnTo>
                    <a:pt x="297386" y="814"/>
                  </a:lnTo>
                  <a:lnTo>
                    <a:pt x="308846" y="814"/>
                  </a:lnTo>
                  <a:lnTo>
                    <a:pt x="317213" y="34151"/>
                  </a:lnTo>
                  <a:lnTo>
                    <a:pt x="324538" y="814"/>
                  </a:lnTo>
                  <a:lnTo>
                    <a:pt x="334240" y="814"/>
                  </a:lnTo>
                  <a:lnTo>
                    <a:pt x="322650" y="48541"/>
                  </a:lnTo>
                  <a:lnTo>
                    <a:pt x="312427" y="48541"/>
                  </a:lnTo>
                  <a:lnTo>
                    <a:pt x="302921" y="12860"/>
                  </a:lnTo>
                  <a:lnTo>
                    <a:pt x="293447" y="48541"/>
                  </a:lnTo>
                  <a:lnTo>
                    <a:pt x="282996" y="48541"/>
                  </a:lnTo>
                  <a:close/>
                  <a:moveTo>
                    <a:pt x="181072" y="814"/>
                  </a:moveTo>
                  <a:lnTo>
                    <a:pt x="190448" y="814"/>
                  </a:lnTo>
                  <a:lnTo>
                    <a:pt x="209982" y="32686"/>
                  </a:lnTo>
                  <a:lnTo>
                    <a:pt x="209982" y="814"/>
                  </a:lnTo>
                  <a:lnTo>
                    <a:pt x="218935" y="814"/>
                  </a:lnTo>
                  <a:lnTo>
                    <a:pt x="218935" y="48541"/>
                  </a:lnTo>
                  <a:lnTo>
                    <a:pt x="209266" y="48541"/>
                  </a:lnTo>
                  <a:lnTo>
                    <a:pt x="190025" y="17417"/>
                  </a:lnTo>
                  <a:lnTo>
                    <a:pt x="190025" y="48541"/>
                  </a:lnTo>
                  <a:lnTo>
                    <a:pt x="181072" y="48541"/>
                  </a:lnTo>
                  <a:close/>
                  <a:moveTo>
                    <a:pt x="90301" y="814"/>
                  </a:moveTo>
                  <a:lnTo>
                    <a:pt x="101598" y="814"/>
                  </a:lnTo>
                  <a:lnTo>
                    <a:pt x="112830" y="19696"/>
                  </a:lnTo>
                  <a:lnTo>
                    <a:pt x="123834" y="814"/>
                  </a:lnTo>
                  <a:lnTo>
                    <a:pt x="134936" y="814"/>
                  </a:lnTo>
                  <a:lnTo>
                    <a:pt x="117388" y="28519"/>
                  </a:lnTo>
                  <a:lnTo>
                    <a:pt x="117388" y="48541"/>
                  </a:lnTo>
                  <a:lnTo>
                    <a:pt x="107784" y="48541"/>
                  </a:lnTo>
                  <a:lnTo>
                    <a:pt x="107784" y="28454"/>
                  </a:lnTo>
                  <a:close/>
                  <a:moveTo>
                    <a:pt x="61363" y="814"/>
                  </a:moveTo>
                  <a:lnTo>
                    <a:pt x="71553" y="814"/>
                  </a:lnTo>
                  <a:lnTo>
                    <a:pt x="90664" y="48541"/>
                  </a:lnTo>
                  <a:lnTo>
                    <a:pt x="80181" y="48541"/>
                  </a:lnTo>
                  <a:lnTo>
                    <a:pt x="76014" y="37700"/>
                  </a:lnTo>
                  <a:lnTo>
                    <a:pt x="56936" y="37700"/>
                  </a:lnTo>
                  <a:lnTo>
                    <a:pt x="52996" y="48541"/>
                  </a:lnTo>
                  <a:lnTo>
                    <a:pt x="42774" y="48541"/>
                  </a:lnTo>
                  <a:close/>
                  <a:moveTo>
                    <a:pt x="0" y="814"/>
                  </a:moveTo>
                  <a:lnTo>
                    <a:pt x="15464" y="814"/>
                  </a:lnTo>
                  <a:cubicBezTo>
                    <a:pt x="21324" y="814"/>
                    <a:pt x="25144" y="1053"/>
                    <a:pt x="26924" y="1530"/>
                  </a:cubicBezTo>
                  <a:cubicBezTo>
                    <a:pt x="29658" y="2246"/>
                    <a:pt x="31948" y="3804"/>
                    <a:pt x="33793" y="6202"/>
                  </a:cubicBezTo>
                  <a:cubicBezTo>
                    <a:pt x="35638" y="8600"/>
                    <a:pt x="36560" y="11698"/>
                    <a:pt x="36560" y="15497"/>
                  </a:cubicBezTo>
                  <a:cubicBezTo>
                    <a:pt x="36560" y="18427"/>
                    <a:pt x="36028" y="20890"/>
                    <a:pt x="34965" y="22887"/>
                  </a:cubicBezTo>
                  <a:cubicBezTo>
                    <a:pt x="33901" y="24884"/>
                    <a:pt x="32550" y="26452"/>
                    <a:pt x="30912" y="27591"/>
                  </a:cubicBezTo>
                  <a:cubicBezTo>
                    <a:pt x="29273" y="28731"/>
                    <a:pt x="27607" y="29485"/>
                    <a:pt x="25914" y="29854"/>
                  </a:cubicBezTo>
                  <a:cubicBezTo>
                    <a:pt x="23614" y="30310"/>
                    <a:pt x="20282" y="30538"/>
                    <a:pt x="15920" y="30538"/>
                  </a:cubicBezTo>
                  <a:lnTo>
                    <a:pt x="9636" y="30538"/>
                  </a:lnTo>
                  <a:lnTo>
                    <a:pt x="9636" y="48541"/>
                  </a:lnTo>
                  <a:lnTo>
                    <a:pt x="0" y="48541"/>
                  </a:lnTo>
                  <a:close/>
                  <a:moveTo>
                    <a:pt x="249729" y="0"/>
                  </a:moveTo>
                  <a:cubicBezTo>
                    <a:pt x="256761" y="0"/>
                    <a:pt x="262387" y="2181"/>
                    <a:pt x="266609" y="6544"/>
                  </a:cubicBezTo>
                  <a:cubicBezTo>
                    <a:pt x="270830" y="10906"/>
                    <a:pt x="272941" y="16973"/>
                    <a:pt x="272941" y="24743"/>
                  </a:cubicBezTo>
                  <a:cubicBezTo>
                    <a:pt x="272941" y="32448"/>
                    <a:pt x="270847" y="38476"/>
                    <a:pt x="266658" y="42828"/>
                  </a:cubicBezTo>
                  <a:cubicBezTo>
                    <a:pt x="262469" y="47179"/>
                    <a:pt x="256869" y="49355"/>
                    <a:pt x="249859" y="49355"/>
                  </a:cubicBezTo>
                  <a:cubicBezTo>
                    <a:pt x="242762" y="49355"/>
                    <a:pt x="237118" y="47190"/>
                    <a:pt x="232930" y="42860"/>
                  </a:cubicBezTo>
                  <a:cubicBezTo>
                    <a:pt x="228741" y="38530"/>
                    <a:pt x="226646" y="32567"/>
                    <a:pt x="226646" y="24970"/>
                  </a:cubicBezTo>
                  <a:cubicBezTo>
                    <a:pt x="226646" y="20109"/>
                    <a:pt x="227373" y="16028"/>
                    <a:pt x="228827" y="12729"/>
                  </a:cubicBezTo>
                  <a:cubicBezTo>
                    <a:pt x="229913" y="10299"/>
                    <a:pt x="231394" y="8117"/>
                    <a:pt x="233271" y="6186"/>
                  </a:cubicBezTo>
                  <a:cubicBezTo>
                    <a:pt x="235149" y="4254"/>
                    <a:pt x="237205" y="2821"/>
                    <a:pt x="239441" y="1888"/>
                  </a:cubicBezTo>
                  <a:cubicBezTo>
                    <a:pt x="242414" y="629"/>
                    <a:pt x="245844" y="0"/>
                    <a:pt x="2497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B9359D9D-B5EF-419B-9354-E8C03EBCAC20}"/>
                </a:ext>
              </a:extLst>
            </p:cNvPr>
            <p:cNvSpPr/>
            <p:nvPr/>
          </p:nvSpPr>
          <p:spPr>
            <a:xfrm>
              <a:off x="3589217" y="3534086"/>
              <a:ext cx="765070" cy="664983"/>
            </a:xfrm>
            <a:custGeom>
              <a:avLst/>
              <a:gdLst>
                <a:gd name="connsiteX0" fmla="*/ 603980 w 1744122"/>
                <a:gd name="connsiteY0" fmla="*/ 1515955 h 1515954"/>
                <a:gd name="connsiteX1" fmla="*/ 18193 w 1744122"/>
                <a:gd name="connsiteY1" fmla="*/ 836822 h 1515954"/>
                <a:gd name="connsiteX2" fmla="*/ 24860 w 1744122"/>
                <a:gd name="connsiteY2" fmla="*/ 774910 h 1515954"/>
                <a:gd name="connsiteX3" fmla="*/ 1165003 w 1744122"/>
                <a:gd name="connsiteY3" fmla="*/ 8147 h 1515954"/>
                <a:gd name="connsiteX4" fmla="*/ 1203103 w 1744122"/>
                <a:gd name="connsiteY4" fmla="*/ 11958 h 1515954"/>
                <a:gd name="connsiteX5" fmla="*/ 1744123 w 1744122"/>
                <a:gd name="connsiteY5" fmla="*/ 619652 h 1515954"/>
                <a:gd name="connsiteX6" fmla="*/ 1651730 w 1744122"/>
                <a:gd name="connsiteY6" fmla="*/ 733000 h 1515954"/>
                <a:gd name="connsiteX7" fmla="*/ 684943 w 1744122"/>
                <a:gd name="connsiteY7" fmla="*/ 1478808 h 1515954"/>
                <a:gd name="connsiteX8" fmla="*/ 603980 w 1744122"/>
                <a:gd name="connsiteY8" fmla="*/ 1515955 h 151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122" h="1515954">
                  <a:moveTo>
                    <a:pt x="603980" y="1515955"/>
                  </a:moveTo>
                  <a:cubicBezTo>
                    <a:pt x="458248" y="1343552"/>
                    <a:pt x="53435" y="876827"/>
                    <a:pt x="18193" y="836822"/>
                  </a:cubicBezTo>
                  <a:cubicBezTo>
                    <a:pt x="-7525" y="807295"/>
                    <a:pt x="-6572" y="797770"/>
                    <a:pt x="24860" y="774910"/>
                  </a:cubicBezTo>
                  <a:cubicBezTo>
                    <a:pt x="86773" y="728238"/>
                    <a:pt x="1084993" y="63392"/>
                    <a:pt x="1165003" y="8147"/>
                  </a:cubicBezTo>
                  <a:cubicBezTo>
                    <a:pt x="1181195" y="-3283"/>
                    <a:pt x="1188816" y="-3283"/>
                    <a:pt x="1203103" y="11958"/>
                  </a:cubicBezTo>
                  <a:cubicBezTo>
                    <a:pt x="1383125" y="214840"/>
                    <a:pt x="1564100" y="416770"/>
                    <a:pt x="1744123" y="619652"/>
                  </a:cubicBezTo>
                  <a:cubicBezTo>
                    <a:pt x="1724120" y="666325"/>
                    <a:pt x="1685068" y="698710"/>
                    <a:pt x="1651730" y="733000"/>
                  </a:cubicBezTo>
                  <a:cubicBezTo>
                    <a:pt x="1365028" y="1027322"/>
                    <a:pt x="1044988" y="1278783"/>
                    <a:pt x="684943" y="1478808"/>
                  </a:cubicBezTo>
                  <a:cubicBezTo>
                    <a:pt x="659225" y="1492142"/>
                    <a:pt x="634460" y="1510240"/>
                    <a:pt x="603980" y="1515955"/>
                  </a:cubicBezTo>
                  <a:close/>
                </a:path>
              </a:pathLst>
            </a:custGeom>
            <a:solidFill>
              <a:srgbClr val="00000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3EDA94D-20D6-46F8-A04E-86F1DBE599E5}"/>
                </a:ext>
              </a:extLst>
            </p:cNvPr>
            <p:cNvSpPr/>
            <p:nvPr/>
          </p:nvSpPr>
          <p:spPr>
            <a:xfrm>
              <a:off x="3113990" y="2602660"/>
              <a:ext cx="879718" cy="1275105"/>
            </a:xfrm>
            <a:custGeom>
              <a:avLst/>
              <a:gdLst>
                <a:gd name="connsiteX0" fmla="*/ 2005485 w 2005484"/>
                <a:gd name="connsiteY0" fmla="*/ 2294387 h 2906844"/>
                <a:gd name="connsiteX1" fmla="*/ 1502564 w 2005484"/>
                <a:gd name="connsiteY1" fmla="*/ 2638239 h 2906844"/>
                <a:gd name="connsiteX2" fmla="*/ 1095847 w 2005484"/>
                <a:gd name="connsiteY2" fmla="*/ 2906845 h 2906844"/>
                <a:gd name="connsiteX3" fmla="*/ 725324 w 2005484"/>
                <a:gd name="connsiteY3" fmla="*/ 2624904 h 2906844"/>
                <a:gd name="connsiteX4" fmla="*/ 351944 w 2005484"/>
                <a:gd name="connsiteY4" fmla="*/ 2177229 h 2906844"/>
                <a:gd name="connsiteX5" fmla="*/ 249074 w 2005484"/>
                <a:gd name="connsiteY5" fmla="*/ 2015304 h 2906844"/>
                <a:gd name="connsiteX6" fmla="*/ 227167 w 2005484"/>
                <a:gd name="connsiteY6" fmla="*/ 1910529 h 2906844"/>
                <a:gd name="connsiteX7" fmla="*/ 220499 w 2005484"/>
                <a:gd name="connsiteY7" fmla="*/ 1660974 h 2906844"/>
                <a:gd name="connsiteX8" fmla="*/ 201449 w 2005484"/>
                <a:gd name="connsiteY8" fmla="*/ 1409514 h 2906844"/>
                <a:gd name="connsiteX9" fmla="*/ 320512 w 2005484"/>
                <a:gd name="connsiteY9" fmla="*/ 1135194 h 2906844"/>
                <a:gd name="connsiteX10" fmla="*/ 329084 w 2005484"/>
                <a:gd name="connsiteY10" fmla="*/ 1108524 h 2906844"/>
                <a:gd name="connsiteX11" fmla="*/ 238597 w 2005484"/>
                <a:gd name="connsiteY11" fmla="*/ 865637 h 2906844"/>
                <a:gd name="connsiteX12" fmla="*/ 210974 w 2005484"/>
                <a:gd name="connsiteY12" fmla="*/ 813249 h 2906844"/>
                <a:gd name="connsiteX13" fmla="*/ 88102 w 2005484"/>
                <a:gd name="connsiteY13" fmla="*/ 479874 h 2906844"/>
                <a:gd name="connsiteX14" fmla="*/ 12855 w 2005484"/>
                <a:gd name="connsiteY14" fmla="*/ 237939 h 2906844"/>
                <a:gd name="connsiteX15" fmla="*/ 472 w 2005484"/>
                <a:gd name="connsiteY15" fmla="*/ 117924 h 2906844"/>
                <a:gd name="connsiteX16" fmla="*/ 108105 w 2005484"/>
                <a:gd name="connsiteY16" fmla="*/ 3624 h 2906844"/>
                <a:gd name="connsiteX17" fmla="*/ 188114 w 2005484"/>
                <a:gd name="connsiteY17" fmla="*/ 767 h 2906844"/>
                <a:gd name="connsiteX18" fmla="*/ 284317 w 2005484"/>
                <a:gd name="connsiteY18" fmla="*/ 69347 h 2906844"/>
                <a:gd name="connsiteX19" fmla="*/ 410999 w 2005484"/>
                <a:gd name="connsiteY19" fmla="*/ 318902 h 2906844"/>
                <a:gd name="connsiteX20" fmla="*/ 474817 w 2005484"/>
                <a:gd name="connsiteY20" fmla="*/ 467492 h 2906844"/>
                <a:gd name="connsiteX21" fmla="*/ 664364 w 2005484"/>
                <a:gd name="connsiteY21" fmla="*/ 835157 h 2906844"/>
                <a:gd name="connsiteX22" fmla="*/ 689130 w 2005484"/>
                <a:gd name="connsiteY22" fmla="*/ 841824 h 2906844"/>
                <a:gd name="connsiteX23" fmla="*/ 758662 w 2005484"/>
                <a:gd name="connsiteY23" fmla="*/ 815154 h 2906844"/>
                <a:gd name="connsiteX24" fmla="*/ 940589 w 2005484"/>
                <a:gd name="connsiteY24" fmla="*/ 830394 h 2906844"/>
                <a:gd name="connsiteX25" fmla="*/ 987262 w 2005484"/>
                <a:gd name="connsiteY25" fmla="*/ 857064 h 2906844"/>
                <a:gd name="connsiteX26" fmla="*/ 1163474 w 2005484"/>
                <a:gd name="connsiteY26" fmla="*/ 918024 h 2906844"/>
                <a:gd name="connsiteX27" fmla="*/ 1332067 w 2005484"/>
                <a:gd name="connsiteY27" fmla="*/ 979937 h 2906844"/>
                <a:gd name="connsiteX28" fmla="*/ 1627342 w 2005484"/>
                <a:gd name="connsiteY28" fmla="*/ 1078997 h 2906844"/>
                <a:gd name="connsiteX29" fmla="*/ 1854037 w 2005484"/>
                <a:gd name="connsiteY29" fmla="*/ 1292357 h 2906844"/>
                <a:gd name="connsiteX30" fmla="*/ 1879755 w 2005484"/>
                <a:gd name="connsiteY30" fmla="*/ 1525719 h 2906844"/>
                <a:gd name="connsiteX31" fmla="*/ 1927380 w 2005484"/>
                <a:gd name="connsiteY31" fmla="*/ 2072454 h 2906844"/>
                <a:gd name="connsiteX32" fmla="*/ 2005485 w 2005484"/>
                <a:gd name="connsiteY32" fmla="*/ 2294387 h 290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05484" h="2906844">
                  <a:moveTo>
                    <a:pt x="2005485" y="2294387"/>
                  </a:moveTo>
                  <a:cubicBezTo>
                    <a:pt x="1837844" y="2408687"/>
                    <a:pt x="1670205" y="2523939"/>
                    <a:pt x="1502564" y="2638239"/>
                  </a:cubicBezTo>
                  <a:cubicBezTo>
                    <a:pt x="1371119" y="2727775"/>
                    <a:pt x="1229197" y="2818262"/>
                    <a:pt x="1095847" y="2906845"/>
                  </a:cubicBezTo>
                  <a:cubicBezTo>
                    <a:pt x="1025362" y="2854457"/>
                    <a:pt x="855817" y="2739204"/>
                    <a:pt x="725324" y="2624904"/>
                  </a:cubicBezTo>
                  <a:cubicBezTo>
                    <a:pt x="577687" y="2495364"/>
                    <a:pt x="465292" y="2336297"/>
                    <a:pt x="351944" y="2177229"/>
                  </a:cubicBezTo>
                  <a:cubicBezTo>
                    <a:pt x="314797" y="2124842"/>
                    <a:pt x="271934" y="2076264"/>
                    <a:pt x="249074" y="2015304"/>
                  </a:cubicBezTo>
                  <a:cubicBezTo>
                    <a:pt x="235739" y="1981014"/>
                    <a:pt x="229072" y="1945772"/>
                    <a:pt x="227167" y="1910529"/>
                  </a:cubicBezTo>
                  <a:cubicBezTo>
                    <a:pt x="223357" y="1827662"/>
                    <a:pt x="224309" y="1743842"/>
                    <a:pt x="220499" y="1660974"/>
                  </a:cubicBezTo>
                  <a:cubicBezTo>
                    <a:pt x="216689" y="1577154"/>
                    <a:pt x="209069" y="1493334"/>
                    <a:pt x="201449" y="1409514"/>
                  </a:cubicBezTo>
                  <a:cubicBezTo>
                    <a:pt x="191924" y="1296167"/>
                    <a:pt x="209069" y="1195202"/>
                    <a:pt x="320512" y="1135194"/>
                  </a:cubicBezTo>
                  <a:cubicBezTo>
                    <a:pt x="332894" y="1128527"/>
                    <a:pt x="334799" y="1121859"/>
                    <a:pt x="329084" y="1108524"/>
                  </a:cubicBezTo>
                  <a:cubicBezTo>
                    <a:pt x="298605" y="1027562"/>
                    <a:pt x="268124" y="946599"/>
                    <a:pt x="238597" y="865637"/>
                  </a:cubicBezTo>
                  <a:cubicBezTo>
                    <a:pt x="221452" y="852302"/>
                    <a:pt x="217642" y="831347"/>
                    <a:pt x="210974" y="813249"/>
                  </a:cubicBezTo>
                  <a:cubicBezTo>
                    <a:pt x="170017" y="701807"/>
                    <a:pt x="129059" y="591317"/>
                    <a:pt x="88102" y="479874"/>
                  </a:cubicBezTo>
                  <a:cubicBezTo>
                    <a:pt x="62384" y="399864"/>
                    <a:pt x="34762" y="319854"/>
                    <a:pt x="12855" y="237939"/>
                  </a:cubicBezTo>
                  <a:cubicBezTo>
                    <a:pt x="2377" y="198887"/>
                    <a:pt x="-1433" y="157929"/>
                    <a:pt x="472" y="117924"/>
                  </a:cubicBezTo>
                  <a:cubicBezTo>
                    <a:pt x="4282" y="55059"/>
                    <a:pt x="45239" y="10292"/>
                    <a:pt x="108105" y="3624"/>
                  </a:cubicBezTo>
                  <a:cubicBezTo>
                    <a:pt x="134774" y="767"/>
                    <a:pt x="161444" y="-1138"/>
                    <a:pt x="188114" y="767"/>
                  </a:cubicBezTo>
                  <a:cubicBezTo>
                    <a:pt x="236692" y="3624"/>
                    <a:pt x="263362" y="30294"/>
                    <a:pt x="284317" y="69347"/>
                  </a:cubicBezTo>
                  <a:cubicBezTo>
                    <a:pt x="329084" y="151262"/>
                    <a:pt x="370994" y="235082"/>
                    <a:pt x="410999" y="318902"/>
                  </a:cubicBezTo>
                  <a:cubicBezTo>
                    <a:pt x="428144" y="370337"/>
                    <a:pt x="463387" y="413199"/>
                    <a:pt x="474817" y="467492"/>
                  </a:cubicBezTo>
                  <a:cubicBezTo>
                    <a:pt x="527205" y="596079"/>
                    <a:pt x="601499" y="713237"/>
                    <a:pt x="664364" y="835157"/>
                  </a:cubicBezTo>
                  <a:cubicBezTo>
                    <a:pt x="671032" y="847539"/>
                    <a:pt x="677699" y="846587"/>
                    <a:pt x="689130" y="841824"/>
                  </a:cubicBezTo>
                  <a:cubicBezTo>
                    <a:pt x="711989" y="832299"/>
                    <a:pt x="734849" y="823727"/>
                    <a:pt x="758662" y="815154"/>
                  </a:cubicBezTo>
                  <a:cubicBezTo>
                    <a:pt x="821527" y="793247"/>
                    <a:pt x="882487" y="799914"/>
                    <a:pt x="940589" y="830394"/>
                  </a:cubicBezTo>
                  <a:cubicBezTo>
                    <a:pt x="956782" y="838967"/>
                    <a:pt x="973927" y="845634"/>
                    <a:pt x="987262" y="857064"/>
                  </a:cubicBezTo>
                  <a:cubicBezTo>
                    <a:pt x="1038697" y="898974"/>
                    <a:pt x="1096799" y="915167"/>
                    <a:pt x="1163474" y="918024"/>
                  </a:cubicBezTo>
                  <a:cubicBezTo>
                    <a:pt x="1225387" y="919929"/>
                    <a:pt x="1281585" y="947552"/>
                    <a:pt x="1332067" y="979937"/>
                  </a:cubicBezTo>
                  <a:cubicBezTo>
                    <a:pt x="1422555" y="1037087"/>
                    <a:pt x="1520662" y="1066614"/>
                    <a:pt x="1627342" y="1078997"/>
                  </a:cubicBezTo>
                  <a:cubicBezTo>
                    <a:pt x="1758787" y="1093284"/>
                    <a:pt x="1824510" y="1162817"/>
                    <a:pt x="1854037" y="1292357"/>
                  </a:cubicBezTo>
                  <a:cubicBezTo>
                    <a:pt x="1871182" y="1369509"/>
                    <a:pt x="1872135" y="1448567"/>
                    <a:pt x="1879755" y="1525719"/>
                  </a:cubicBezTo>
                  <a:cubicBezTo>
                    <a:pt x="1896899" y="1707647"/>
                    <a:pt x="1902614" y="1890527"/>
                    <a:pt x="1927380" y="2072454"/>
                  </a:cubicBezTo>
                  <a:cubicBezTo>
                    <a:pt x="1940714" y="2151512"/>
                    <a:pt x="1967385" y="2224854"/>
                    <a:pt x="2005485" y="2294387"/>
                  </a:cubicBezTo>
                  <a:close/>
                </a:path>
              </a:pathLst>
            </a:custGeom>
            <a:solidFill>
              <a:srgbClr val="FECBA3"/>
            </a:solidFill>
            <a:ln w="9525" cap="flat">
              <a:noFill/>
              <a:prstDash val="solid"/>
              <a:miter/>
            </a:ln>
          </p:spPr>
          <p:txBody>
            <a:bodyPr rtlCol="0" anchor="ctr"/>
            <a:lstStyle/>
            <a:p>
              <a:endParaRPr lang="en-US"/>
            </a:p>
          </p:txBody>
        </p:sp>
      </p:grpSp>
      <p:grpSp>
        <p:nvGrpSpPr>
          <p:cNvPr id="33" name="Group 32">
            <a:extLst>
              <a:ext uri="{FF2B5EF4-FFF2-40B4-BE49-F238E27FC236}">
                <a16:creationId xmlns:a16="http://schemas.microsoft.com/office/drawing/2014/main" id="{F0DBFE29-FE83-4D95-9AB9-84D023059D75}"/>
              </a:ext>
            </a:extLst>
          </p:cNvPr>
          <p:cNvGrpSpPr/>
          <p:nvPr/>
        </p:nvGrpSpPr>
        <p:grpSpPr>
          <a:xfrm>
            <a:off x="8696989" y="2522319"/>
            <a:ext cx="1771758" cy="3636283"/>
            <a:chOff x="5146455" y="374253"/>
            <a:chExt cx="2742212" cy="5628002"/>
          </a:xfrm>
        </p:grpSpPr>
        <p:sp>
          <p:nvSpPr>
            <p:cNvPr id="34" name="Graphic 2">
              <a:extLst>
                <a:ext uri="{FF2B5EF4-FFF2-40B4-BE49-F238E27FC236}">
                  <a16:creationId xmlns:a16="http://schemas.microsoft.com/office/drawing/2014/main" id="{B538D676-77FA-48A9-9ED4-3666F1470DAD}"/>
                </a:ext>
              </a:extLst>
            </p:cNvPr>
            <p:cNvSpPr/>
            <p:nvPr/>
          </p:nvSpPr>
          <p:spPr>
            <a:xfrm>
              <a:off x="5146455" y="1233884"/>
              <a:ext cx="2742212" cy="4768371"/>
            </a:xfrm>
            <a:custGeom>
              <a:avLst/>
              <a:gdLst>
                <a:gd name="connsiteX0" fmla="*/ 2742178 w 2742212"/>
                <a:gd name="connsiteY0" fmla="*/ 1123379 h 4768371"/>
                <a:gd name="connsiteX1" fmla="*/ 2615305 w 2742212"/>
                <a:gd name="connsiteY1" fmla="*/ 1004411 h 4768371"/>
                <a:gd name="connsiteX2" fmla="*/ 2332698 w 2742212"/>
                <a:gd name="connsiteY2" fmla="*/ 1027081 h 4768371"/>
                <a:gd name="connsiteX3" fmla="*/ 2332698 w 2742212"/>
                <a:gd name="connsiteY3" fmla="*/ 64008 h 4768371"/>
                <a:gd name="connsiteX4" fmla="*/ 2268690 w 2742212"/>
                <a:gd name="connsiteY4" fmla="*/ 0 h 4768371"/>
                <a:gd name="connsiteX5" fmla="*/ 470085 w 2742212"/>
                <a:gd name="connsiteY5" fmla="*/ 0 h 4768371"/>
                <a:gd name="connsiteX6" fmla="*/ 406077 w 2742212"/>
                <a:gd name="connsiteY6" fmla="*/ 64008 h 4768371"/>
                <a:gd name="connsiteX7" fmla="*/ 406077 w 2742212"/>
                <a:gd name="connsiteY7" fmla="*/ 1189482 h 4768371"/>
                <a:gd name="connsiteX8" fmla="*/ 112897 w 2742212"/>
                <a:gd name="connsiteY8" fmla="*/ 1214247 h 4768371"/>
                <a:gd name="connsiteX9" fmla="*/ 26 w 2742212"/>
                <a:gd name="connsiteY9" fmla="*/ 1344835 h 4768371"/>
                <a:gd name="connsiteX10" fmla="*/ 26 w 2742212"/>
                <a:gd name="connsiteY10" fmla="*/ 4635723 h 4768371"/>
                <a:gd name="connsiteX11" fmla="*/ 40983 w 2742212"/>
                <a:gd name="connsiteY11" fmla="*/ 4703255 h 4768371"/>
                <a:gd name="connsiteX12" fmla="*/ 107373 w 2742212"/>
                <a:gd name="connsiteY12" fmla="*/ 4727639 h 4768371"/>
                <a:gd name="connsiteX13" fmla="*/ 427413 w 2742212"/>
                <a:gd name="connsiteY13" fmla="*/ 4765834 h 4768371"/>
                <a:gd name="connsiteX14" fmla="*/ 1519835 w 2742212"/>
                <a:gd name="connsiteY14" fmla="*/ 4719924 h 4768371"/>
                <a:gd name="connsiteX15" fmla="*/ 2349177 w 2742212"/>
                <a:gd name="connsiteY15" fmla="*/ 4594194 h 4768371"/>
                <a:gd name="connsiteX16" fmla="*/ 2658453 w 2742212"/>
                <a:gd name="connsiteY16" fmla="*/ 4492467 h 4768371"/>
                <a:gd name="connsiteX17" fmla="*/ 2723986 w 2742212"/>
                <a:gd name="connsiteY17" fmla="*/ 4382834 h 4768371"/>
                <a:gd name="connsiteX18" fmla="*/ 2742178 w 2742212"/>
                <a:gd name="connsiteY18" fmla="*/ 1123379 h 476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42212" h="4768371">
                  <a:moveTo>
                    <a:pt x="2742178" y="1123379"/>
                  </a:moveTo>
                  <a:cubicBezTo>
                    <a:pt x="2739892" y="1054513"/>
                    <a:pt x="2683790" y="1002316"/>
                    <a:pt x="2615305" y="1004411"/>
                  </a:cubicBezTo>
                  <a:cubicBezTo>
                    <a:pt x="2604732" y="1004697"/>
                    <a:pt x="2497481" y="1013460"/>
                    <a:pt x="2332698" y="1027081"/>
                  </a:cubicBezTo>
                  <a:lnTo>
                    <a:pt x="2332698" y="64008"/>
                  </a:lnTo>
                  <a:cubicBezTo>
                    <a:pt x="2332698" y="28670"/>
                    <a:pt x="2304028" y="0"/>
                    <a:pt x="2268690" y="0"/>
                  </a:cubicBezTo>
                  <a:lnTo>
                    <a:pt x="470085" y="0"/>
                  </a:lnTo>
                  <a:cubicBezTo>
                    <a:pt x="434747" y="0"/>
                    <a:pt x="406077" y="28670"/>
                    <a:pt x="406077" y="64008"/>
                  </a:cubicBezTo>
                  <a:lnTo>
                    <a:pt x="406077" y="1189482"/>
                  </a:lnTo>
                  <a:cubicBezTo>
                    <a:pt x="234817" y="1203960"/>
                    <a:pt x="122898" y="1213390"/>
                    <a:pt x="112897" y="1214247"/>
                  </a:cubicBezTo>
                  <a:cubicBezTo>
                    <a:pt x="47460" y="1219200"/>
                    <a:pt x="121" y="1280065"/>
                    <a:pt x="26" y="1344835"/>
                  </a:cubicBezTo>
                  <a:cubicBezTo>
                    <a:pt x="-165" y="2446115"/>
                    <a:pt x="788" y="3534442"/>
                    <a:pt x="26" y="4635723"/>
                  </a:cubicBezTo>
                  <a:cubicBezTo>
                    <a:pt x="26" y="4669251"/>
                    <a:pt x="12123" y="4690587"/>
                    <a:pt x="40983" y="4703255"/>
                  </a:cubicBezTo>
                  <a:cubicBezTo>
                    <a:pt x="62510" y="4712685"/>
                    <a:pt x="84608" y="4721828"/>
                    <a:pt x="107373" y="4727639"/>
                  </a:cubicBezTo>
                  <a:cubicBezTo>
                    <a:pt x="212338" y="4754404"/>
                    <a:pt x="319780" y="4762976"/>
                    <a:pt x="427413" y="4765834"/>
                  </a:cubicBezTo>
                  <a:cubicBezTo>
                    <a:pt x="792601" y="4775359"/>
                    <a:pt x="1156551" y="4757642"/>
                    <a:pt x="1519835" y="4719924"/>
                  </a:cubicBezTo>
                  <a:cubicBezTo>
                    <a:pt x="1798441" y="4691063"/>
                    <a:pt x="2075714" y="4655535"/>
                    <a:pt x="2349177" y="4594194"/>
                  </a:cubicBezTo>
                  <a:cubicBezTo>
                    <a:pt x="2455380" y="4570381"/>
                    <a:pt x="2561108" y="4543901"/>
                    <a:pt x="2658453" y="4492467"/>
                  </a:cubicBezTo>
                  <a:cubicBezTo>
                    <a:pt x="2702745" y="4469130"/>
                    <a:pt x="2727700" y="4437507"/>
                    <a:pt x="2723986" y="4382834"/>
                  </a:cubicBezTo>
                  <a:cubicBezTo>
                    <a:pt x="2719604" y="4318159"/>
                    <a:pt x="2743226" y="1156621"/>
                    <a:pt x="2742178" y="1123379"/>
                  </a:cubicBezTo>
                  <a:close/>
                </a:path>
              </a:pathLst>
            </a:custGeom>
            <a:solidFill>
              <a:srgbClr val="111A43"/>
            </a:solidFill>
            <a:ln w="9525" cap="flat">
              <a:noFill/>
              <a:prstDash val="solid"/>
              <a:miter/>
            </a:ln>
          </p:spPr>
          <p:txBody>
            <a:bodyPr rtlCol="0" anchor="ctr"/>
            <a:lstStyle/>
            <a:p>
              <a:endParaRPr lang="en-US"/>
            </a:p>
          </p:txBody>
        </p:sp>
        <p:sp>
          <p:nvSpPr>
            <p:cNvPr id="35" name="Graphic 2">
              <a:extLst>
                <a:ext uri="{FF2B5EF4-FFF2-40B4-BE49-F238E27FC236}">
                  <a16:creationId xmlns:a16="http://schemas.microsoft.com/office/drawing/2014/main" id="{4C70E05F-A2FF-4A1B-9C4E-5A3E2F76A60A}"/>
                </a:ext>
              </a:extLst>
            </p:cNvPr>
            <p:cNvSpPr/>
            <p:nvPr/>
          </p:nvSpPr>
          <p:spPr>
            <a:xfrm>
              <a:off x="5404663" y="1886061"/>
              <a:ext cx="2216754" cy="3911422"/>
            </a:xfrm>
            <a:custGeom>
              <a:avLst/>
              <a:gdLst>
                <a:gd name="connsiteX0" fmla="*/ 2117162 w 2216754"/>
                <a:gd name="connsiteY0" fmla="*/ 0 h 3911422"/>
                <a:gd name="connsiteX1" fmla="*/ 2216222 w 2216754"/>
                <a:gd name="connsiteY1" fmla="*/ 85439 h 3911422"/>
                <a:gd name="connsiteX2" fmla="*/ 2215746 w 2216754"/>
                <a:gd name="connsiteY2" fmla="*/ 3531775 h 3911422"/>
                <a:gd name="connsiteX3" fmla="*/ 2060488 w 2216754"/>
                <a:gd name="connsiteY3" fmla="*/ 3762280 h 3911422"/>
                <a:gd name="connsiteX4" fmla="*/ 1560902 w 2216754"/>
                <a:gd name="connsiteY4" fmla="*/ 3855625 h 3911422"/>
                <a:gd name="connsiteX5" fmla="*/ 850147 w 2216754"/>
                <a:gd name="connsiteY5" fmla="*/ 3907346 h 3911422"/>
                <a:gd name="connsiteX6" fmla="*/ 237784 w 2216754"/>
                <a:gd name="connsiteY6" fmla="*/ 3894106 h 3911422"/>
                <a:gd name="connsiteX7" fmla="*/ 74621 w 2216754"/>
                <a:gd name="connsiteY7" fmla="*/ 3862673 h 3911422"/>
                <a:gd name="connsiteX8" fmla="*/ 612 w 2216754"/>
                <a:gd name="connsiteY8" fmla="*/ 3765614 h 3911422"/>
                <a:gd name="connsiteX9" fmla="*/ 612 w 2216754"/>
                <a:gd name="connsiteY9" fmla="*/ 242602 h 3911422"/>
                <a:gd name="connsiteX10" fmla="*/ 95576 w 2216754"/>
                <a:gd name="connsiteY10" fmla="*/ 141446 h 3911422"/>
                <a:gd name="connsiteX11" fmla="*/ 2117162 w 2216754"/>
                <a:gd name="connsiteY11" fmla="*/ 0 h 3911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6754" h="3911422">
                  <a:moveTo>
                    <a:pt x="2117162" y="0"/>
                  </a:moveTo>
                  <a:cubicBezTo>
                    <a:pt x="2170883" y="1524"/>
                    <a:pt x="2216794" y="21146"/>
                    <a:pt x="2216222" y="85439"/>
                  </a:cubicBezTo>
                  <a:cubicBezTo>
                    <a:pt x="2217365" y="178975"/>
                    <a:pt x="2216413" y="3347847"/>
                    <a:pt x="2215746" y="3531775"/>
                  </a:cubicBezTo>
                  <a:cubicBezTo>
                    <a:pt x="2219270" y="3700177"/>
                    <a:pt x="2205554" y="3717703"/>
                    <a:pt x="2060488" y="3762280"/>
                  </a:cubicBezTo>
                  <a:cubicBezTo>
                    <a:pt x="1897516" y="3812381"/>
                    <a:pt x="1729590" y="3836480"/>
                    <a:pt x="1560902" y="3855625"/>
                  </a:cubicBezTo>
                  <a:cubicBezTo>
                    <a:pt x="1324682" y="3882390"/>
                    <a:pt x="1087700" y="3896582"/>
                    <a:pt x="850147" y="3907346"/>
                  </a:cubicBezTo>
                  <a:cubicBezTo>
                    <a:pt x="645073" y="3916585"/>
                    <a:pt x="441715" y="3909251"/>
                    <a:pt x="237784" y="3894106"/>
                  </a:cubicBezTo>
                  <a:cubicBezTo>
                    <a:pt x="182349" y="3890010"/>
                    <a:pt x="127580" y="3880009"/>
                    <a:pt x="74621" y="3862673"/>
                  </a:cubicBezTo>
                  <a:cubicBezTo>
                    <a:pt x="20329" y="3844957"/>
                    <a:pt x="3469" y="3822001"/>
                    <a:pt x="612" y="3765614"/>
                  </a:cubicBezTo>
                  <a:cubicBezTo>
                    <a:pt x="-341" y="3746564"/>
                    <a:pt x="-55" y="324898"/>
                    <a:pt x="612" y="242602"/>
                  </a:cubicBezTo>
                  <a:cubicBezTo>
                    <a:pt x="40" y="166402"/>
                    <a:pt x="42808" y="149257"/>
                    <a:pt x="95576" y="141446"/>
                  </a:cubicBezTo>
                  <a:cubicBezTo>
                    <a:pt x="196255" y="133445"/>
                    <a:pt x="1971430" y="9716"/>
                    <a:pt x="2117162" y="0"/>
                  </a:cubicBezTo>
                  <a:close/>
                </a:path>
              </a:pathLst>
            </a:custGeom>
            <a:solidFill>
              <a:srgbClr val="818181"/>
            </a:solidFill>
            <a:ln w="9525" cap="flat">
              <a:noFill/>
              <a:prstDash val="solid"/>
              <a:miter/>
            </a:ln>
          </p:spPr>
          <p:txBody>
            <a:bodyPr rtlCol="0" anchor="ctr"/>
            <a:lstStyle/>
            <a:p>
              <a:endParaRPr lang="en-US"/>
            </a:p>
          </p:txBody>
        </p:sp>
        <p:sp>
          <p:nvSpPr>
            <p:cNvPr id="36" name="Graphic 2">
              <a:extLst>
                <a:ext uri="{FF2B5EF4-FFF2-40B4-BE49-F238E27FC236}">
                  <a16:creationId xmlns:a16="http://schemas.microsoft.com/office/drawing/2014/main" id="{41C185DA-68EB-4C65-A4E1-0D97CB9782E8}"/>
                </a:ext>
              </a:extLst>
            </p:cNvPr>
            <p:cNvSpPr/>
            <p:nvPr/>
          </p:nvSpPr>
          <p:spPr>
            <a:xfrm>
              <a:off x="5641876" y="2248201"/>
              <a:ext cx="1751552" cy="1105090"/>
            </a:xfrm>
            <a:custGeom>
              <a:avLst/>
              <a:gdLst>
                <a:gd name="connsiteX0" fmla="*/ 1692974 w 1751552"/>
                <a:gd name="connsiteY0" fmla="*/ 1105091 h 1105090"/>
                <a:gd name="connsiteX1" fmla="*/ 58674 w 1751552"/>
                <a:gd name="connsiteY1" fmla="*/ 1105091 h 1105090"/>
                <a:gd name="connsiteX2" fmla="*/ 0 w 1751552"/>
                <a:gd name="connsiteY2" fmla="*/ 1046417 h 1105090"/>
                <a:gd name="connsiteX3" fmla="*/ 0 w 1751552"/>
                <a:gd name="connsiteY3" fmla="*/ 58674 h 1105090"/>
                <a:gd name="connsiteX4" fmla="*/ 58674 w 1751552"/>
                <a:gd name="connsiteY4" fmla="*/ 0 h 1105090"/>
                <a:gd name="connsiteX5" fmla="*/ 1692878 w 1751552"/>
                <a:gd name="connsiteY5" fmla="*/ 0 h 1105090"/>
                <a:gd name="connsiteX6" fmla="*/ 1751552 w 1751552"/>
                <a:gd name="connsiteY6" fmla="*/ 58674 h 1105090"/>
                <a:gd name="connsiteX7" fmla="*/ 1751552 w 1751552"/>
                <a:gd name="connsiteY7" fmla="*/ 1046417 h 1105090"/>
                <a:gd name="connsiteX8" fmla="*/ 1692974 w 1751552"/>
                <a:gd name="connsiteY8" fmla="*/ 1105091 h 1105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2" h="1105090">
                  <a:moveTo>
                    <a:pt x="1692974" y="1105091"/>
                  </a:moveTo>
                  <a:lnTo>
                    <a:pt x="58674" y="1105091"/>
                  </a:lnTo>
                  <a:cubicBezTo>
                    <a:pt x="26384" y="1105091"/>
                    <a:pt x="0" y="1078706"/>
                    <a:pt x="0" y="1046417"/>
                  </a:cubicBezTo>
                  <a:lnTo>
                    <a:pt x="0" y="58674"/>
                  </a:lnTo>
                  <a:cubicBezTo>
                    <a:pt x="0" y="26384"/>
                    <a:pt x="26384" y="0"/>
                    <a:pt x="58674" y="0"/>
                  </a:cubicBezTo>
                  <a:lnTo>
                    <a:pt x="1692878" y="0"/>
                  </a:lnTo>
                  <a:cubicBezTo>
                    <a:pt x="1725168" y="0"/>
                    <a:pt x="1751552" y="26384"/>
                    <a:pt x="1751552" y="58674"/>
                  </a:cubicBezTo>
                  <a:lnTo>
                    <a:pt x="1751552" y="1046417"/>
                  </a:lnTo>
                  <a:cubicBezTo>
                    <a:pt x="1751648" y="1078706"/>
                    <a:pt x="1725168" y="1105091"/>
                    <a:pt x="1692974" y="1105091"/>
                  </a:cubicBezTo>
                  <a:close/>
                </a:path>
              </a:pathLst>
            </a:custGeom>
            <a:solidFill>
              <a:srgbClr val="E6E6E6"/>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A2F27F5-7183-4ED1-B2FB-ED21CF0F674A}"/>
                </a:ext>
              </a:extLst>
            </p:cNvPr>
            <p:cNvSpPr/>
            <p:nvPr/>
          </p:nvSpPr>
          <p:spPr>
            <a:xfrm>
              <a:off x="5645146" y="3751394"/>
              <a:ext cx="1741279" cy="1099231"/>
            </a:xfrm>
            <a:custGeom>
              <a:avLst/>
              <a:gdLst>
                <a:gd name="connsiteX0" fmla="*/ 677672 w 1741279"/>
                <a:gd name="connsiteY0" fmla="*/ 829193 h 1099231"/>
                <a:gd name="connsiteX1" fmla="*/ 1067340 w 1741279"/>
                <a:gd name="connsiteY1" fmla="*/ 829193 h 1099231"/>
                <a:gd name="connsiteX2" fmla="*/ 1120299 w 1741279"/>
                <a:gd name="connsiteY2" fmla="*/ 880152 h 1099231"/>
                <a:gd name="connsiteX3" fmla="*/ 1120394 w 1741279"/>
                <a:gd name="connsiteY3" fmla="*/ 1046459 h 1099231"/>
                <a:gd name="connsiteX4" fmla="*/ 1068769 w 1741279"/>
                <a:gd name="connsiteY4" fmla="*/ 1098561 h 1099231"/>
                <a:gd name="connsiteX5" fmla="*/ 679006 w 1741279"/>
                <a:gd name="connsiteY5" fmla="*/ 1098846 h 1099231"/>
                <a:gd name="connsiteX6" fmla="*/ 624332 w 1741279"/>
                <a:gd name="connsiteY6" fmla="*/ 1045697 h 1099231"/>
                <a:gd name="connsiteX7" fmla="*/ 624427 w 1741279"/>
                <a:gd name="connsiteY7" fmla="*/ 884153 h 1099231"/>
                <a:gd name="connsiteX8" fmla="*/ 677672 w 1741279"/>
                <a:gd name="connsiteY8" fmla="*/ 829193 h 1099231"/>
                <a:gd name="connsiteX9" fmla="*/ 54451 w 1741279"/>
                <a:gd name="connsiteY9" fmla="*/ 829099 h 1099231"/>
                <a:gd name="connsiteX10" fmla="*/ 444881 w 1741279"/>
                <a:gd name="connsiteY10" fmla="*/ 829099 h 1099231"/>
                <a:gd name="connsiteX11" fmla="*/ 498602 w 1741279"/>
                <a:gd name="connsiteY11" fmla="*/ 879486 h 1099231"/>
                <a:gd name="connsiteX12" fmla="*/ 498793 w 1741279"/>
                <a:gd name="connsiteY12" fmla="*/ 1046174 h 1099231"/>
                <a:gd name="connsiteX13" fmla="*/ 442405 w 1741279"/>
                <a:gd name="connsiteY13" fmla="*/ 1098942 h 1099231"/>
                <a:gd name="connsiteX14" fmla="*/ 61500 w 1741279"/>
                <a:gd name="connsiteY14" fmla="*/ 1099133 h 1099231"/>
                <a:gd name="connsiteX15" fmla="*/ 64 w 1741279"/>
                <a:gd name="connsiteY15" fmla="*/ 1036553 h 1099231"/>
                <a:gd name="connsiteX16" fmla="*/ 349 w 1741279"/>
                <a:gd name="connsiteY16" fmla="*/ 884153 h 1099231"/>
                <a:gd name="connsiteX17" fmla="*/ 54451 w 1741279"/>
                <a:gd name="connsiteY17" fmla="*/ 829099 h 1099231"/>
                <a:gd name="connsiteX18" fmla="*/ 1693418 w 1741279"/>
                <a:gd name="connsiteY18" fmla="*/ 829004 h 1099231"/>
                <a:gd name="connsiteX19" fmla="*/ 1741138 w 1741279"/>
                <a:gd name="connsiteY19" fmla="*/ 876629 h 1099231"/>
                <a:gd name="connsiteX20" fmla="*/ 1741138 w 1741279"/>
                <a:gd name="connsiteY20" fmla="*/ 1052460 h 1099231"/>
                <a:gd name="connsiteX21" fmla="*/ 1692275 w 1741279"/>
                <a:gd name="connsiteY21" fmla="*/ 1098942 h 1099231"/>
                <a:gd name="connsiteX22" fmla="*/ 1293082 w 1741279"/>
                <a:gd name="connsiteY22" fmla="*/ 1098942 h 1099231"/>
                <a:gd name="connsiteX23" fmla="*/ 1244981 w 1741279"/>
                <a:gd name="connsiteY23" fmla="*/ 1051412 h 1099231"/>
                <a:gd name="connsiteX24" fmla="*/ 1244981 w 1741279"/>
                <a:gd name="connsiteY24" fmla="*/ 875581 h 1099231"/>
                <a:gd name="connsiteX25" fmla="*/ 1294130 w 1741279"/>
                <a:gd name="connsiteY25" fmla="*/ 829099 h 1099231"/>
                <a:gd name="connsiteX26" fmla="*/ 1693418 w 1741279"/>
                <a:gd name="connsiteY26" fmla="*/ 829004 h 1099231"/>
                <a:gd name="connsiteX27" fmla="*/ 979642 w 1741279"/>
                <a:gd name="connsiteY27" fmla="*/ 413088 h 1099231"/>
                <a:gd name="connsiteX28" fmla="*/ 1054672 w 1741279"/>
                <a:gd name="connsiteY28" fmla="*/ 413237 h 1099231"/>
                <a:gd name="connsiteX29" fmla="*/ 1120204 w 1741279"/>
                <a:gd name="connsiteY29" fmla="*/ 476864 h 1099231"/>
                <a:gd name="connsiteX30" fmla="*/ 1120394 w 1741279"/>
                <a:gd name="connsiteY30" fmla="*/ 629073 h 1099231"/>
                <a:gd name="connsiteX31" fmla="*/ 1067054 w 1741279"/>
                <a:gd name="connsiteY31" fmla="*/ 685652 h 1099231"/>
                <a:gd name="connsiteX32" fmla="*/ 676910 w 1741279"/>
                <a:gd name="connsiteY32" fmla="*/ 685747 h 1099231"/>
                <a:gd name="connsiteX33" fmla="*/ 624332 w 1741279"/>
                <a:gd name="connsiteY33" fmla="*/ 634407 h 1099231"/>
                <a:gd name="connsiteX34" fmla="*/ 624142 w 1741279"/>
                <a:gd name="connsiteY34" fmla="*/ 467910 h 1099231"/>
                <a:gd name="connsiteX35" fmla="*/ 678720 w 1741279"/>
                <a:gd name="connsiteY35" fmla="*/ 413141 h 1099231"/>
                <a:gd name="connsiteX36" fmla="*/ 979642 w 1741279"/>
                <a:gd name="connsiteY36" fmla="*/ 413088 h 1099231"/>
                <a:gd name="connsiteX37" fmla="*/ 55118 w 1741279"/>
                <a:gd name="connsiteY37" fmla="*/ 413046 h 1099231"/>
                <a:gd name="connsiteX38" fmla="*/ 444690 w 1741279"/>
                <a:gd name="connsiteY38" fmla="*/ 413046 h 1099231"/>
                <a:gd name="connsiteX39" fmla="*/ 498506 w 1741279"/>
                <a:gd name="connsiteY39" fmla="*/ 464481 h 1099231"/>
                <a:gd name="connsiteX40" fmla="*/ 498602 w 1741279"/>
                <a:gd name="connsiteY40" fmla="*/ 635455 h 1099231"/>
                <a:gd name="connsiteX41" fmla="*/ 444023 w 1741279"/>
                <a:gd name="connsiteY41" fmla="*/ 685747 h 1099231"/>
                <a:gd name="connsiteX42" fmla="*/ 63976 w 1741279"/>
                <a:gd name="connsiteY42" fmla="*/ 686128 h 1099231"/>
                <a:gd name="connsiteX43" fmla="*/ 63 w 1741279"/>
                <a:gd name="connsiteY43" fmla="*/ 625263 h 1099231"/>
                <a:gd name="connsiteX44" fmla="*/ 254 w 1741279"/>
                <a:gd name="connsiteY44" fmla="*/ 468482 h 1099231"/>
                <a:gd name="connsiteX45" fmla="*/ 55118 w 1741279"/>
                <a:gd name="connsiteY45" fmla="*/ 413046 h 1099231"/>
                <a:gd name="connsiteX46" fmla="*/ 1293083 w 1741279"/>
                <a:gd name="connsiteY46" fmla="*/ 412951 h 1099231"/>
                <a:gd name="connsiteX47" fmla="*/ 1692752 w 1741279"/>
                <a:gd name="connsiteY47" fmla="*/ 412951 h 1099231"/>
                <a:gd name="connsiteX48" fmla="*/ 1741043 w 1741279"/>
                <a:gd name="connsiteY48" fmla="*/ 461147 h 1099231"/>
                <a:gd name="connsiteX49" fmla="*/ 1740758 w 1741279"/>
                <a:gd name="connsiteY49" fmla="*/ 641932 h 1099231"/>
                <a:gd name="connsiteX50" fmla="*/ 1697990 w 1741279"/>
                <a:gd name="connsiteY50" fmla="*/ 685556 h 1099231"/>
                <a:gd name="connsiteX51" fmla="*/ 1288796 w 1741279"/>
                <a:gd name="connsiteY51" fmla="*/ 685556 h 1099231"/>
                <a:gd name="connsiteX52" fmla="*/ 1245267 w 1741279"/>
                <a:gd name="connsiteY52" fmla="*/ 642408 h 1099231"/>
                <a:gd name="connsiteX53" fmla="*/ 1245172 w 1741279"/>
                <a:gd name="connsiteY53" fmla="*/ 456861 h 1099231"/>
                <a:gd name="connsiteX54" fmla="*/ 1293083 w 1741279"/>
                <a:gd name="connsiteY54" fmla="*/ 412951 h 1099231"/>
                <a:gd name="connsiteX55" fmla="*/ 1289844 w 1741279"/>
                <a:gd name="connsiteY55" fmla="*/ 233 h 1099231"/>
                <a:gd name="connsiteX56" fmla="*/ 1698562 w 1741279"/>
                <a:gd name="connsiteY56" fmla="*/ 328 h 1099231"/>
                <a:gd name="connsiteX57" fmla="*/ 1741043 w 1741279"/>
                <a:gd name="connsiteY57" fmla="*/ 43191 h 1099231"/>
                <a:gd name="connsiteX58" fmla="*/ 1741234 w 1741279"/>
                <a:gd name="connsiteY58" fmla="*/ 223785 h 1099231"/>
                <a:gd name="connsiteX59" fmla="*/ 1691990 w 1741279"/>
                <a:gd name="connsiteY59" fmla="*/ 269791 h 1099231"/>
                <a:gd name="connsiteX60" fmla="*/ 1292797 w 1741279"/>
                <a:gd name="connsiteY60" fmla="*/ 269791 h 1099231"/>
                <a:gd name="connsiteX61" fmla="*/ 1244981 w 1741279"/>
                <a:gd name="connsiteY61" fmla="*/ 221975 h 1099231"/>
                <a:gd name="connsiteX62" fmla="*/ 1245077 w 1741279"/>
                <a:gd name="connsiteY62" fmla="*/ 46144 h 1099231"/>
                <a:gd name="connsiteX63" fmla="*/ 1289844 w 1741279"/>
                <a:gd name="connsiteY63" fmla="*/ 233 h 1099231"/>
                <a:gd name="connsiteX64" fmla="*/ 674148 w 1741279"/>
                <a:gd name="connsiteY64" fmla="*/ 233 h 1099231"/>
                <a:gd name="connsiteX65" fmla="*/ 1068483 w 1741279"/>
                <a:gd name="connsiteY65" fmla="*/ 328 h 1099231"/>
                <a:gd name="connsiteX66" fmla="*/ 1120299 w 1741279"/>
                <a:gd name="connsiteY66" fmla="*/ 52240 h 1099231"/>
                <a:gd name="connsiteX67" fmla="*/ 1120204 w 1741279"/>
                <a:gd name="connsiteY67" fmla="*/ 218451 h 1099231"/>
                <a:gd name="connsiteX68" fmla="*/ 1067435 w 1741279"/>
                <a:gd name="connsiteY68" fmla="*/ 269505 h 1099231"/>
                <a:gd name="connsiteX69" fmla="*/ 677958 w 1741279"/>
                <a:gd name="connsiteY69" fmla="*/ 269505 h 1099231"/>
                <a:gd name="connsiteX70" fmla="*/ 624428 w 1741279"/>
                <a:gd name="connsiteY70" fmla="*/ 219689 h 1099231"/>
                <a:gd name="connsiteX71" fmla="*/ 624523 w 1741279"/>
                <a:gd name="connsiteY71" fmla="*/ 48715 h 1099231"/>
                <a:gd name="connsiteX72" fmla="*/ 674148 w 1741279"/>
                <a:gd name="connsiteY72" fmla="*/ 233 h 1099231"/>
                <a:gd name="connsiteX73" fmla="*/ 56546 w 1741279"/>
                <a:gd name="connsiteY73" fmla="*/ 42 h 1099231"/>
                <a:gd name="connsiteX74" fmla="*/ 442118 w 1741279"/>
                <a:gd name="connsiteY74" fmla="*/ 42 h 1099231"/>
                <a:gd name="connsiteX75" fmla="*/ 498792 w 1741279"/>
                <a:gd name="connsiteY75" fmla="*/ 52430 h 1099231"/>
                <a:gd name="connsiteX76" fmla="*/ 498697 w 1741279"/>
                <a:gd name="connsiteY76" fmla="*/ 219022 h 1099231"/>
                <a:gd name="connsiteX77" fmla="*/ 445166 w 1741279"/>
                <a:gd name="connsiteY77" fmla="*/ 269695 h 1099231"/>
                <a:gd name="connsiteX78" fmla="*/ 54737 w 1741279"/>
                <a:gd name="connsiteY78" fmla="*/ 269790 h 1099231"/>
                <a:gd name="connsiteX79" fmla="*/ 349 w 1741279"/>
                <a:gd name="connsiteY79" fmla="*/ 215021 h 1099231"/>
                <a:gd name="connsiteX80" fmla="*/ 444 w 1741279"/>
                <a:gd name="connsiteY80" fmla="*/ 53096 h 1099231"/>
                <a:gd name="connsiteX81" fmla="*/ 56546 w 1741279"/>
                <a:gd name="connsiteY81" fmla="*/ 42 h 109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741279" h="1099231">
                  <a:moveTo>
                    <a:pt x="677672" y="829193"/>
                  </a:moveTo>
                  <a:cubicBezTo>
                    <a:pt x="807593" y="830146"/>
                    <a:pt x="937419" y="829956"/>
                    <a:pt x="1067340" y="829193"/>
                  </a:cubicBezTo>
                  <a:cubicBezTo>
                    <a:pt x="1103249" y="829003"/>
                    <a:pt x="1120299" y="844815"/>
                    <a:pt x="1120299" y="880152"/>
                  </a:cubicBezTo>
                  <a:cubicBezTo>
                    <a:pt x="1120299" y="935588"/>
                    <a:pt x="1120108" y="991023"/>
                    <a:pt x="1120394" y="1046459"/>
                  </a:cubicBezTo>
                  <a:cubicBezTo>
                    <a:pt x="1120585" y="1081511"/>
                    <a:pt x="1105059" y="1099037"/>
                    <a:pt x="1068769" y="1098561"/>
                  </a:cubicBezTo>
                  <a:cubicBezTo>
                    <a:pt x="1002094" y="1097894"/>
                    <a:pt x="742347" y="1097608"/>
                    <a:pt x="679006" y="1098846"/>
                  </a:cubicBezTo>
                  <a:cubicBezTo>
                    <a:pt x="641287" y="1099513"/>
                    <a:pt x="623284" y="1084845"/>
                    <a:pt x="624332" y="1045697"/>
                  </a:cubicBezTo>
                  <a:cubicBezTo>
                    <a:pt x="625666" y="991881"/>
                    <a:pt x="625475" y="937969"/>
                    <a:pt x="624427" y="884153"/>
                  </a:cubicBezTo>
                  <a:cubicBezTo>
                    <a:pt x="623665" y="846720"/>
                    <a:pt x="638524" y="828908"/>
                    <a:pt x="677672" y="829193"/>
                  </a:cubicBezTo>
                  <a:close/>
                  <a:moveTo>
                    <a:pt x="54451" y="829099"/>
                  </a:moveTo>
                  <a:cubicBezTo>
                    <a:pt x="184563" y="830146"/>
                    <a:pt x="314770" y="830146"/>
                    <a:pt x="444881" y="829099"/>
                  </a:cubicBezTo>
                  <a:cubicBezTo>
                    <a:pt x="480981" y="828813"/>
                    <a:pt x="498412" y="844243"/>
                    <a:pt x="498602" y="879486"/>
                  </a:cubicBezTo>
                  <a:cubicBezTo>
                    <a:pt x="498983" y="935017"/>
                    <a:pt x="498602" y="990547"/>
                    <a:pt x="498793" y="1046174"/>
                  </a:cubicBezTo>
                  <a:cubicBezTo>
                    <a:pt x="498983" y="1084274"/>
                    <a:pt x="480314" y="1099799"/>
                    <a:pt x="442405" y="1098942"/>
                  </a:cubicBezTo>
                  <a:cubicBezTo>
                    <a:pt x="378968" y="1097418"/>
                    <a:pt x="124936" y="1096751"/>
                    <a:pt x="61500" y="1099133"/>
                  </a:cubicBezTo>
                  <a:cubicBezTo>
                    <a:pt x="15208" y="1100847"/>
                    <a:pt x="-1175" y="1080083"/>
                    <a:pt x="64" y="1036553"/>
                  </a:cubicBezTo>
                  <a:cubicBezTo>
                    <a:pt x="1492" y="985785"/>
                    <a:pt x="635" y="935017"/>
                    <a:pt x="349" y="884153"/>
                  </a:cubicBezTo>
                  <a:cubicBezTo>
                    <a:pt x="159" y="847482"/>
                    <a:pt x="15018" y="828718"/>
                    <a:pt x="54451" y="829099"/>
                  </a:cubicBezTo>
                  <a:close/>
                  <a:moveTo>
                    <a:pt x="1693418" y="829004"/>
                  </a:moveTo>
                  <a:cubicBezTo>
                    <a:pt x="1727994" y="828718"/>
                    <a:pt x="1742090" y="841672"/>
                    <a:pt x="1741138" y="876629"/>
                  </a:cubicBezTo>
                  <a:cubicBezTo>
                    <a:pt x="1739519" y="935207"/>
                    <a:pt x="1739423" y="993881"/>
                    <a:pt x="1741138" y="1052460"/>
                  </a:cubicBezTo>
                  <a:cubicBezTo>
                    <a:pt x="1742186" y="1088655"/>
                    <a:pt x="1725707" y="1099514"/>
                    <a:pt x="1692275" y="1098942"/>
                  </a:cubicBezTo>
                  <a:cubicBezTo>
                    <a:pt x="1625790" y="1097704"/>
                    <a:pt x="1359566" y="1097609"/>
                    <a:pt x="1293082" y="1098942"/>
                  </a:cubicBezTo>
                  <a:cubicBezTo>
                    <a:pt x="1258982" y="1099609"/>
                    <a:pt x="1244028" y="1086655"/>
                    <a:pt x="1244981" y="1051412"/>
                  </a:cubicBezTo>
                  <a:cubicBezTo>
                    <a:pt x="1246600" y="992834"/>
                    <a:pt x="1246505" y="934160"/>
                    <a:pt x="1244981" y="875581"/>
                  </a:cubicBezTo>
                  <a:cubicBezTo>
                    <a:pt x="1244028" y="839672"/>
                    <a:pt x="1260792" y="828908"/>
                    <a:pt x="1294130" y="829099"/>
                  </a:cubicBezTo>
                  <a:cubicBezTo>
                    <a:pt x="1427194" y="830052"/>
                    <a:pt x="1560258" y="830147"/>
                    <a:pt x="1693418" y="829004"/>
                  </a:cubicBezTo>
                  <a:close/>
                  <a:moveTo>
                    <a:pt x="979642" y="413088"/>
                  </a:moveTo>
                  <a:cubicBezTo>
                    <a:pt x="1012631" y="413100"/>
                    <a:pt x="1039599" y="413142"/>
                    <a:pt x="1054672" y="413237"/>
                  </a:cubicBezTo>
                  <a:cubicBezTo>
                    <a:pt x="1107345" y="413618"/>
                    <a:pt x="1119727" y="425714"/>
                    <a:pt x="1120204" y="476864"/>
                  </a:cubicBezTo>
                  <a:cubicBezTo>
                    <a:pt x="1120680" y="527632"/>
                    <a:pt x="1119727" y="578400"/>
                    <a:pt x="1120394" y="629073"/>
                  </a:cubicBezTo>
                  <a:cubicBezTo>
                    <a:pt x="1120870" y="665840"/>
                    <a:pt x="1105630" y="685652"/>
                    <a:pt x="1067054" y="685652"/>
                  </a:cubicBezTo>
                  <a:cubicBezTo>
                    <a:pt x="937038" y="685366"/>
                    <a:pt x="806927" y="685366"/>
                    <a:pt x="676910" y="685747"/>
                  </a:cubicBezTo>
                  <a:cubicBezTo>
                    <a:pt x="641858" y="685842"/>
                    <a:pt x="623856" y="670888"/>
                    <a:pt x="624332" y="634407"/>
                  </a:cubicBezTo>
                  <a:cubicBezTo>
                    <a:pt x="625094" y="578876"/>
                    <a:pt x="625380" y="523346"/>
                    <a:pt x="624142" y="467910"/>
                  </a:cubicBezTo>
                  <a:cubicBezTo>
                    <a:pt x="623284" y="429143"/>
                    <a:pt x="641668" y="413046"/>
                    <a:pt x="678720" y="413141"/>
                  </a:cubicBezTo>
                  <a:cubicBezTo>
                    <a:pt x="727512" y="413284"/>
                    <a:pt x="880674" y="413052"/>
                    <a:pt x="979642" y="413088"/>
                  </a:cubicBezTo>
                  <a:close/>
                  <a:moveTo>
                    <a:pt x="55118" y="413046"/>
                  </a:moveTo>
                  <a:cubicBezTo>
                    <a:pt x="184943" y="413237"/>
                    <a:pt x="314769" y="413332"/>
                    <a:pt x="444690" y="413046"/>
                  </a:cubicBezTo>
                  <a:cubicBezTo>
                    <a:pt x="479742" y="412951"/>
                    <a:pt x="498221" y="429524"/>
                    <a:pt x="498506" y="464481"/>
                  </a:cubicBezTo>
                  <a:cubicBezTo>
                    <a:pt x="498983" y="521441"/>
                    <a:pt x="499078" y="578496"/>
                    <a:pt x="498602" y="635455"/>
                  </a:cubicBezTo>
                  <a:cubicBezTo>
                    <a:pt x="498221" y="670793"/>
                    <a:pt x="478790" y="686128"/>
                    <a:pt x="444023" y="685747"/>
                  </a:cubicBezTo>
                  <a:cubicBezTo>
                    <a:pt x="379063" y="685175"/>
                    <a:pt x="125698" y="684318"/>
                    <a:pt x="63976" y="686128"/>
                  </a:cubicBezTo>
                  <a:cubicBezTo>
                    <a:pt x="20161" y="687366"/>
                    <a:pt x="-985" y="670507"/>
                    <a:pt x="63" y="625263"/>
                  </a:cubicBezTo>
                  <a:cubicBezTo>
                    <a:pt x="1397" y="573066"/>
                    <a:pt x="635" y="520774"/>
                    <a:pt x="254" y="468482"/>
                  </a:cubicBezTo>
                  <a:cubicBezTo>
                    <a:pt x="-32" y="431239"/>
                    <a:pt x="17684" y="412951"/>
                    <a:pt x="55118" y="413046"/>
                  </a:cubicBezTo>
                  <a:close/>
                  <a:moveTo>
                    <a:pt x="1293083" y="412951"/>
                  </a:moveTo>
                  <a:cubicBezTo>
                    <a:pt x="1361282" y="413522"/>
                    <a:pt x="1627791" y="413713"/>
                    <a:pt x="1692752" y="412951"/>
                  </a:cubicBezTo>
                  <a:cubicBezTo>
                    <a:pt x="1726375" y="412570"/>
                    <a:pt x="1741996" y="426000"/>
                    <a:pt x="1741043" y="461147"/>
                  </a:cubicBezTo>
                  <a:cubicBezTo>
                    <a:pt x="1739519" y="521345"/>
                    <a:pt x="1740186" y="581639"/>
                    <a:pt x="1740758" y="641932"/>
                  </a:cubicBezTo>
                  <a:cubicBezTo>
                    <a:pt x="1741043" y="671745"/>
                    <a:pt x="1727708" y="685652"/>
                    <a:pt x="1697990" y="685556"/>
                  </a:cubicBezTo>
                  <a:cubicBezTo>
                    <a:pt x="1561592" y="685366"/>
                    <a:pt x="1425194" y="685366"/>
                    <a:pt x="1288796" y="685556"/>
                  </a:cubicBezTo>
                  <a:cubicBezTo>
                    <a:pt x="1259364" y="685652"/>
                    <a:pt x="1244981" y="672507"/>
                    <a:pt x="1245267" y="642408"/>
                  </a:cubicBezTo>
                  <a:cubicBezTo>
                    <a:pt x="1245743" y="580591"/>
                    <a:pt x="1245934" y="518678"/>
                    <a:pt x="1245172" y="456861"/>
                  </a:cubicBezTo>
                  <a:cubicBezTo>
                    <a:pt x="1244791" y="423333"/>
                    <a:pt x="1262793" y="412665"/>
                    <a:pt x="1293083" y="412951"/>
                  </a:cubicBezTo>
                  <a:close/>
                  <a:moveTo>
                    <a:pt x="1289844" y="233"/>
                  </a:moveTo>
                  <a:cubicBezTo>
                    <a:pt x="1426052" y="900"/>
                    <a:pt x="1562354" y="805"/>
                    <a:pt x="1698562" y="328"/>
                  </a:cubicBezTo>
                  <a:cubicBezTo>
                    <a:pt x="1728756" y="233"/>
                    <a:pt x="1741520" y="12997"/>
                    <a:pt x="1741043" y="43191"/>
                  </a:cubicBezTo>
                  <a:cubicBezTo>
                    <a:pt x="1740091" y="103389"/>
                    <a:pt x="1739519" y="163587"/>
                    <a:pt x="1741234" y="223785"/>
                  </a:cubicBezTo>
                  <a:cubicBezTo>
                    <a:pt x="1742282" y="260170"/>
                    <a:pt x="1725137" y="270457"/>
                    <a:pt x="1691990" y="269791"/>
                  </a:cubicBezTo>
                  <a:cubicBezTo>
                    <a:pt x="1625410" y="268457"/>
                    <a:pt x="1359281" y="268457"/>
                    <a:pt x="1292797" y="269791"/>
                  </a:cubicBezTo>
                  <a:cubicBezTo>
                    <a:pt x="1258412" y="270457"/>
                    <a:pt x="1244029" y="256932"/>
                    <a:pt x="1244981" y="221975"/>
                  </a:cubicBezTo>
                  <a:cubicBezTo>
                    <a:pt x="1246600" y="163396"/>
                    <a:pt x="1246315" y="104722"/>
                    <a:pt x="1245077" y="46144"/>
                  </a:cubicBezTo>
                  <a:cubicBezTo>
                    <a:pt x="1244410" y="13854"/>
                    <a:pt x="1257459" y="43"/>
                    <a:pt x="1289844" y="233"/>
                  </a:cubicBezTo>
                  <a:close/>
                  <a:moveTo>
                    <a:pt x="674148" y="233"/>
                  </a:moveTo>
                  <a:cubicBezTo>
                    <a:pt x="739204" y="995"/>
                    <a:pt x="1001999" y="1090"/>
                    <a:pt x="1068483" y="328"/>
                  </a:cubicBezTo>
                  <a:cubicBezTo>
                    <a:pt x="1104488" y="-53"/>
                    <a:pt x="1120680" y="16711"/>
                    <a:pt x="1120299" y="52240"/>
                  </a:cubicBezTo>
                  <a:cubicBezTo>
                    <a:pt x="1119823" y="107675"/>
                    <a:pt x="1119918" y="163110"/>
                    <a:pt x="1120204" y="218451"/>
                  </a:cubicBezTo>
                  <a:cubicBezTo>
                    <a:pt x="1120394" y="254169"/>
                    <a:pt x="1102964" y="269695"/>
                    <a:pt x="1067435" y="269505"/>
                  </a:cubicBezTo>
                  <a:cubicBezTo>
                    <a:pt x="937609" y="268933"/>
                    <a:pt x="807784" y="268933"/>
                    <a:pt x="677958" y="269505"/>
                  </a:cubicBezTo>
                  <a:cubicBezTo>
                    <a:pt x="643192" y="269695"/>
                    <a:pt x="624047" y="256646"/>
                    <a:pt x="624428" y="219689"/>
                  </a:cubicBezTo>
                  <a:cubicBezTo>
                    <a:pt x="624999" y="162730"/>
                    <a:pt x="624713" y="105675"/>
                    <a:pt x="624523" y="48715"/>
                  </a:cubicBezTo>
                  <a:cubicBezTo>
                    <a:pt x="624428" y="15187"/>
                    <a:pt x="640525" y="-148"/>
                    <a:pt x="674148" y="233"/>
                  </a:cubicBezTo>
                  <a:close/>
                  <a:moveTo>
                    <a:pt x="56546" y="42"/>
                  </a:moveTo>
                  <a:cubicBezTo>
                    <a:pt x="121507" y="1566"/>
                    <a:pt x="378682" y="1661"/>
                    <a:pt x="442118" y="42"/>
                  </a:cubicBezTo>
                  <a:cubicBezTo>
                    <a:pt x="480028" y="-910"/>
                    <a:pt x="498887" y="14234"/>
                    <a:pt x="498792" y="52430"/>
                  </a:cubicBezTo>
                  <a:cubicBezTo>
                    <a:pt x="498697" y="107961"/>
                    <a:pt x="498887" y="163491"/>
                    <a:pt x="498697" y="219022"/>
                  </a:cubicBezTo>
                  <a:cubicBezTo>
                    <a:pt x="498602" y="254455"/>
                    <a:pt x="480980" y="269886"/>
                    <a:pt x="445166" y="269695"/>
                  </a:cubicBezTo>
                  <a:cubicBezTo>
                    <a:pt x="315055" y="268838"/>
                    <a:pt x="184848" y="268742"/>
                    <a:pt x="54737" y="269790"/>
                  </a:cubicBezTo>
                  <a:cubicBezTo>
                    <a:pt x="15589" y="270076"/>
                    <a:pt x="63" y="251978"/>
                    <a:pt x="349" y="215021"/>
                  </a:cubicBezTo>
                  <a:cubicBezTo>
                    <a:pt x="730" y="161110"/>
                    <a:pt x="635" y="107103"/>
                    <a:pt x="444" y="53096"/>
                  </a:cubicBezTo>
                  <a:cubicBezTo>
                    <a:pt x="349" y="15282"/>
                    <a:pt x="18256" y="-910"/>
                    <a:pt x="56546" y="42"/>
                  </a:cubicBezTo>
                  <a:close/>
                </a:path>
              </a:pathLst>
            </a:custGeom>
            <a:solidFill>
              <a:srgbClr val="E6E6E6"/>
            </a:solidFill>
            <a:ln w="9525" cap="flat">
              <a:noFill/>
              <a:prstDash val="solid"/>
              <a:miter/>
            </a:ln>
          </p:spPr>
          <p:txBody>
            <a:bodyPr rtlCol="0" anchor="ctr"/>
            <a:lstStyle/>
            <a:p>
              <a:endParaRPr lang="en-US"/>
            </a:p>
          </p:txBody>
        </p:sp>
        <p:sp>
          <p:nvSpPr>
            <p:cNvPr id="38" name="Graphic 2">
              <a:extLst>
                <a:ext uri="{FF2B5EF4-FFF2-40B4-BE49-F238E27FC236}">
                  <a16:creationId xmlns:a16="http://schemas.microsoft.com/office/drawing/2014/main" id="{DD82FF23-EF62-47F8-8ED9-E9492EDEA9D7}"/>
                </a:ext>
              </a:extLst>
            </p:cNvPr>
            <p:cNvSpPr/>
            <p:nvPr/>
          </p:nvSpPr>
          <p:spPr>
            <a:xfrm>
              <a:off x="6890696" y="5096402"/>
              <a:ext cx="495215" cy="274321"/>
            </a:xfrm>
            <a:custGeom>
              <a:avLst/>
              <a:gdLst>
                <a:gd name="connsiteX0" fmla="*/ 135163 w 495215"/>
                <a:gd name="connsiteY0" fmla="*/ 273904 h 274321"/>
                <a:gd name="connsiteX1" fmla="*/ 3 w 495215"/>
                <a:gd name="connsiteY1" fmla="*/ 138935 h 274321"/>
                <a:gd name="connsiteX2" fmla="*/ 136592 w 495215"/>
                <a:gd name="connsiteY2" fmla="*/ 536 h 274321"/>
                <a:gd name="connsiteX3" fmla="*/ 360048 w 495215"/>
                <a:gd name="connsiteY3" fmla="*/ 536 h 274321"/>
                <a:gd name="connsiteX4" fmla="*/ 495208 w 495215"/>
                <a:gd name="connsiteY4" fmla="*/ 140268 h 274321"/>
                <a:gd name="connsiteX5" fmla="*/ 358714 w 495215"/>
                <a:gd name="connsiteY5" fmla="*/ 273809 h 274321"/>
                <a:gd name="connsiteX6" fmla="*/ 135163 w 495215"/>
                <a:gd name="connsiteY6" fmla="*/ 273904 h 274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215" h="274321">
                  <a:moveTo>
                    <a:pt x="135163" y="273904"/>
                  </a:moveTo>
                  <a:cubicBezTo>
                    <a:pt x="58201" y="272666"/>
                    <a:pt x="479" y="214754"/>
                    <a:pt x="3" y="138935"/>
                  </a:cubicBezTo>
                  <a:cubicBezTo>
                    <a:pt x="-473" y="60544"/>
                    <a:pt x="57439" y="1298"/>
                    <a:pt x="136592" y="536"/>
                  </a:cubicBezTo>
                  <a:cubicBezTo>
                    <a:pt x="211077" y="-130"/>
                    <a:pt x="285563" y="-226"/>
                    <a:pt x="360048" y="536"/>
                  </a:cubicBezTo>
                  <a:cubicBezTo>
                    <a:pt x="439010" y="1394"/>
                    <a:pt x="495970" y="60925"/>
                    <a:pt x="495208" y="140268"/>
                  </a:cubicBezTo>
                  <a:cubicBezTo>
                    <a:pt x="494446" y="216563"/>
                    <a:pt x="437201" y="272856"/>
                    <a:pt x="358714" y="273809"/>
                  </a:cubicBezTo>
                  <a:cubicBezTo>
                    <a:pt x="320614" y="274476"/>
                    <a:pt x="171643" y="274476"/>
                    <a:pt x="135163" y="273904"/>
                  </a:cubicBezTo>
                  <a:close/>
                </a:path>
              </a:pathLst>
            </a:custGeom>
            <a:solidFill>
              <a:srgbClr val="69BD46"/>
            </a:solidFill>
            <a:ln w="9525" cap="flat">
              <a:noFill/>
              <a:prstDash val="solid"/>
              <a:miter/>
            </a:ln>
          </p:spPr>
          <p:txBody>
            <a:bodyPr rtlCol="0" anchor="ctr"/>
            <a:lstStyle/>
            <a:p>
              <a:endParaRPr lang="en-US"/>
            </a:p>
          </p:txBody>
        </p:sp>
        <p:sp>
          <p:nvSpPr>
            <p:cNvPr id="39" name="Graphic 2">
              <a:extLst>
                <a:ext uri="{FF2B5EF4-FFF2-40B4-BE49-F238E27FC236}">
                  <a16:creationId xmlns:a16="http://schemas.microsoft.com/office/drawing/2014/main" id="{A088113A-3450-459C-B6B6-8936DB008918}"/>
                </a:ext>
              </a:extLst>
            </p:cNvPr>
            <p:cNvSpPr/>
            <p:nvPr/>
          </p:nvSpPr>
          <p:spPr>
            <a:xfrm>
              <a:off x="6269077" y="5096151"/>
              <a:ext cx="496463" cy="275142"/>
            </a:xfrm>
            <a:custGeom>
              <a:avLst/>
              <a:gdLst>
                <a:gd name="connsiteX0" fmla="*/ 360255 w 496463"/>
                <a:gd name="connsiteY0" fmla="*/ 1073 h 275142"/>
                <a:gd name="connsiteX1" fmla="*/ 496463 w 496463"/>
                <a:gd name="connsiteY1" fmla="*/ 137280 h 275142"/>
                <a:gd name="connsiteX2" fmla="*/ 361017 w 496463"/>
                <a:gd name="connsiteY2" fmla="*/ 273869 h 275142"/>
                <a:gd name="connsiteX3" fmla="*/ 132989 w 496463"/>
                <a:gd name="connsiteY3" fmla="*/ 273773 h 275142"/>
                <a:gd name="connsiteX4" fmla="*/ 20 w 496463"/>
                <a:gd name="connsiteY4" fmla="*/ 140328 h 275142"/>
                <a:gd name="connsiteX5" fmla="*/ 132227 w 496463"/>
                <a:gd name="connsiteY5" fmla="*/ 1073 h 275142"/>
                <a:gd name="connsiteX6" fmla="*/ 360255 w 496463"/>
                <a:gd name="connsiteY6" fmla="*/ 1073 h 27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463" h="275142">
                  <a:moveTo>
                    <a:pt x="360255" y="1073"/>
                  </a:moveTo>
                  <a:cubicBezTo>
                    <a:pt x="437408" y="3740"/>
                    <a:pt x="496272" y="63366"/>
                    <a:pt x="496463" y="137280"/>
                  </a:cubicBezTo>
                  <a:cubicBezTo>
                    <a:pt x="496653" y="211480"/>
                    <a:pt x="437789" y="272250"/>
                    <a:pt x="361017" y="273869"/>
                  </a:cubicBezTo>
                  <a:cubicBezTo>
                    <a:pt x="285008" y="275488"/>
                    <a:pt x="208998" y="275678"/>
                    <a:pt x="132989" y="273773"/>
                  </a:cubicBezTo>
                  <a:cubicBezTo>
                    <a:pt x="57741" y="271869"/>
                    <a:pt x="1163" y="213480"/>
                    <a:pt x="20" y="140328"/>
                  </a:cubicBezTo>
                  <a:cubicBezTo>
                    <a:pt x="-1218" y="64985"/>
                    <a:pt x="55551" y="4407"/>
                    <a:pt x="132227" y="1073"/>
                  </a:cubicBezTo>
                  <a:cubicBezTo>
                    <a:pt x="170136" y="-451"/>
                    <a:pt x="322346" y="-261"/>
                    <a:pt x="360255" y="1073"/>
                  </a:cubicBezTo>
                  <a:close/>
                </a:path>
              </a:pathLst>
            </a:custGeom>
            <a:solidFill>
              <a:srgbClr val="F6EB17"/>
            </a:solid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30681F75-83A1-430D-AEC2-24A0BE068F9E}"/>
                </a:ext>
              </a:extLst>
            </p:cNvPr>
            <p:cNvSpPr/>
            <p:nvPr/>
          </p:nvSpPr>
          <p:spPr>
            <a:xfrm>
              <a:off x="5645208" y="5095270"/>
              <a:ext cx="498688" cy="276404"/>
            </a:xfrm>
            <a:custGeom>
              <a:avLst/>
              <a:gdLst>
                <a:gd name="connsiteX0" fmla="*/ 136304 w 498688"/>
                <a:gd name="connsiteY0" fmla="*/ 275131 h 276404"/>
                <a:gd name="connsiteX1" fmla="*/ 1 w 498688"/>
                <a:gd name="connsiteY1" fmla="*/ 138161 h 276404"/>
                <a:gd name="connsiteX2" fmla="*/ 132589 w 498688"/>
                <a:gd name="connsiteY2" fmla="*/ 2334 h 276404"/>
                <a:gd name="connsiteX3" fmla="*/ 365094 w 498688"/>
                <a:gd name="connsiteY3" fmla="*/ 2239 h 276404"/>
                <a:gd name="connsiteX4" fmla="*/ 498635 w 498688"/>
                <a:gd name="connsiteY4" fmla="*/ 141495 h 276404"/>
                <a:gd name="connsiteX5" fmla="*/ 364142 w 498688"/>
                <a:gd name="connsiteY5" fmla="*/ 275035 h 276404"/>
                <a:gd name="connsiteX6" fmla="*/ 136304 w 498688"/>
                <a:gd name="connsiteY6" fmla="*/ 275131 h 27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8688" h="276404">
                  <a:moveTo>
                    <a:pt x="136304" y="275131"/>
                  </a:moveTo>
                  <a:cubicBezTo>
                    <a:pt x="60199" y="271701"/>
                    <a:pt x="-285" y="210075"/>
                    <a:pt x="1" y="138161"/>
                  </a:cubicBezTo>
                  <a:cubicBezTo>
                    <a:pt x="287" y="68628"/>
                    <a:pt x="59056" y="5382"/>
                    <a:pt x="132589" y="2334"/>
                  </a:cubicBezTo>
                  <a:cubicBezTo>
                    <a:pt x="209932" y="-904"/>
                    <a:pt x="287656" y="-619"/>
                    <a:pt x="365094" y="2239"/>
                  </a:cubicBezTo>
                  <a:cubicBezTo>
                    <a:pt x="441199" y="5001"/>
                    <a:pt x="500730" y="69676"/>
                    <a:pt x="498635" y="141495"/>
                  </a:cubicBezTo>
                  <a:cubicBezTo>
                    <a:pt x="496635" y="212456"/>
                    <a:pt x="438246" y="271416"/>
                    <a:pt x="364142" y="275035"/>
                  </a:cubicBezTo>
                  <a:cubicBezTo>
                    <a:pt x="324613" y="276940"/>
                    <a:pt x="172594" y="276750"/>
                    <a:pt x="136304" y="275131"/>
                  </a:cubicBezTo>
                  <a:close/>
                </a:path>
              </a:pathLst>
            </a:custGeom>
            <a:solidFill>
              <a:srgbClr val="F26722"/>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BFF3CD7-D6F9-461C-8B79-9B760FD0BD78}"/>
                </a:ext>
              </a:extLst>
            </p:cNvPr>
            <p:cNvSpPr/>
            <p:nvPr/>
          </p:nvSpPr>
          <p:spPr>
            <a:xfrm>
              <a:off x="5646081" y="3438135"/>
              <a:ext cx="1738971" cy="117266"/>
            </a:xfrm>
            <a:custGeom>
              <a:avLst/>
              <a:gdLst>
                <a:gd name="connsiteX0" fmla="*/ 1312721 w 1738971"/>
                <a:gd name="connsiteY0" fmla="*/ 215 h 117266"/>
                <a:gd name="connsiteX1" fmla="*/ 1673433 w 1738971"/>
                <a:gd name="connsiteY1" fmla="*/ 310 h 117266"/>
                <a:gd name="connsiteX2" fmla="*/ 1738965 w 1738971"/>
                <a:gd name="connsiteY2" fmla="*/ 57936 h 117266"/>
                <a:gd name="connsiteX3" fmla="*/ 1674481 w 1738971"/>
                <a:gd name="connsiteY3" fmla="*/ 116610 h 117266"/>
                <a:gd name="connsiteX4" fmla="*/ 1309006 w 1738971"/>
                <a:gd name="connsiteY4" fmla="*/ 116515 h 117266"/>
                <a:gd name="connsiteX5" fmla="*/ 1245379 w 1738971"/>
                <a:gd name="connsiteY5" fmla="*/ 56793 h 117266"/>
                <a:gd name="connsiteX6" fmla="*/ 1312721 w 1738971"/>
                <a:gd name="connsiteY6" fmla="*/ 215 h 117266"/>
                <a:gd name="connsiteX7" fmla="*/ 695501 w 1738971"/>
                <a:gd name="connsiteY7" fmla="*/ 119 h 117266"/>
                <a:gd name="connsiteX8" fmla="*/ 1046783 w 1738971"/>
                <a:gd name="connsiteY8" fmla="*/ 501 h 117266"/>
                <a:gd name="connsiteX9" fmla="*/ 1119078 w 1738971"/>
                <a:gd name="connsiteY9" fmla="*/ 57651 h 117266"/>
                <a:gd name="connsiteX10" fmla="*/ 1048783 w 1738971"/>
                <a:gd name="connsiteY10" fmla="*/ 116706 h 117266"/>
                <a:gd name="connsiteX11" fmla="*/ 692739 w 1738971"/>
                <a:gd name="connsiteY11" fmla="*/ 116610 h 117266"/>
                <a:gd name="connsiteX12" fmla="*/ 624064 w 1738971"/>
                <a:gd name="connsiteY12" fmla="*/ 57269 h 117266"/>
                <a:gd name="connsiteX13" fmla="*/ 695501 w 1738971"/>
                <a:gd name="connsiteY13" fmla="*/ 119 h 117266"/>
                <a:gd name="connsiteX14" fmla="*/ 249874 w 1738971"/>
                <a:gd name="connsiteY14" fmla="*/ 0 h 117266"/>
                <a:gd name="connsiteX15" fmla="*/ 427468 w 1738971"/>
                <a:gd name="connsiteY15" fmla="*/ 500 h 117266"/>
                <a:gd name="connsiteX16" fmla="*/ 497191 w 1738971"/>
                <a:gd name="connsiteY16" fmla="*/ 60508 h 117266"/>
                <a:gd name="connsiteX17" fmla="*/ 428611 w 1738971"/>
                <a:gd name="connsiteY17" fmla="*/ 116991 h 117266"/>
                <a:gd name="connsiteX18" fmla="*/ 67423 w 1738971"/>
                <a:gd name="connsiteY18" fmla="*/ 116896 h 117266"/>
                <a:gd name="connsiteX19" fmla="*/ 177 w 1738971"/>
                <a:gd name="connsiteY19" fmla="*/ 59174 h 117266"/>
                <a:gd name="connsiteX20" fmla="*/ 71138 w 1738971"/>
                <a:gd name="connsiteY20" fmla="*/ 500 h 117266"/>
                <a:gd name="connsiteX21" fmla="*/ 249874 w 1738971"/>
                <a:gd name="connsiteY21" fmla="*/ 0 h 11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38971" h="117266">
                  <a:moveTo>
                    <a:pt x="1312721" y="215"/>
                  </a:moveTo>
                  <a:cubicBezTo>
                    <a:pt x="1374443" y="596"/>
                    <a:pt x="1614949" y="405"/>
                    <a:pt x="1673433" y="310"/>
                  </a:cubicBezTo>
                  <a:cubicBezTo>
                    <a:pt x="1712390" y="215"/>
                    <a:pt x="1738489" y="16407"/>
                    <a:pt x="1738965" y="57936"/>
                  </a:cubicBezTo>
                  <a:cubicBezTo>
                    <a:pt x="1739441" y="99751"/>
                    <a:pt x="1713057" y="116515"/>
                    <a:pt x="1674481" y="116610"/>
                  </a:cubicBezTo>
                  <a:cubicBezTo>
                    <a:pt x="1552656" y="116991"/>
                    <a:pt x="1430831" y="116991"/>
                    <a:pt x="1309006" y="116515"/>
                  </a:cubicBezTo>
                  <a:cubicBezTo>
                    <a:pt x="1269954" y="116420"/>
                    <a:pt x="1243855" y="97656"/>
                    <a:pt x="1245379" y="56793"/>
                  </a:cubicBezTo>
                  <a:cubicBezTo>
                    <a:pt x="1246808" y="16312"/>
                    <a:pt x="1273764" y="-71"/>
                    <a:pt x="1312721" y="215"/>
                  </a:cubicBezTo>
                  <a:close/>
                  <a:moveTo>
                    <a:pt x="695501" y="119"/>
                  </a:moveTo>
                  <a:cubicBezTo>
                    <a:pt x="812563" y="882"/>
                    <a:pt x="929626" y="119"/>
                    <a:pt x="1046783" y="501"/>
                  </a:cubicBezTo>
                  <a:cubicBezTo>
                    <a:pt x="1092217" y="691"/>
                    <a:pt x="1118411" y="22027"/>
                    <a:pt x="1119078" y="57651"/>
                  </a:cubicBezTo>
                  <a:cubicBezTo>
                    <a:pt x="1119745" y="93465"/>
                    <a:pt x="1094027" y="116039"/>
                    <a:pt x="1048783" y="116706"/>
                  </a:cubicBezTo>
                  <a:cubicBezTo>
                    <a:pt x="988585" y="117468"/>
                    <a:pt x="751222" y="117468"/>
                    <a:pt x="692739" y="116610"/>
                  </a:cubicBezTo>
                  <a:cubicBezTo>
                    <a:pt x="646352" y="115943"/>
                    <a:pt x="621682" y="94703"/>
                    <a:pt x="624064" y="57269"/>
                  </a:cubicBezTo>
                  <a:cubicBezTo>
                    <a:pt x="626921" y="13264"/>
                    <a:pt x="655020" y="-166"/>
                    <a:pt x="695501" y="119"/>
                  </a:cubicBezTo>
                  <a:close/>
                  <a:moveTo>
                    <a:pt x="249874" y="0"/>
                  </a:moveTo>
                  <a:cubicBezTo>
                    <a:pt x="324122" y="0"/>
                    <a:pt x="398178" y="166"/>
                    <a:pt x="427468" y="500"/>
                  </a:cubicBezTo>
                  <a:cubicBezTo>
                    <a:pt x="470045" y="976"/>
                    <a:pt x="500811" y="26599"/>
                    <a:pt x="497191" y="60508"/>
                  </a:cubicBezTo>
                  <a:cubicBezTo>
                    <a:pt x="492905" y="100036"/>
                    <a:pt x="468045" y="117181"/>
                    <a:pt x="428611" y="116991"/>
                  </a:cubicBezTo>
                  <a:cubicBezTo>
                    <a:pt x="308215" y="116419"/>
                    <a:pt x="187819" y="116515"/>
                    <a:pt x="67423" y="116896"/>
                  </a:cubicBezTo>
                  <a:cubicBezTo>
                    <a:pt x="27799" y="116991"/>
                    <a:pt x="3320" y="98703"/>
                    <a:pt x="177" y="59174"/>
                  </a:cubicBezTo>
                  <a:cubicBezTo>
                    <a:pt x="-2586" y="24503"/>
                    <a:pt x="27132" y="881"/>
                    <a:pt x="71138" y="500"/>
                  </a:cubicBezTo>
                  <a:cubicBezTo>
                    <a:pt x="101189" y="166"/>
                    <a:pt x="175627" y="0"/>
                    <a:pt x="249874" y="0"/>
                  </a:cubicBezTo>
                  <a:close/>
                </a:path>
              </a:pathLst>
            </a:custGeom>
            <a:solidFill>
              <a:srgbClr val="FFCD08"/>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87D3077-E69D-41BC-B001-07AB996E1381}"/>
                </a:ext>
              </a:extLst>
            </p:cNvPr>
            <p:cNvSpPr/>
            <p:nvPr/>
          </p:nvSpPr>
          <p:spPr>
            <a:xfrm>
              <a:off x="6159894" y="2458773"/>
              <a:ext cx="711755" cy="712972"/>
            </a:xfrm>
            <a:custGeom>
              <a:avLst/>
              <a:gdLst>
                <a:gd name="connsiteX0" fmla="*/ 580214 w 711755"/>
                <a:gd name="connsiteY0" fmla="*/ 162617 h 712972"/>
                <a:gd name="connsiteX1" fmla="*/ 346185 w 711755"/>
                <a:gd name="connsiteY1" fmla="*/ 450653 h 712972"/>
                <a:gd name="connsiteX2" fmla="*/ 293893 w 711755"/>
                <a:gd name="connsiteY2" fmla="*/ 457987 h 712972"/>
                <a:gd name="connsiteX3" fmla="*/ 159400 w 711755"/>
                <a:gd name="connsiteY3" fmla="*/ 371786 h 712972"/>
                <a:gd name="connsiteX4" fmla="*/ 154828 w 711755"/>
                <a:gd name="connsiteY4" fmla="*/ 376739 h 712972"/>
                <a:gd name="connsiteX5" fmla="*/ 305704 w 711755"/>
                <a:gd name="connsiteY5" fmla="*/ 565715 h 712972"/>
                <a:gd name="connsiteX6" fmla="*/ 352091 w 711755"/>
                <a:gd name="connsiteY6" fmla="*/ 563715 h 712972"/>
                <a:gd name="connsiteX7" fmla="*/ 538305 w 711755"/>
                <a:gd name="connsiteY7" fmla="*/ 245008 h 712972"/>
                <a:gd name="connsiteX8" fmla="*/ 580214 w 711755"/>
                <a:gd name="connsiteY8" fmla="*/ 162617 h 712972"/>
                <a:gd name="connsiteX9" fmla="*/ 356949 w 711755"/>
                <a:gd name="connsiteY9" fmla="*/ 26 h 712972"/>
                <a:gd name="connsiteX10" fmla="*/ 711755 w 711755"/>
                <a:gd name="connsiteY10" fmla="*/ 356451 h 712972"/>
                <a:gd name="connsiteX11" fmla="*/ 357139 w 711755"/>
                <a:gd name="connsiteY11" fmla="*/ 712972 h 712972"/>
                <a:gd name="connsiteX12" fmla="*/ 47 w 711755"/>
                <a:gd name="connsiteY12" fmla="*/ 357309 h 712972"/>
                <a:gd name="connsiteX13" fmla="*/ 356949 w 711755"/>
                <a:gd name="connsiteY13" fmla="*/ 26 h 71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1755" h="712972">
                  <a:moveTo>
                    <a:pt x="580214" y="162617"/>
                  </a:moveTo>
                  <a:cubicBezTo>
                    <a:pt x="497252" y="264154"/>
                    <a:pt x="420290" y="356260"/>
                    <a:pt x="346185" y="450653"/>
                  </a:cubicBezTo>
                  <a:cubicBezTo>
                    <a:pt x="327707" y="474084"/>
                    <a:pt x="316563" y="473894"/>
                    <a:pt x="293893" y="457987"/>
                  </a:cubicBezTo>
                  <a:cubicBezTo>
                    <a:pt x="250364" y="427317"/>
                    <a:pt x="204358" y="400266"/>
                    <a:pt x="159400" y="371786"/>
                  </a:cubicBezTo>
                  <a:cubicBezTo>
                    <a:pt x="157876" y="373310"/>
                    <a:pt x="156352" y="374929"/>
                    <a:pt x="154828" y="376739"/>
                  </a:cubicBezTo>
                  <a:cubicBezTo>
                    <a:pt x="205310" y="439604"/>
                    <a:pt x="256650" y="501802"/>
                    <a:pt x="305704" y="565715"/>
                  </a:cubicBezTo>
                  <a:cubicBezTo>
                    <a:pt x="324754" y="590575"/>
                    <a:pt x="333136" y="597528"/>
                    <a:pt x="352091" y="563715"/>
                  </a:cubicBezTo>
                  <a:cubicBezTo>
                    <a:pt x="412193" y="456368"/>
                    <a:pt x="476487" y="351403"/>
                    <a:pt x="538305" y="245008"/>
                  </a:cubicBezTo>
                  <a:cubicBezTo>
                    <a:pt x="551925" y="221672"/>
                    <a:pt x="570880" y="200622"/>
                    <a:pt x="580214" y="162617"/>
                  </a:cubicBezTo>
                  <a:close/>
                  <a:moveTo>
                    <a:pt x="356949" y="26"/>
                  </a:moveTo>
                  <a:cubicBezTo>
                    <a:pt x="553068" y="-2355"/>
                    <a:pt x="711755" y="159284"/>
                    <a:pt x="711755" y="356451"/>
                  </a:cubicBezTo>
                  <a:cubicBezTo>
                    <a:pt x="711755" y="554381"/>
                    <a:pt x="554021" y="712877"/>
                    <a:pt x="357139" y="712972"/>
                  </a:cubicBezTo>
                  <a:cubicBezTo>
                    <a:pt x="161686" y="712972"/>
                    <a:pt x="-3192" y="552000"/>
                    <a:pt x="47" y="357309"/>
                  </a:cubicBezTo>
                  <a:cubicBezTo>
                    <a:pt x="3381" y="156903"/>
                    <a:pt x="148923" y="2502"/>
                    <a:pt x="356949" y="26"/>
                  </a:cubicBezTo>
                  <a:close/>
                </a:path>
              </a:pathLst>
            </a:custGeom>
            <a:solidFill>
              <a:schemeClr val="accent3"/>
            </a:solidFill>
            <a:ln w="9525" cap="flat">
              <a:noFill/>
              <a:prstDash val="solid"/>
              <a:miter/>
            </a:ln>
          </p:spPr>
          <p:txBody>
            <a:bodyPr rtlCol="0" anchor="ctr"/>
            <a:lstStyle/>
            <a:p>
              <a:endParaRPr lang="en-US"/>
            </a:p>
          </p:txBody>
        </p:sp>
        <p:grpSp>
          <p:nvGrpSpPr>
            <p:cNvPr id="43" name="Group 42">
              <a:extLst>
                <a:ext uri="{FF2B5EF4-FFF2-40B4-BE49-F238E27FC236}">
                  <a16:creationId xmlns:a16="http://schemas.microsoft.com/office/drawing/2014/main" id="{FA3747EC-2DDA-48BC-BF81-538E70EC763A}"/>
                </a:ext>
              </a:extLst>
            </p:cNvPr>
            <p:cNvGrpSpPr/>
            <p:nvPr/>
          </p:nvGrpSpPr>
          <p:grpSpPr>
            <a:xfrm>
              <a:off x="5782294" y="374253"/>
              <a:ext cx="1450887" cy="1470731"/>
              <a:chOff x="5782294" y="374253"/>
              <a:chExt cx="1450887" cy="1470731"/>
            </a:xfrm>
          </p:grpSpPr>
          <p:sp>
            <p:nvSpPr>
              <p:cNvPr id="44" name="Graphic 2">
                <a:extLst>
                  <a:ext uri="{FF2B5EF4-FFF2-40B4-BE49-F238E27FC236}">
                    <a16:creationId xmlns:a16="http://schemas.microsoft.com/office/drawing/2014/main" id="{CC679FE9-ED4E-481A-BB33-DA3066370464}"/>
                  </a:ext>
                </a:extLst>
              </p:cNvPr>
              <p:cNvSpPr/>
              <p:nvPr/>
            </p:nvSpPr>
            <p:spPr>
              <a:xfrm>
                <a:off x="5782294" y="374253"/>
                <a:ext cx="1450887" cy="1470731"/>
              </a:xfrm>
              <a:custGeom>
                <a:avLst/>
                <a:gdLst>
                  <a:gd name="connsiteX0" fmla="*/ 1450067 w 1450887"/>
                  <a:gd name="connsiteY0" fmla="*/ 13811 h 1470731"/>
                  <a:gd name="connsiteX1" fmla="*/ 1418920 w 1450887"/>
                  <a:gd name="connsiteY1" fmla="*/ 41053 h 1470731"/>
                  <a:gd name="connsiteX2" fmla="*/ 1324718 w 1450887"/>
                  <a:gd name="connsiteY2" fmla="*/ 36671 h 1470731"/>
                  <a:gd name="connsiteX3" fmla="*/ 1263281 w 1450887"/>
                  <a:gd name="connsiteY3" fmla="*/ 34481 h 1470731"/>
                  <a:gd name="connsiteX4" fmla="*/ 1242040 w 1450887"/>
                  <a:gd name="connsiteY4" fmla="*/ 53340 h 1470731"/>
                  <a:gd name="connsiteX5" fmla="*/ 1167746 w 1450887"/>
                  <a:gd name="connsiteY5" fmla="*/ 52483 h 1470731"/>
                  <a:gd name="connsiteX6" fmla="*/ 1075067 w 1450887"/>
                  <a:gd name="connsiteY6" fmla="*/ 54673 h 1470731"/>
                  <a:gd name="connsiteX7" fmla="*/ 1006678 w 1450887"/>
                  <a:gd name="connsiteY7" fmla="*/ 60865 h 1470731"/>
                  <a:gd name="connsiteX8" fmla="*/ 879043 w 1450887"/>
                  <a:gd name="connsiteY8" fmla="*/ 62294 h 1470731"/>
                  <a:gd name="connsiteX9" fmla="*/ 821988 w 1450887"/>
                  <a:gd name="connsiteY9" fmla="*/ 61341 h 1470731"/>
                  <a:gd name="connsiteX10" fmla="*/ 706354 w 1450887"/>
                  <a:gd name="connsiteY10" fmla="*/ 62484 h 1470731"/>
                  <a:gd name="connsiteX11" fmla="*/ 653872 w 1450887"/>
                  <a:gd name="connsiteY11" fmla="*/ 62579 h 1470731"/>
                  <a:gd name="connsiteX12" fmla="*/ 632155 w 1450887"/>
                  <a:gd name="connsiteY12" fmla="*/ 45339 h 1470731"/>
                  <a:gd name="connsiteX13" fmla="*/ 632155 w 1450887"/>
                  <a:gd name="connsiteY13" fmla="*/ 45339 h 1470731"/>
                  <a:gd name="connsiteX14" fmla="*/ 568147 w 1450887"/>
                  <a:gd name="connsiteY14" fmla="*/ 33338 h 1470731"/>
                  <a:gd name="connsiteX15" fmla="*/ 442512 w 1450887"/>
                  <a:gd name="connsiteY15" fmla="*/ 31623 h 1470731"/>
                  <a:gd name="connsiteX16" fmla="*/ 439083 w 1450887"/>
                  <a:gd name="connsiteY16" fmla="*/ 28385 h 1470731"/>
                  <a:gd name="connsiteX17" fmla="*/ 385457 w 1450887"/>
                  <a:gd name="connsiteY17" fmla="*/ 27337 h 1470731"/>
                  <a:gd name="connsiteX18" fmla="*/ 245440 w 1450887"/>
                  <a:gd name="connsiteY18" fmla="*/ 31337 h 1470731"/>
                  <a:gd name="connsiteX19" fmla="*/ 226961 w 1450887"/>
                  <a:gd name="connsiteY19" fmla="*/ 16478 h 1470731"/>
                  <a:gd name="connsiteX20" fmla="*/ 197529 w 1450887"/>
                  <a:gd name="connsiteY20" fmla="*/ 15526 h 1470731"/>
                  <a:gd name="connsiteX21" fmla="*/ 2266 w 1450887"/>
                  <a:gd name="connsiteY21" fmla="*/ 0 h 1470731"/>
                  <a:gd name="connsiteX22" fmla="*/ 5981 w 1450887"/>
                  <a:gd name="connsiteY22" fmla="*/ 1404366 h 1470731"/>
                  <a:gd name="connsiteX23" fmla="*/ 38461 w 1450887"/>
                  <a:gd name="connsiteY23" fmla="*/ 1470374 h 1470731"/>
                  <a:gd name="connsiteX24" fmla="*/ 1360341 w 1450887"/>
                  <a:gd name="connsiteY24" fmla="*/ 1388364 h 1470731"/>
                  <a:gd name="connsiteX25" fmla="*/ 1450257 w 1450887"/>
                  <a:gd name="connsiteY25" fmla="*/ 1296162 h 1470731"/>
                  <a:gd name="connsiteX26" fmla="*/ 1450067 w 1450887"/>
                  <a:gd name="connsiteY26" fmla="*/ 13811 h 147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50887" h="1470731">
                    <a:moveTo>
                      <a:pt x="1450067" y="13811"/>
                    </a:moveTo>
                    <a:cubicBezTo>
                      <a:pt x="1439780" y="22765"/>
                      <a:pt x="1429207" y="31814"/>
                      <a:pt x="1418920" y="41053"/>
                    </a:cubicBezTo>
                    <a:cubicBezTo>
                      <a:pt x="1369485" y="85439"/>
                      <a:pt x="1367866" y="86868"/>
                      <a:pt x="1324718" y="36671"/>
                    </a:cubicBezTo>
                    <a:cubicBezTo>
                      <a:pt x="1302048" y="10287"/>
                      <a:pt x="1285379" y="4572"/>
                      <a:pt x="1263281" y="34481"/>
                    </a:cubicBezTo>
                    <a:cubicBezTo>
                      <a:pt x="1257757" y="41910"/>
                      <a:pt x="1247755" y="46006"/>
                      <a:pt x="1242040" y="53340"/>
                    </a:cubicBezTo>
                    <a:cubicBezTo>
                      <a:pt x="1216418" y="86011"/>
                      <a:pt x="1195749" y="83915"/>
                      <a:pt x="1167746" y="52483"/>
                    </a:cubicBezTo>
                    <a:cubicBezTo>
                      <a:pt x="1124311" y="3810"/>
                      <a:pt x="1120787" y="4667"/>
                      <a:pt x="1075067" y="54673"/>
                    </a:cubicBezTo>
                    <a:cubicBezTo>
                      <a:pt x="1051922" y="80010"/>
                      <a:pt x="1035824" y="86392"/>
                      <a:pt x="1006678" y="60865"/>
                    </a:cubicBezTo>
                    <a:cubicBezTo>
                      <a:pt x="943622" y="5620"/>
                      <a:pt x="940860" y="5906"/>
                      <a:pt x="879043" y="62294"/>
                    </a:cubicBezTo>
                    <a:cubicBezTo>
                      <a:pt x="855992" y="83249"/>
                      <a:pt x="843514" y="83058"/>
                      <a:pt x="821988" y="61341"/>
                    </a:cubicBezTo>
                    <a:cubicBezTo>
                      <a:pt x="766362" y="5334"/>
                      <a:pt x="764362" y="5429"/>
                      <a:pt x="706354" y="62484"/>
                    </a:cubicBezTo>
                    <a:cubicBezTo>
                      <a:pt x="686257" y="82296"/>
                      <a:pt x="672064" y="87249"/>
                      <a:pt x="653872" y="62579"/>
                    </a:cubicBezTo>
                    <a:cubicBezTo>
                      <a:pt x="648538" y="55436"/>
                      <a:pt x="639489" y="50959"/>
                      <a:pt x="632155" y="45339"/>
                    </a:cubicBezTo>
                    <a:cubicBezTo>
                      <a:pt x="632155" y="45339"/>
                      <a:pt x="632155" y="45339"/>
                      <a:pt x="632155" y="45339"/>
                    </a:cubicBezTo>
                    <a:cubicBezTo>
                      <a:pt x="616248" y="11906"/>
                      <a:pt x="601198" y="2858"/>
                      <a:pt x="568147" y="33338"/>
                    </a:cubicBezTo>
                    <a:cubicBezTo>
                      <a:pt x="506329" y="90392"/>
                      <a:pt x="504043" y="87916"/>
                      <a:pt x="442512" y="31623"/>
                    </a:cubicBezTo>
                    <a:cubicBezTo>
                      <a:pt x="441369" y="30575"/>
                      <a:pt x="440035" y="29623"/>
                      <a:pt x="439083" y="28385"/>
                    </a:cubicBezTo>
                    <a:cubicBezTo>
                      <a:pt x="421557" y="5715"/>
                      <a:pt x="407269" y="8382"/>
                      <a:pt x="385457" y="27337"/>
                    </a:cubicBezTo>
                    <a:cubicBezTo>
                      <a:pt x="318496" y="85725"/>
                      <a:pt x="317353" y="84487"/>
                      <a:pt x="245440" y="31337"/>
                    </a:cubicBezTo>
                    <a:cubicBezTo>
                      <a:pt x="239058" y="26670"/>
                      <a:pt x="232962" y="21622"/>
                      <a:pt x="226961" y="16478"/>
                    </a:cubicBezTo>
                    <a:cubicBezTo>
                      <a:pt x="217341" y="8287"/>
                      <a:pt x="207149" y="5620"/>
                      <a:pt x="197529" y="15526"/>
                    </a:cubicBezTo>
                    <a:cubicBezTo>
                      <a:pt x="131616" y="82487"/>
                      <a:pt x="66655" y="93536"/>
                      <a:pt x="2266" y="0"/>
                    </a:cubicBezTo>
                    <a:cubicBezTo>
                      <a:pt x="2266" y="144590"/>
                      <a:pt x="-4782" y="1211771"/>
                      <a:pt x="5981" y="1404366"/>
                    </a:cubicBezTo>
                    <a:cubicBezTo>
                      <a:pt x="9886" y="1473422"/>
                      <a:pt x="4648" y="1471613"/>
                      <a:pt x="38461" y="1470374"/>
                    </a:cubicBezTo>
                    <a:cubicBezTo>
                      <a:pt x="101041" y="1468946"/>
                      <a:pt x="1191463" y="1400461"/>
                      <a:pt x="1360341" y="1388364"/>
                    </a:cubicBezTo>
                    <a:cubicBezTo>
                      <a:pt x="1459972" y="1381220"/>
                      <a:pt x="1451305" y="1392841"/>
                      <a:pt x="1450257" y="1296162"/>
                    </a:cubicBezTo>
                    <a:cubicBezTo>
                      <a:pt x="1448923" y="1172528"/>
                      <a:pt x="1450067" y="299657"/>
                      <a:pt x="1450067" y="13811"/>
                    </a:cubicBezTo>
                    <a:close/>
                  </a:path>
                </a:pathLst>
              </a:custGeom>
              <a:solidFill>
                <a:srgbClr val="E5E4E4"/>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9C656A8-0483-4CE1-AF66-8C39CAD52DF3}"/>
                  </a:ext>
                </a:extLst>
              </p:cNvPr>
              <p:cNvSpPr/>
              <p:nvPr/>
            </p:nvSpPr>
            <p:spPr>
              <a:xfrm>
                <a:off x="5913882" y="600471"/>
                <a:ext cx="1152648" cy="1123283"/>
              </a:xfrm>
              <a:custGeom>
                <a:avLst/>
                <a:gdLst>
                  <a:gd name="connsiteX0" fmla="*/ 491802 w 1152648"/>
                  <a:gd name="connsiteY0" fmla="*/ 1095661 h 1123283"/>
                  <a:gd name="connsiteX1" fmla="*/ 935572 w 1152648"/>
                  <a:gd name="connsiteY1" fmla="*/ 1095661 h 1123283"/>
                  <a:gd name="connsiteX2" fmla="*/ 949383 w 1152648"/>
                  <a:gd name="connsiteY2" fmla="*/ 1109472 h 1123283"/>
                  <a:gd name="connsiteX3" fmla="*/ 935572 w 1152648"/>
                  <a:gd name="connsiteY3" fmla="*/ 1123283 h 1123283"/>
                  <a:gd name="connsiteX4" fmla="*/ 491802 w 1152648"/>
                  <a:gd name="connsiteY4" fmla="*/ 1123283 h 1123283"/>
                  <a:gd name="connsiteX5" fmla="*/ 477991 w 1152648"/>
                  <a:gd name="connsiteY5" fmla="*/ 1109472 h 1123283"/>
                  <a:gd name="connsiteX6" fmla="*/ 491802 w 1152648"/>
                  <a:gd name="connsiteY6" fmla="*/ 1095661 h 1123283"/>
                  <a:gd name="connsiteX7" fmla="*/ 15171 w 1152648"/>
                  <a:gd name="connsiteY7" fmla="*/ 1095661 h 1123283"/>
                  <a:gd name="connsiteX8" fmla="*/ 422937 w 1152648"/>
                  <a:gd name="connsiteY8" fmla="*/ 1095661 h 1123283"/>
                  <a:gd name="connsiteX9" fmla="*/ 436748 w 1152648"/>
                  <a:gd name="connsiteY9" fmla="*/ 1109472 h 1123283"/>
                  <a:gd name="connsiteX10" fmla="*/ 422937 w 1152648"/>
                  <a:gd name="connsiteY10" fmla="*/ 1123283 h 1123283"/>
                  <a:gd name="connsiteX11" fmla="*/ 15171 w 1152648"/>
                  <a:gd name="connsiteY11" fmla="*/ 1123283 h 1123283"/>
                  <a:gd name="connsiteX12" fmla="*/ 1360 w 1152648"/>
                  <a:gd name="connsiteY12" fmla="*/ 1109472 h 1123283"/>
                  <a:gd name="connsiteX13" fmla="*/ 15171 w 1152648"/>
                  <a:gd name="connsiteY13" fmla="*/ 1095661 h 1123283"/>
                  <a:gd name="connsiteX14" fmla="*/ 491802 w 1152648"/>
                  <a:gd name="connsiteY14" fmla="*/ 1016889 h 1123283"/>
                  <a:gd name="connsiteX15" fmla="*/ 935572 w 1152648"/>
                  <a:gd name="connsiteY15" fmla="*/ 1016889 h 1123283"/>
                  <a:gd name="connsiteX16" fmla="*/ 949383 w 1152648"/>
                  <a:gd name="connsiteY16" fmla="*/ 1030700 h 1123283"/>
                  <a:gd name="connsiteX17" fmla="*/ 935572 w 1152648"/>
                  <a:gd name="connsiteY17" fmla="*/ 1044512 h 1123283"/>
                  <a:gd name="connsiteX18" fmla="*/ 491802 w 1152648"/>
                  <a:gd name="connsiteY18" fmla="*/ 1044512 h 1123283"/>
                  <a:gd name="connsiteX19" fmla="*/ 477991 w 1152648"/>
                  <a:gd name="connsiteY19" fmla="*/ 1030700 h 1123283"/>
                  <a:gd name="connsiteX20" fmla="*/ 491802 w 1152648"/>
                  <a:gd name="connsiteY20" fmla="*/ 1016889 h 1123283"/>
                  <a:gd name="connsiteX21" fmla="*/ 15171 w 1152648"/>
                  <a:gd name="connsiteY21" fmla="*/ 1016889 h 1123283"/>
                  <a:gd name="connsiteX22" fmla="*/ 422937 w 1152648"/>
                  <a:gd name="connsiteY22" fmla="*/ 1016889 h 1123283"/>
                  <a:gd name="connsiteX23" fmla="*/ 436748 w 1152648"/>
                  <a:gd name="connsiteY23" fmla="*/ 1030700 h 1123283"/>
                  <a:gd name="connsiteX24" fmla="*/ 422937 w 1152648"/>
                  <a:gd name="connsiteY24" fmla="*/ 1044512 h 1123283"/>
                  <a:gd name="connsiteX25" fmla="*/ 15171 w 1152648"/>
                  <a:gd name="connsiteY25" fmla="*/ 1044512 h 1123283"/>
                  <a:gd name="connsiteX26" fmla="*/ 1360 w 1152648"/>
                  <a:gd name="connsiteY26" fmla="*/ 1030700 h 1123283"/>
                  <a:gd name="connsiteX27" fmla="*/ 15171 w 1152648"/>
                  <a:gd name="connsiteY27" fmla="*/ 1016889 h 1123283"/>
                  <a:gd name="connsiteX28" fmla="*/ 491802 w 1152648"/>
                  <a:gd name="connsiteY28" fmla="*/ 938022 h 1123283"/>
                  <a:gd name="connsiteX29" fmla="*/ 935572 w 1152648"/>
                  <a:gd name="connsiteY29" fmla="*/ 938022 h 1123283"/>
                  <a:gd name="connsiteX30" fmla="*/ 949383 w 1152648"/>
                  <a:gd name="connsiteY30" fmla="*/ 951833 h 1123283"/>
                  <a:gd name="connsiteX31" fmla="*/ 935572 w 1152648"/>
                  <a:gd name="connsiteY31" fmla="*/ 965644 h 1123283"/>
                  <a:gd name="connsiteX32" fmla="*/ 491802 w 1152648"/>
                  <a:gd name="connsiteY32" fmla="*/ 965644 h 1123283"/>
                  <a:gd name="connsiteX33" fmla="*/ 477991 w 1152648"/>
                  <a:gd name="connsiteY33" fmla="*/ 951833 h 1123283"/>
                  <a:gd name="connsiteX34" fmla="*/ 491802 w 1152648"/>
                  <a:gd name="connsiteY34" fmla="*/ 938022 h 1123283"/>
                  <a:gd name="connsiteX35" fmla="*/ 491802 w 1152648"/>
                  <a:gd name="connsiteY35" fmla="*/ 859250 h 1123283"/>
                  <a:gd name="connsiteX36" fmla="*/ 935572 w 1152648"/>
                  <a:gd name="connsiteY36" fmla="*/ 859250 h 1123283"/>
                  <a:gd name="connsiteX37" fmla="*/ 949383 w 1152648"/>
                  <a:gd name="connsiteY37" fmla="*/ 873061 h 1123283"/>
                  <a:gd name="connsiteX38" fmla="*/ 935572 w 1152648"/>
                  <a:gd name="connsiteY38" fmla="*/ 886873 h 1123283"/>
                  <a:gd name="connsiteX39" fmla="*/ 491802 w 1152648"/>
                  <a:gd name="connsiteY39" fmla="*/ 886873 h 1123283"/>
                  <a:gd name="connsiteX40" fmla="*/ 477991 w 1152648"/>
                  <a:gd name="connsiteY40" fmla="*/ 873061 h 1123283"/>
                  <a:gd name="connsiteX41" fmla="*/ 491802 w 1152648"/>
                  <a:gd name="connsiteY41" fmla="*/ 859250 h 1123283"/>
                  <a:gd name="connsiteX42" fmla="*/ 15171 w 1152648"/>
                  <a:gd name="connsiteY42" fmla="*/ 859250 h 1123283"/>
                  <a:gd name="connsiteX43" fmla="*/ 422937 w 1152648"/>
                  <a:gd name="connsiteY43" fmla="*/ 859250 h 1123283"/>
                  <a:gd name="connsiteX44" fmla="*/ 436748 w 1152648"/>
                  <a:gd name="connsiteY44" fmla="*/ 873061 h 1123283"/>
                  <a:gd name="connsiteX45" fmla="*/ 422937 w 1152648"/>
                  <a:gd name="connsiteY45" fmla="*/ 886873 h 1123283"/>
                  <a:gd name="connsiteX46" fmla="*/ 15171 w 1152648"/>
                  <a:gd name="connsiteY46" fmla="*/ 886873 h 1123283"/>
                  <a:gd name="connsiteX47" fmla="*/ 1360 w 1152648"/>
                  <a:gd name="connsiteY47" fmla="*/ 873061 h 1123283"/>
                  <a:gd name="connsiteX48" fmla="*/ 15171 w 1152648"/>
                  <a:gd name="connsiteY48" fmla="*/ 859250 h 1123283"/>
                  <a:gd name="connsiteX49" fmla="*/ 491802 w 1152648"/>
                  <a:gd name="connsiteY49" fmla="*/ 780479 h 1123283"/>
                  <a:gd name="connsiteX50" fmla="*/ 935572 w 1152648"/>
                  <a:gd name="connsiteY50" fmla="*/ 780479 h 1123283"/>
                  <a:gd name="connsiteX51" fmla="*/ 949383 w 1152648"/>
                  <a:gd name="connsiteY51" fmla="*/ 794290 h 1123283"/>
                  <a:gd name="connsiteX52" fmla="*/ 935572 w 1152648"/>
                  <a:gd name="connsiteY52" fmla="*/ 808101 h 1123283"/>
                  <a:gd name="connsiteX53" fmla="*/ 491802 w 1152648"/>
                  <a:gd name="connsiteY53" fmla="*/ 808101 h 1123283"/>
                  <a:gd name="connsiteX54" fmla="*/ 477991 w 1152648"/>
                  <a:gd name="connsiteY54" fmla="*/ 794290 h 1123283"/>
                  <a:gd name="connsiteX55" fmla="*/ 491802 w 1152648"/>
                  <a:gd name="connsiteY55" fmla="*/ 780479 h 1123283"/>
                  <a:gd name="connsiteX56" fmla="*/ 15171 w 1152648"/>
                  <a:gd name="connsiteY56" fmla="*/ 780479 h 1123283"/>
                  <a:gd name="connsiteX57" fmla="*/ 422937 w 1152648"/>
                  <a:gd name="connsiteY57" fmla="*/ 780479 h 1123283"/>
                  <a:gd name="connsiteX58" fmla="*/ 436748 w 1152648"/>
                  <a:gd name="connsiteY58" fmla="*/ 794290 h 1123283"/>
                  <a:gd name="connsiteX59" fmla="*/ 422937 w 1152648"/>
                  <a:gd name="connsiteY59" fmla="*/ 808101 h 1123283"/>
                  <a:gd name="connsiteX60" fmla="*/ 15171 w 1152648"/>
                  <a:gd name="connsiteY60" fmla="*/ 808101 h 1123283"/>
                  <a:gd name="connsiteX61" fmla="*/ 1360 w 1152648"/>
                  <a:gd name="connsiteY61" fmla="*/ 794290 h 1123283"/>
                  <a:gd name="connsiteX62" fmla="*/ 15171 w 1152648"/>
                  <a:gd name="connsiteY62" fmla="*/ 780479 h 1123283"/>
                  <a:gd name="connsiteX63" fmla="*/ 15171 w 1152648"/>
                  <a:gd name="connsiteY63" fmla="*/ 698754 h 1123283"/>
                  <a:gd name="connsiteX64" fmla="*/ 626105 w 1152648"/>
                  <a:gd name="connsiteY64" fmla="*/ 698754 h 1123283"/>
                  <a:gd name="connsiteX65" fmla="*/ 639916 w 1152648"/>
                  <a:gd name="connsiteY65" fmla="*/ 712565 h 1123283"/>
                  <a:gd name="connsiteX66" fmla="*/ 626105 w 1152648"/>
                  <a:gd name="connsiteY66" fmla="*/ 726377 h 1123283"/>
                  <a:gd name="connsiteX67" fmla="*/ 15171 w 1152648"/>
                  <a:gd name="connsiteY67" fmla="*/ 726377 h 1123283"/>
                  <a:gd name="connsiteX68" fmla="*/ 1360 w 1152648"/>
                  <a:gd name="connsiteY68" fmla="*/ 712565 h 1123283"/>
                  <a:gd name="connsiteX69" fmla="*/ 15171 w 1152648"/>
                  <a:gd name="connsiteY69" fmla="*/ 698754 h 1123283"/>
                  <a:gd name="connsiteX70" fmla="*/ 491802 w 1152648"/>
                  <a:gd name="connsiteY70" fmla="*/ 619982 h 1123283"/>
                  <a:gd name="connsiteX71" fmla="*/ 935572 w 1152648"/>
                  <a:gd name="connsiteY71" fmla="*/ 619982 h 1123283"/>
                  <a:gd name="connsiteX72" fmla="*/ 949383 w 1152648"/>
                  <a:gd name="connsiteY72" fmla="*/ 633793 h 1123283"/>
                  <a:gd name="connsiteX73" fmla="*/ 935572 w 1152648"/>
                  <a:gd name="connsiteY73" fmla="*/ 647605 h 1123283"/>
                  <a:gd name="connsiteX74" fmla="*/ 491802 w 1152648"/>
                  <a:gd name="connsiteY74" fmla="*/ 647605 h 1123283"/>
                  <a:gd name="connsiteX75" fmla="*/ 477991 w 1152648"/>
                  <a:gd name="connsiteY75" fmla="*/ 633793 h 1123283"/>
                  <a:gd name="connsiteX76" fmla="*/ 491802 w 1152648"/>
                  <a:gd name="connsiteY76" fmla="*/ 619982 h 1123283"/>
                  <a:gd name="connsiteX77" fmla="*/ 15171 w 1152648"/>
                  <a:gd name="connsiteY77" fmla="*/ 619982 h 1123283"/>
                  <a:gd name="connsiteX78" fmla="*/ 422937 w 1152648"/>
                  <a:gd name="connsiteY78" fmla="*/ 619982 h 1123283"/>
                  <a:gd name="connsiteX79" fmla="*/ 436748 w 1152648"/>
                  <a:gd name="connsiteY79" fmla="*/ 633793 h 1123283"/>
                  <a:gd name="connsiteX80" fmla="*/ 422937 w 1152648"/>
                  <a:gd name="connsiteY80" fmla="*/ 647605 h 1123283"/>
                  <a:gd name="connsiteX81" fmla="*/ 15171 w 1152648"/>
                  <a:gd name="connsiteY81" fmla="*/ 647605 h 1123283"/>
                  <a:gd name="connsiteX82" fmla="*/ 1360 w 1152648"/>
                  <a:gd name="connsiteY82" fmla="*/ 633793 h 1123283"/>
                  <a:gd name="connsiteX83" fmla="*/ 15171 w 1152648"/>
                  <a:gd name="connsiteY83" fmla="*/ 619982 h 1123283"/>
                  <a:gd name="connsiteX84" fmla="*/ 491802 w 1152648"/>
                  <a:gd name="connsiteY84" fmla="*/ 541115 h 1123283"/>
                  <a:gd name="connsiteX85" fmla="*/ 935572 w 1152648"/>
                  <a:gd name="connsiteY85" fmla="*/ 541115 h 1123283"/>
                  <a:gd name="connsiteX86" fmla="*/ 949383 w 1152648"/>
                  <a:gd name="connsiteY86" fmla="*/ 554926 h 1123283"/>
                  <a:gd name="connsiteX87" fmla="*/ 935572 w 1152648"/>
                  <a:gd name="connsiteY87" fmla="*/ 568738 h 1123283"/>
                  <a:gd name="connsiteX88" fmla="*/ 491802 w 1152648"/>
                  <a:gd name="connsiteY88" fmla="*/ 568738 h 1123283"/>
                  <a:gd name="connsiteX89" fmla="*/ 477991 w 1152648"/>
                  <a:gd name="connsiteY89" fmla="*/ 554926 h 1123283"/>
                  <a:gd name="connsiteX90" fmla="*/ 491802 w 1152648"/>
                  <a:gd name="connsiteY90" fmla="*/ 541115 h 1123283"/>
                  <a:gd name="connsiteX91" fmla="*/ 15171 w 1152648"/>
                  <a:gd name="connsiteY91" fmla="*/ 541115 h 1123283"/>
                  <a:gd name="connsiteX92" fmla="*/ 422937 w 1152648"/>
                  <a:gd name="connsiteY92" fmla="*/ 541115 h 1123283"/>
                  <a:gd name="connsiteX93" fmla="*/ 436748 w 1152648"/>
                  <a:gd name="connsiteY93" fmla="*/ 554926 h 1123283"/>
                  <a:gd name="connsiteX94" fmla="*/ 422937 w 1152648"/>
                  <a:gd name="connsiteY94" fmla="*/ 568738 h 1123283"/>
                  <a:gd name="connsiteX95" fmla="*/ 15171 w 1152648"/>
                  <a:gd name="connsiteY95" fmla="*/ 568738 h 1123283"/>
                  <a:gd name="connsiteX96" fmla="*/ 1360 w 1152648"/>
                  <a:gd name="connsiteY96" fmla="*/ 554926 h 1123283"/>
                  <a:gd name="connsiteX97" fmla="*/ 15171 w 1152648"/>
                  <a:gd name="connsiteY97" fmla="*/ 541115 h 1123283"/>
                  <a:gd name="connsiteX98" fmla="*/ 491802 w 1152648"/>
                  <a:gd name="connsiteY98" fmla="*/ 462344 h 1123283"/>
                  <a:gd name="connsiteX99" fmla="*/ 935572 w 1152648"/>
                  <a:gd name="connsiteY99" fmla="*/ 462344 h 1123283"/>
                  <a:gd name="connsiteX100" fmla="*/ 949383 w 1152648"/>
                  <a:gd name="connsiteY100" fmla="*/ 476155 h 1123283"/>
                  <a:gd name="connsiteX101" fmla="*/ 935572 w 1152648"/>
                  <a:gd name="connsiteY101" fmla="*/ 489967 h 1123283"/>
                  <a:gd name="connsiteX102" fmla="*/ 491802 w 1152648"/>
                  <a:gd name="connsiteY102" fmla="*/ 489967 h 1123283"/>
                  <a:gd name="connsiteX103" fmla="*/ 477991 w 1152648"/>
                  <a:gd name="connsiteY103" fmla="*/ 476155 h 1123283"/>
                  <a:gd name="connsiteX104" fmla="*/ 491802 w 1152648"/>
                  <a:gd name="connsiteY104" fmla="*/ 462344 h 1123283"/>
                  <a:gd name="connsiteX105" fmla="*/ 15171 w 1152648"/>
                  <a:gd name="connsiteY105" fmla="*/ 462344 h 1123283"/>
                  <a:gd name="connsiteX106" fmla="*/ 422937 w 1152648"/>
                  <a:gd name="connsiteY106" fmla="*/ 462344 h 1123283"/>
                  <a:gd name="connsiteX107" fmla="*/ 436748 w 1152648"/>
                  <a:gd name="connsiteY107" fmla="*/ 476155 h 1123283"/>
                  <a:gd name="connsiteX108" fmla="*/ 422937 w 1152648"/>
                  <a:gd name="connsiteY108" fmla="*/ 489967 h 1123283"/>
                  <a:gd name="connsiteX109" fmla="*/ 15171 w 1152648"/>
                  <a:gd name="connsiteY109" fmla="*/ 489967 h 1123283"/>
                  <a:gd name="connsiteX110" fmla="*/ 1360 w 1152648"/>
                  <a:gd name="connsiteY110" fmla="*/ 476155 h 1123283"/>
                  <a:gd name="connsiteX111" fmla="*/ 15171 w 1152648"/>
                  <a:gd name="connsiteY111" fmla="*/ 462344 h 1123283"/>
                  <a:gd name="connsiteX112" fmla="*/ 491802 w 1152648"/>
                  <a:gd name="connsiteY112" fmla="*/ 383477 h 1123283"/>
                  <a:gd name="connsiteX113" fmla="*/ 935572 w 1152648"/>
                  <a:gd name="connsiteY113" fmla="*/ 383477 h 1123283"/>
                  <a:gd name="connsiteX114" fmla="*/ 949383 w 1152648"/>
                  <a:gd name="connsiteY114" fmla="*/ 397288 h 1123283"/>
                  <a:gd name="connsiteX115" fmla="*/ 935572 w 1152648"/>
                  <a:gd name="connsiteY115" fmla="*/ 411100 h 1123283"/>
                  <a:gd name="connsiteX116" fmla="*/ 491802 w 1152648"/>
                  <a:gd name="connsiteY116" fmla="*/ 411100 h 1123283"/>
                  <a:gd name="connsiteX117" fmla="*/ 477991 w 1152648"/>
                  <a:gd name="connsiteY117" fmla="*/ 397288 h 1123283"/>
                  <a:gd name="connsiteX118" fmla="*/ 491802 w 1152648"/>
                  <a:gd name="connsiteY118" fmla="*/ 383477 h 1123283"/>
                  <a:gd name="connsiteX119" fmla="*/ 15171 w 1152648"/>
                  <a:gd name="connsiteY119" fmla="*/ 383477 h 1123283"/>
                  <a:gd name="connsiteX120" fmla="*/ 422937 w 1152648"/>
                  <a:gd name="connsiteY120" fmla="*/ 383477 h 1123283"/>
                  <a:gd name="connsiteX121" fmla="*/ 436748 w 1152648"/>
                  <a:gd name="connsiteY121" fmla="*/ 397288 h 1123283"/>
                  <a:gd name="connsiteX122" fmla="*/ 422937 w 1152648"/>
                  <a:gd name="connsiteY122" fmla="*/ 411100 h 1123283"/>
                  <a:gd name="connsiteX123" fmla="*/ 15171 w 1152648"/>
                  <a:gd name="connsiteY123" fmla="*/ 411100 h 1123283"/>
                  <a:gd name="connsiteX124" fmla="*/ 1360 w 1152648"/>
                  <a:gd name="connsiteY124" fmla="*/ 397288 h 1123283"/>
                  <a:gd name="connsiteX125" fmla="*/ 15171 w 1152648"/>
                  <a:gd name="connsiteY125" fmla="*/ 383477 h 1123283"/>
                  <a:gd name="connsiteX126" fmla="*/ 491802 w 1152648"/>
                  <a:gd name="connsiteY126" fmla="*/ 304705 h 1123283"/>
                  <a:gd name="connsiteX127" fmla="*/ 935572 w 1152648"/>
                  <a:gd name="connsiteY127" fmla="*/ 304705 h 1123283"/>
                  <a:gd name="connsiteX128" fmla="*/ 949383 w 1152648"/>
                  <a:gd name="connsiteY128" fmla="*/ 318516 h 1123283"/>
                  <a:gd name="connsiteX129" fmla="*/ 935572 w 1152648"/>
                  <a:gd name="connsiteY129" fmla="*/ 332327 h 1123283"/>
                  <a:gd name="connsiteX130" fmla="*/ 491802 w 1152648"/>
                  <a:gd name="connsiteY130" fmla="*/ 332327 h 1123283"/>
                  <a:gd name="connsiteX131" fmla="*/ 477991 w 1152648"/>
                  <a:gd name="connsiteY131" fmla="*/ 318516 h 1123283"/>
                  <a:gd name="connsiteX132" fmla="*/ 491802 w 1152648"/>
                  <a:gd name="connsiteY132" fmla="*/ 304705 h 1123283"/>
                  <a:gd name="connsiteX133" fmla="*/ 218959 w 1152648"/>
                  <a:gd name="connsiteY133" fmla="*/ 294632 h 1123283"/>
                  <a:gd name="connsiteX134" fmla="*/ 410554 w 1152648"/>
                  <a:gd name="connsiteY134" fmla="*/ 303657 h 1123283"/>
                  <a:gd name="connsiteX135" fmla="*/ 437224 w 1152648"/>
                  <a:gd name="connsiteY135" fmla="*/ 315564 h 1123283"/>
                  <a:gd name="connsiteX136" fmla="*/ 409030 w 1152648"/>
                  <a:gd name="connsiteY136" fmla="*/ 333090 h 1123283"/>
                  <a:gd name="connsiteX137" fmla="*/ 218816 w 1152648"/>
                  <a:gd name="connsiteY137" fmla="*/ 333280 h 1123283"/>
                  <a:gd name="connsiteX138" fmla="*/ 28506 w 1152648"/>
                  <a:gd name="connsiteY138" fmla="*/ 333185 h 1123283"/>
                  <a:gd name="connsiteX139" fmla="*/ 27 w 1152648"/>
                  <a:gd name="connsiteY139" fmla="*/ 314897 h 1123283"/>
                  <a:gd name="connsiteX140" fmla="*/ 27078 w 1152648"/>
                  <a:gd name="connsiteY140" fmla="*/ 295466 h 1123283"/>
                  <a:gd name="connsiteX141" fmla="*/ 218959 w 1152648"/>
                  <a:gd name="connsiteY141" fmla="*/ 294632 h 1123283"/>
                  <a:gd name="connsiteX142" fmla="*/ 14981 w 1152648"/>
                  <a:gd name="connsiteY142" fmla="*/ 115253 h 1123283"/>
                  <a:gd name="connsiteX143" fmla="*/ 1138836 w 1152648"/>
                  <a:gd name="connsiteY143" fmla="*/ 115253 h 1123283"/>
                  <a:gd name="connsiteX144" fmla="*/ 1152647 w 1152648"/>
                  <a:gd name="connsiteY144" fmla="*/ 129064 h 1123283"/>
                  <a:gd name="connsiteX145" fmla="*/ 1138836 w 1152648"/>
                  <a:gd name="connsiteY145" fmla="*/ 142876 h 1123283"/>
                  <a:gd name="connsiteX146" fmla="*/ 14981 w 1152648"/>
                  <a:gd name="connsiteY146" fmla="*/ 142876 h 1123283"/>
                  <a:gd name="connsiteX147" fmla="*/ 1170 w 1152648"/>
                  <a:gd name="connsiteY147" fmla="*/ 129064 h 1123283"/>
                  <a:gd name="connsiteX148" fmla="*/ 14981 w 1152648"/>
                  <a:gd name="connsiteY148" fmla="*/ 115253 h 1123283"/>
                  <a:gd name="connsiteX149" fmla="*/ 260154 w 1152648"/>
                  <a:gd name="connsiteY149" fmla="*/ 0 h 1123283"/>
                  <a:gd name="connsiteX150" fmla="*/ 916808 w 1152648"/>
                  <a:gd name="connsiteY150" fmla="*/ 0 h 1123283"/>
                  <a:gd name="connsiteX151" fmla="*/ 954908 w 1152648"/>
                  <a:gd name="connsiteY151" fmla="*/ 38100 h 1123283"/>
                  <a:gd name="connsiteX152" fmla="*/ 916808 w 1152648"/>
                  <a:gd name="connsiteY152" fmla="*/ 76200 h 1123283"/>
                  <a:gd name="connsiteX153" fmla="*/ 260154 w 1152648"/>
                  <a:gd name="connsiteY153" fmla="*/ 76200 h 1123283"/>
                  <a:gd name="connsiteX154" fmla="*/ 222054 w 1152648"/>
                  <a:gd name="connsiteY154" fmla="*/ 38100 h 1123283"/>
                  <a:gd name="connsiteX155" fmla="*/ 260154 w 1152648"/>
                  <a:gd name="connsiteY155" fmla="*/ 0 h 112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152648" h="1123283">
                    <a:moveTo>
                      <a:pt x="491802" y="1095661"/>
                    </a:moveTo>
                    <a:lnTo>
                      <a:pt x="935572" y="1095661"/>
                    </a:lnTo>
                    <a:cubicBezTo>
                      <a:pt x="943192" y="1095661"/>
                      <a:pt x="949383" y="1101852"/>
                      <a:pt x="949383" y="1109472"/>
                    </a:cubicBezTo>
                    <a:cubicBezTo>
                      <a:pt x="949383" y="1117092"/>
                      <a:pt x="943192" y="1123283"/>
                      <a:pt x="935572" y="1123283"/>
                    </a:cubicBezTo>
                    <a:lnTo>
                      <a:pt x="491802" y="1123283"/>
                    </a:lnTo>
                    <a:cubicBezTo>
                      <a:pt x="484182" y="1123283"/>
                      <a:pt x="477991" y="1117092"/>
                      <a:pt x="477991" y="1109472"/>
                    </a:cubicBezTo>
                    <a:cubicBezTo>
                      <a:pt x="477991" y="1101852"/>
                      <a:pt x="484182" y="1095661"/>
                      <a:pt x="491802" y="1095661"/>
                    </a:cubicBezTo>
                    <a:close/>
                    <a:moveTo>
                      <a:pt x="15171" y="1095661"/>
                    </a:moveTo>
                    <a:lnTo>
                      <a:pt x="422937" y="1095661"/>
                    </a:lnTo>
                    <a:cubicBezTo>
                      <a:pt x="430556" y="1095661"/>
                      <a:pt x="436748" y="1101852"/>
                      <a:pt x="436748" y="1109472"/>
                    </a:cubicBezTo>
                    <a:cubicBezTo>
                      <a:pt x="436748" y="1117092"/>
                      <a:pt x="430556" y="1123283"/>
                      <a:pt x="422937" y="1123283"/>
                    </a:cubicBezTo>
                    <a:lnTo>
                      <a:pt x="15171" y="1123283"/>
                    </a:lnTo>
                    <a:cubicBezTo>
                      <a:pt x="7551" y="1123283"/>
                      <a:pt x="1360" y="1117092"/>
                      <a:pt x="1360" y="1109472"/>
                    </a:cubicBezTo>
                    <a:cubicBezTo>
                      <a:pt x="1360" y="1101852"/>
                      <a:pt x="7551" y="1095661"/>
                      <a:pt x="15171" y="1095661"/>
                    </a:cubicBezTo>
                    <a:close/>
                    <a:moveTo>
                      <a:pt x="491802" y="1016889"/>
                    </a:moveTo>
                    <a:lnTo>
                      <a:pt x="935572" y="1016889"/>
                    </a:lnTo>
                    <a:cubicBezTo>
                      <a:pt x="943192" y="1016889"/>
                      <a:pt x="949383" y="1023080"/>
                      <a:pt x="949383" y="1030700"/>
                    </a:cubicBezTo>
                    <a:cubicBezTo>
                      <a:pt x="949383" y="1038320"/>
                      <a:pt x="943192" y="1044512"/>
                      <a:pt x="935572" y="1044512"/>
                    </a:cubicBezTo>
                    <a:lnTo>
                      <a:pt x="491802" y="1044512"/>
                    </a:lnTo>
                    <a:cubicBezTo>
                      <a:pt x="484182" y="1044512"/>
                      <a:pt x="477991" y="1038320"/>
                      <a:pt x="477991" y="1030700"/>
                    </a:cubicBezTo>
                    <a:cubicBezTo>
                      <a:pt x="477991" y="1023080"/>
                      <a:pt x="484182" y="1016889"/>
                      <a:pt x="491802" y="1016889"/>
                    </a:cubicBezTo>
                    <a:close/>
                    <a:moveTo>
                      <a:pt x="15171" y="1016889"/>
                    </a:moveTo>
                    <a:lnTo>
                      <a:pt x="422937" y="1016889"/>
                    </a:lnTo>
                    <a:cubicBezTo>
                      <a:pt x="430556" y="1016889"/>
                      <a:pt x="436748" y="1023080"/>
                      <a:pt x="436748" y="1030700"/>
                    </a:cubicBezTo>
                    <a:cubicBezTo>
                      <a:pt x="436748" y="1038320"/>
                      <a:pt x="430556" y="1044512"/>
                      <a:pt x="422937" y="1044512"/>
                    </a:cubicBezTo>
                    <a:lnTo>
                      <a:pt x="15171" y="1044512"/>
                    </a:lnTo>
                    <a:cubicBezTo>
                      <a:pt x="7551" y="1044512"/>
                      <a:pt x="1360" y="1038320"/>
                      <a:pt x="1360" y="1030700"/>
                    </a:cubicBezTo>
                    <a:cubicBezTo>
                      <a:pt x="1360" y="1023080"/>
                      <a:pt x="7551" y="1016889"/>
                      <a:pt x="15171" y="1016889"/>
                    </a:cubicBezTo>
                    <a:close/>
                    <a:moveTo>
                      <a:pt x="491802" y="938022"/>
                    </a:moveTo>
                    <a:lnTo>
                      <a:pt x="935572" y="938022"/>
                    </a:lnTo>
                    <a:cubicBezTo>
                      <a:pt x="943192" y="938022"/>
                      <a:pt x="949383" y="944213"/>
                      <a:pt x="949383" y="951833"/>
                    </a:cubicBezTo>
                    <a:cubicBezTo>
                      <a:pt x="949383" y="959453"/>
                      <a:pt x="943192" y="965644"/>
                      <a:pt x="935572" y="965644"/>
                    </a:cubicBezTo>
                    <a:lnTo>
                      <a:pt x="491802" y="965644"/>
                    </a:lnTo>
                    <a:cubicBezTo>
                      <a:pt x="484182" y="965644"/>
                      <a:pt x="477991" y="959453"/>
                      <a:pt x="477991" y="951833"/>
                    </a:cubicBezTo>
                    <a:cubicBezTo>
                      <a:pt x="477991" y="944213"/>
                      <a:pt x="484182" y="938022"/>
                      <a:pt x="491802" y="938022"/>
                    </a:cubicBezTo>
                    <a:close/>
                    <a:moveTo>
                      <a:pt x="491802" y="859250"/>
                    </a:moveTo>
                    <a:lnTo>
                      <a:pt x="935572" y="859250"/>
                    </a:lnTo>
                    <a:cubicBezTo>
                      <a:pt x="943192" y="859250"/>
                      <a:pt x="949383" y="865441"/>
                      <a:pt x="949383" y="873061"/>
                    </a:cubicBezTo>
                    <a:cubicBezTo>
                      <a:pt x="949383" y="880681"/>
                      <a:pt x="943192" y="886873"/>
                      <a:pt x="935572" y="886873"/>
                    </a:cubicBezTo>
                    <a:lnTo>
                      <a:pt x="491802" y="886873"/>
                    </a:lnTo>
                    <a:cubicBezTo>
                      <a:pt x="484182" y="886873"/>
                      <a:pt x="477991" y="880681"/>
                      <a:pt x="477991" y="873061"/>
                    </a:cubicBezTo>
                    <a:cubicBezTo>
                      <a:pt x="477991" y="865441"/>
                      <a:pt x="484182" y="859250"/>
                      <a:pt x="491802" y="859250"/>
                    </a:cubicBezTo>
                    <a:close/>
                    <a:moveTo>
                      <a:pt x="15171" y="859250"/>
                    </a:moveTo>
                    <a:lnTo>
                      <a:pt x="422937" y="859250"/>
                    </a:lnTo>
                    <a:cubicBezTo>
                      <a:pt x="430556" y="859250"/>
                      <a:pt x="436748" y="865441"/>
                      <a:pt x="436748" y="873061"/>
                    </a:cubicBezTo>
                    <a:cubicBezTo>
                      <a:pt x="436748" y="880681"/>
                      <a:pt x="430556" y="886873"/>
                      <a:pt x="422937" y="886873"/>
                    </a:cubicBezTo>
                    <a:lnTo>
                      <a:pt x="15171" y="886873"/>
                    </a:lnTo>
                    <a:cubicBezTo>
                      <a:pt x="7551" y="886873"/>
                      <a:pt x="1360" y="880681"/>
                      <a:pt x="1360" y="873061"/>
                    </a:cubicBezTo>
                    <a:cubicBezTo>
                      <a:pt x="1360" y="865441"/>
                      <a:pt x="7551" y="859250"/>
                      <a:pt x="15171" y="859250"/>
                    </a:cubicBezTo>
                    <a:close/>
                    <a:moveTo>
                      <a:pt x="491802" y="780479"/>
                    </a:moveTo>
                    <a:lnTo>
                      <a:pt x="935572" y="780479"/>
                    </a:lnTo>
                    <a:cubicBezTo>
                      <a:pt x="943192" y="780479"/>
                      <a:pt x="949383" y="786670"/>
                      <a:pt x="949383" y="794290"/>
                    </a:cubicBezTo>
                    <a:cubicBezTo>
                      <a:pt x="949383" y="801815"/>
                      <a:pt x="943192" y="808101"/>
                      <a:pt x="935572" y="808101"/>
                    </a:cubicBezTo>
                    <a:lnTo>
                      <a:pt x="491802" y="808101"/>
                    </a:lnTo>
                    <a:cubicBezTo>
                      <a:pt x="484182" y="808101"/>
                      <a:pt x="477991" y="801910"/>
                      <a:pt x="477991" y="794290"/>
                    </a:cubicBezTo>
                    <a:cubicBezTo>
                      <a:pt x="477991" y="786670"/>
                      <a:pt x="484182" y="780479"/>
                      <a:pt x="491802" y="780479"/>
                    </a:cubicBezTo>
                    <a:close/>
                    <a:moveTo>
                      <a:pt x="15171" y="780479"/>
                    </a:moveTo>
                    <a:lnTo>
                      <a:pt x="422937" y="780479"/>
                    </a:lnTo>
                    <a:cubicBezTo>
                      <a:pt x="430556" y="780479"/>
                      <a:pt x="436748" y="786670"/>
                      <a:pt x="436748" y="794290"/>
                    </a:cubicBezTo>
                    <a:cubicBezTo>
                      <a:pt x="436748" y="801815"/>
                      <a:pt x="430556" y="808101"/>
                      <a:pt x="422937" y="808101"/>
                    </a:cubicBezTo>
                    <a:lnTo>
                      <a:pt x="15171" y="808101"/>
                    </a:lnTo>
                    <a:cubicBezTo>
                      <a:pt x="7551" y="808101"/>
                      <a:pt x="1360" y="801910"/>
                      <a:pt x="1360" y="794290"/>
                    </a:cubicBezTo>
                    <a:cubicBezTo>
                      <a:pt x="1360" y="786670"/>
                      <a:pt x="7551" y="780479"/>
                      <a:pt x="15171" y="780479"/>
                    </a:cubicBezTo>
                    <a:close/>
                    <a:moveTo>
                      <a:pt x="15171" y="698754"/>
                    </a:moveTo>
                    <a:lnTo>
                      <a:pt x="626105" y="698754"/>
                    </a:lnTo>
                    <a:cubicBezTo>
                      <a:pt x="633725" y="698754"/>
                      <a:pt x="639916" y="704945"/>
                      <a:pt x="639916" y="712565"/>
                    </a:cubicBezTo>
                    <a:cubicBezTo>
                      <a:pt x="640011" y="720185"/>
                      <a:pt x="633725" y="726377"/>
                      <a:pt x="626105" y="726377"/>
                    </a:cubicBezTo>
                    <a:lnTo>
                      <a:pt x="15171" y="726377"/>
                    </a:lnTo>
                    <a:cubicBezTo>
                      <a:pt x="7551" y="726377"/>
                      <a:pt x="1360" y="720185"/>
                      <a:pt x="1360" y="712565"/>
                    </a:cubicBezTo>
                    <a:cubicBezTo>
                      <a:pt x="1360" y="704945"/>
                      <a:pt x="7551" y="698754"/>
                      <a:pt x="15171" y="698754"/>
                    </a:cubicBezTo>
                    <a:close/>
                    <a:moveTo>
                      <a:pt x="491802" y="619982"/>
                    </a:moveTo>
                    <a:lnTo>
                      <a:pt x="935572" y="619982"/>
                    </a:lnTo>
                    <a:cubicBezTo>
                      <a:pt x="943192" y="619982"/>
                      <a:pt x="949383" y="626173"/>
                      <a:pt x="949383" y="633793"/>
                    </a:cubicBezTo>
                    <a:cubicBezTo>
                      <a:pt x="949383" y="641318"/>
                      <a:pt x="943192" y="647605"/>
                      <a:pt x="935572" y="647605"/>
                    </a:cubicBezTo>
                    <a:lnTo>
                      <a:pt x="491802" y="647605"/>
                    </a:lnTo>
                    <a:cubicBezTo>
                      <a:pt x="484182" y="647605"/>
                      <a:pt x="477991" y="641413"/>
                      <a:pt x="477991" y="633793"/>
                    </a:cubicBezTo>
                    <a:cubicBezTo>
                      <a:pt x="477991" y="626173"/>
                      <a:pt x="484182" y="619982"/>
                      <a:pt x="491802" y="619982"/>
                    </a:cubicBezTo>
                    <a:close/>
                    <a:moveTo>
                      <a:pt x="15171" y="619982"/>
                    </a:moveTo>
                    <a:lnTo>
                      <a:pt x="422937" y="619982"/>
                    </a:lnTo>
                    <a:cubicBezTo>
                      <a:pt x="430556" y="619982"/>
                      <a:pt x="436748" y="626173"/>
                      <a:pt x="436748" y="633793"/>
                    </a:cubicBezTo>
                    <a:cubicBezTo>
                      <a:pt x="436748" y="641318"/>
                      <a:pt x="430556" y="647605"/>
                      <a:pt x="422937" y="647605"/>
                    </a:cubicBezTo>
                    <a:lnTo>
                      <a:pt x="15171" y="647605"/>
                    </a:lnTo>
                    <a:cubicBezTo>
                      <a:pt x="7551" y="647605"/>
                      <a:pt x="1360" y="641413"/>
                      <a:pt x="1360" y="633793"/>
                    </a:cubicBezTo>
                    <a:cubicBezTo>
                      <a:pt x="1360" y="626173"/>
                      <a:pt x="7551" y="619982"/>
                      <a:pt x="15171" y="619982"/>
                    </a:cubicBezTo>
                    <a:close/>
                    <a:moveTo>
                      <a:pt x="491802" y="541115"/>
                    </a:moveTo>
                    <a:lnTo>
                      <a:pt x="935572" y="541115"/>
                    </a:lnTo>
                    <a:cubicBezTo>
                      <a:pt x="943192" y="541115"/>
                      <a:pt x="949383" y="547306"/>
                      <a:pt x="949383" y="554926"/>
                    </a:cubicBezTo>
                    <a:cubicBezTo>
                      <a:pt x="949383" y="562546"/>
                      <a:pt x="943192" y="568738"/>
                      <a:pt x="935572" y="568738"/>
                    </a:cubicBezTo>
                    <a:lnTo>
                      <a:pt x="491802" y="568738"/>
                    </a:lnTo>
                    <a:cubicBezTo>
                      <a:pt x="484182" y="568738"/>
                      <a:pt x="477991" y="562546"/>
                      <a:pt x="477991" y="554926"/>
                    </a:cubicBezTo>
                    <a:cubicBezTo>
                      <a:pt x="477991" y="547306"/>
                      <a:pt x="484182" y="541115"/>
                      <a:pt x="491802" y="541115"/>
                    </a:cubicBezTo>
                    <a:close/>
                    <a:moveTo>
                      <a:pt x="15171" y="541115"/>
                    </a:moveTo>
                    <a:lnTo>
                      <a:pt x="422937" y="541115"/>
                    </a:lnTo>
                    <a:cubicBezTo>
                      <a:pt x="430556" y="541115"/>
                      <a:pt x="436748" y="547306"/>
                      <a:pt x="436748" y="554926"/>
                    </a:cubicBezTo>
                    <a:cubicBezTo>
                      <a:pt x="436748" y="562546"/>
                      <a:pt x="430556" y="568738"/>
                      <a:pt x="422937" y="568738"/>
                    </a:cubicBezTo>
                    <a:lnTo>
                      <a:pt x="15171" y="568738"/>
                    </a:lnTo>
                    <a:cubicBezTo>
                      <a:pt x="7551" y="568738"/>
                      <a:pt x="1360" y="562546"/>
                      <a:pt x="1360" y="554926"/>
                    </a:cubicBezTo>
                    <a:cubicBezTo>
                      <a:pt x="1360" y="547306"/>
                      <a:pt x="7551" y="541115"/>
                      <a:pt x="15171" y="541115"/>
                    </a:cubicBezTo>
                    <a:close/>
                    <a:moveTo>
                      <a:pt x="491802" y="462344"/>
                    </a:moveTo>
                    <a:lnTo>
                      <a:pt x="935572" y="462344"/>
                    </a:lnTo>
                    <a:cubicBezTo>
                      <a:pt x="943192" y="462344"/>
                      <a:pt x="949383" y="468535"/>
                      <a:pt x="949383" y="476155"/>
                    </a:cubicBezTo>
                    <a:cubicBezTo>
                      <a:pt x="949383" y="483775"/>
                      <a:pt x="943192" y="489967"/>
                      <a:pt x="935572" y="489967"/>
                    </a:cubicBezTo>
                    <a:lnTo>
                      <a:pt x="491802" y="489967"/>
                    </a:lnTo>
                    <a:cubicBezTo>
                      <a:pt x="484182" y="489967"/>
                      <a:pt x="477991" y="483775"/>
                      <a:pt x="477991" y="476155"/>
                    </a:cubicBezTo>
                    <a:cubicBezTo>
                      <a:pt x="477991" y="468535"/>
                      <a:pt x="484182" y="462344"/>
                      <a:pt x="491802" y="462344"/>
                    </a:cubicBezTo>
                    <a:close/>
                    <a:moveTo>
                      <a:pt x="15171" y="462344"/>
                    </a:moveTo>
                    <a:lnTo>
                      <a:pt x="422937" y="462344"/>
                    </a:lnTo>
                    <a:cubicBezTo>
                      <a:pt x="430556" y="462344"/>
                      <a:pt x="436748" y="468535"/>
                      <a:pt x="436748" y="476155"/>
                    </a:cubicBezTo>
                    <a:cubicBezTo>
                      <a:pt x="436748" y="483775"/>
                      <a:pt x="430556" y="489967"/>
                      <a:pt x="422937" y="489967"/>
                    </a:cubicBezTo>
                    <a:lnTo>
                      <a:pt x="15171" y="489967"/>
                    </a:lnTo>
                    <a:cubicBezTo>
                      <a:pt x="7551" y="489967"/>
                      <a:pt x="1360" y="483775"/>
                      <a:pt x="1360" y="476155"/>
                    </a:cubicBezTo>
                    <a:cubicBezTo>
                      <a:pt x="1360" y="468535"/>
                      <a:pt x="7551" y="462344"/>
                      <a:pt x="15171" y="462344"/>
                    </a:cubicBezTo>
                    <a:close/>
                    <a:moveTo>
                      <a:pt x="491802" y="383477"/>
                    </a:moveTo>
                    <a:lnTo>
                      <a:pt x="935572" y="383477"/>
                    </a:lnTo>
                    <a:cubicBezTo>
                      <a:pt x="943192" y="383477"/>
                      <a:pt x="949383" y="389668"/>
                      <a:pt x="949383" y="397288"/>
                    </a:cubicBezTo>
                    <a:cubicBezTo>
                      <a:pt x="949383" y="404908"/>
                      <a:pt x="943192" y="411100"/>
                      <a:pt x="935572" y="411100"/>
                    </a:cubicBezTo>
                    <a:lnTo>
                      <a:pt x="491802" y="411100"/>
                    </a:lnTo>
                    <a:cubicBezTo>
                      <a:pt x="484182" y="411100"/>
                      <a:pt x="477991" y="404908"/>
                      <a:pt x="477991" y="397288"/>
                    </a:cubicBezTo>
                    <a:cubicBezTo>
                      <a:pt x="477991" y="389668"/>
                      <a:pt x="484182" y="383477"/>
                      <a:pt x="491802" y="383477"/>
                    </a:cubicBezTo>
                    <a:close/>
                    <a:moveTo>
                      <a:pt x="15171" y="383477"/>
                    </a:moveTo>
                    <a:lnTo>
                      <a:pt x="422937" y="383477"/>
                    </a:lnTo>
                    <a:cubicBezTo>
                      <a:pt x="430556" y="383477"/>
                      <a:pt x="436748" y="389668"/>
                      <a:pt x="436748" y="397288"/>
                    </a:cubicBezTo>
                    <a:cubicBezTo>
                      <a:pt x="436748" y="404908"/>
                      <a:pt x="430556" y="411100"/>
                      <a:pt x="422937" y="411100"/>
                    </a:cubicBezTo>
                    <a:lnTo>
                      <a:pt x="15171" y="411100"/>
                    </a:lnTo>
                    <a:cubicBezTo>
                      <a:pt x="7551" y="411100"/>
                      <a:pt x="1360" y="404908"/>
                      <a:pt x="1360" y="397288"/>
                    </a:cubicBezTo>
                    <a:cubicBezTo>
                      <a:pt x="1360" y="389668"/>
                      <a:pt x="7551" y="383477"/>
                      <a:pt x="15171" y="383477"/>
                    </a:cubicBezTo>
                    <a:close/>
                    <a:moveTo>
                      <a:pt x="491802" y="304705"/>
                    </a:moveTo>
                    <a:lnTo>
                      <a:pt x="935572" y="304705"/>
                    </a:lnTo>
                    <a:cubicBezTo>
                      <a:pt x="943192" y="304705"/>
                      <a:pt x="949383" y="310896"/>
                      <a:pt x="949383" y="318516"/>
                    </a:cubicBezTo>
                    <a:cubicBezTo>
                      <a:pt x="949383" y="326136"/>
                      <a:pt x="943192" y="332327"/>
                      <a:pt x="935572" y="332327"/>
                    </a:cubicBezTo>
                    <a:lnTo>
                      <a:pt x="491802" y="332327"/>
                    </a:lnTo>
                    <a:cubicBezTo>
                      <a:pt x="484182" y="332327"/>
                      <a:pt x="477991" y="326136"/>
                      <a:pt x="477991" y="318516"/>
                    </a:cubicBezTo>
                    <a:cubicBezTo>
                      <a:pt x="477991" y="310896"/>
                      <a:pt x="484182" y="304705"/>
                      <a:pt x="491802" y="304705"/>
                    </a:cubicBezTo>
                    <a:close/>
                    <a:moveTo>
                      <a:pt x="218959" y="294632"/>
                    </a:moveTo>
                    <a:cubicBezTo>
                      <a:pt x="282895" y="294823"/>
                      <a:pt x="346784" y="296656"/>
                      <a:pt x="410554" y="303657"/>
                    </a:cubicBezTo>
                    <a:cubicBezTo>
                      <a:pt x="420460" y="304705"/>
                      <a:pt x="436653" y="299943"/>
                      <a:pt x="437224" y="315564"/>
                    </a:cubicBezTo>
                    <a:cubicBezTo>
                      <a:pt x="437796" y="332613"/>
                      <a:pt x="421508" y="332994"/>
                      <a:pt x="409030" y="333090"/>
                    </a:cubicBezTo>
                    <a:cubicBezTo>
                      <a:pt x="345689" y="333375"/>
                      <a:pt x="282252" y="333185"/>
                      <a:pt x="218816" y="333280"/>
                    </a:cubicBezTo>
                    <a:cubicBezTo>
                      <a:pt x="155379" y="333375"/>
                      <a:pt x="91943" y="333566"/>
                      <a:pt x="28506" y="333185"/>
                    </a:cubicBezTo>
                    <a:cubicBezTo>
                      <a:pt x="15648" y="333090"/>
                      <a:pt x="789" y="331375"/>
                      <a:pt x="27" y="314897"/>
                    </a:cubicBezTo>
                    <a:cubicBezTo>
                      <a:pt x="-735" y="297942"/>
                      <a:pt x="14409" y="295370"/>
                      <a:pt x="27078" y="295466"/>
                    </a:cubicBezTo>
                    <a:cubicBezTo>
                      <a:pt x="91038" y="295894"/>
                      <a:pt x="155022" y="294442"/>
                      <a:pt x="218959" y="294632"/>
                    </a:cubicBezTo>
                    <a:close/>
                    <a:moveTo>
                      <a:pt x="14981" y="115253"/>
                    </a:moveTo>
                    <a:lnTo>
                      <a:pt x="1138836" y="115253"/>
                    </a:lnTo>
                    <a:cubicBezTo>
                      <a:pt x="1146456" y="115253"/>
                      <a:pt x="1152647" y="121444"/>
                      <a:pt x="1152647" y="129064"/>
                    </a:cubicBezTo>
                    <a:cubicBezTo>
                      <a:pt x="1152743" y="136684"/>
                      <a:pt x="1146456" y="142876"/>
                      <a:pt x="1138836" y="142876"/>
                    </a:cubicBezTo>
                    <a:lnTo>
                      <a:pt x="14981" y="142876"/>
                    </a:lnTo>
                    <a:cubicBezTo>
                      <a:pt x="7361" y="142876"/>
                      <a:pt x="1170" y="136684"/>
                      <a:pt x="1170" y="129064"/>
                    </a:cubicBezTo>
                    <a:cubicBezTo>
                      <a:pt x="1170" y="121444"/>
                      <a:pt x="7361" y="115253"/>
                      <a:pt x="14981" y="115253"/>
                    </a:cubicBezTo>
                    <a:close/>
                    <a:moveTo>
                      <a:pt x="260154" y="0"/>
                    </a:moveTo>
                    <a:lnTo>
                      <a:pt x="916808" y="0"/>
                    </a:lnTo>
                    <a:cubicBezTo>
                      <a:pt x="937858" y="0"/>
                      <a:pt x="954908" y="17050"/>
                      <a:pt x="954908" y="38100"/>
                    </a:cubicBezTo>
                    <a:cubicBezTo>
                      <a:pt x="954908" y="59150"/>
                      <a:pt x="937858" y="76200"/>
                      <a:pt x="916808" y="76200"/>
                    </a:cubicBezTo>
                    <a:lnTo>
                      <a:pt x="260154" y="76200"/>
                    </a:lnTo>
                    <a:cubicBezTo>
                      <a:pt x="239104" y="76200"/>
                      <a:pt x="222054" y="59150"/>
                      <a:pt x="222054" y="38100"/>
                    </a:cubicBezTo>
                    <a:cubicBezTo>
                      <a:pt x="222054" y="17050"/>
                      <a:pt x="239104" y="0"/>
                      <a:pt x="260154" y="0"/>
                    </a:cubicBezTo>
                    <a:close/>
                  </a:path>
                </a:pathLst>
              </a:custGeom>
              <a:solidFill>
                <a:srgbClr val="CDCDCC"/>
              </a:solidFill>
              <a:ln w="9525" cap="flat">
                <a:noFill/>
                <a:prstDash val="solid"/>
                <a:miter/>
              </a:ln>
            </p:spPr>
            <p:txBody>
              <a:bodyPr rtlCol="0" anchor="ctr"/>
              <a:lstStyle/>
              <a:p>
                <a:endParaRPr lang="en-US"/>
              </a:p>
            </p:txBody>
          </p:sp>
        </p:grpSp>
      </p:grpSp>
      <p:sp>
        <p:nvSpPr>
          <p:cNvPr id="2" name="Footer Placeholder 1">
            <a:extLst>
              <a:ext uri="{FF2B5EF4-FFF2-40B4-BE49-F238E27FC236}">
                <a16:creationId xmlns:a16="http://schemas.microsoft.com/office/drawing/2014/main" id="{663D3EF9-C71E-42E8-ACF8-D2C7E8653664}"/>
              </a:ext>
            </a:extLst>
          </p:cNvPr>
          <p:cNvSpPr>
            <a:spLocks noGrp="1"/>
          </p:cNvSpPr>
          <p:nvPr>
            <p:ph type="ftr" sz="quarter" idx="11"/>
          </p:nvPr>
        </p:nvSpPr>
        <p:spPr/>
        <p:txBody>
          <a:bodyPr/>
          <a:lstStyle/>
          <a:p>
            <a:r>
              <a:rPr lang="en-US"/>
              <a:t>NSTU_QuickBill</a:t>
            </a:r>
          </a:p>
        </p:txBody>
      </p:sp>
    </p:spTree>
    <p:extLst>
      <p:ext uri="{BB962C8B-B14F-4D97-AF65-F5344CB8AC3E}">
        <p14:creationId xmlns:p14="http://schemas.microsoft.com/office/powerpoint/2010/main" val="240536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F7E7A2-0554-4E41-BBAA-5EE46751A9B3}"/>
              </a:ext>
            </a:extLst>
          </p:cNvPr>
          <p:cNvSpPr txBox="1"/>
          <p:nvPr/>
        </p:nvSpPr>
        <p:spPr>
          <a:xfrm>
            <a:off x="448839" y="1775457"/>
            <a:ext cx="6557993" cy="923330"/>
          </a:xfrm>
          <a:prstGeom prst="rect">
            <a:avLst/>
          </a:prstGeom>
          <a:noFill/>
        </p:spPr>
        <p:txBody>
          <a:bodyPr wrap="square" rtlCol="0" anchor="ctr">
            <a:spAutoFit/>
          </a:bodyPr>
          <a:lstStyle/>
          <a:p>
            <a:r>
              <a:rPr lang="en-US" sz="5400"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Project Purpose</a:t>
            </a:r>
          </a:p>
        </p:txBody>
      </p:sp>
      <p:sp>
        <p:nvSpPr>
          <p:cNvPr id="13" name="TextBox 12">
            <a:extLst>
              <a:ext uri="{FF2B5EF4-FFF2-40B4-BE49-F238E27FC236}">
                <a16:creationId xmlns:a16="http://schemas.microsoft.com/office/drawing/2014/main" id="{2E1911F9-1A1A-4A0B-B5B3-E9F700C8A17E}"/>
              </a:ext>
            </a:extLst>
          </p:cNvPr>
          <p:cNvSpPr txBox="1"/>
          <p:nvPr/>
        </p:nvSpPr>
        <p:spPr>
          <a:xfrm>
            <a:off x="448839" y="2803301"/>
            <a:ext cx="7443047" cy="2031325"/>
          </a:xfrm>
          <a:prstGeom prst="rect">
            <a:avLst/>
          </a:prstGeom>
          <a:noFill/>
        </p:spPr>
        <p:txBody>
          <a:bodyPr wrap="square" rtlCol="0">
            <a:spAutoFit/>
          </a:bodyPr>
          <a:lstStyle/>
          <a:p>
            <a:r>
              <a:rPr lang="en-US" sz="1800" b="0" i="0" dirty="0">
                <a:solidFill>
                  <a:schemeClr val="bg1"/>
                </a:solidFill>
                <a:effectLst/>
                <a:latin typeface="Times New Roman" panose="02020603050405020304" pitchFamily="18" charset="0"/>
                <a:cs typeface="Times New Roman" panose="02020603050405020304" pitchFamily="18" charset="0"/>
              </a:rPr>
              <a:t>The main purpose of the NSTU </a:t>
            </a:r>
            <a:r>
              <a:rPr lang="en-US" sz="1800" b="0" i="0" dirty="0" err="1">
                <a:solidFill>
                  <a:schemeClr val="bg1"/>
                </a:solidFill>
                <a:effectLst/>
                <a:latin typeface="Times New Roman" panose="02020603050405020304" pitchFamily="18" charset="0"/>
                <a:cs typeface="Times New Roman" panose="02020603050405020304" pitchFamily="18" charset="0"/>
              </a:rPr>
              <a:t>QuickBill</a:t>
            </a:r>
            <a:r>
              <a:rPr lang="en-US" sz="1800" b="0" i="0" dirty="0">
                <a:solidFill>
                  <a:schemeClr val="bg1"/>
                </a:solidFill>
                <a:effectLst/>
                <a:latin typeface="Times New Roman" panose="02020603050405020304" pitchFamily="18" charset="0"/>
                <a:cs typeface="Times New Roman" panose="02020603050405020304" pitchFamily="18" charset="0"/>
              </a:rPr>
              <a:t> project is to modernize and streamline the bill submission and management processes at Noakhali Science and Technology University. By implementing a web-based system, the project aims to enhance efficiency, save time, and optimize resource utilization for faculty members and administrative staff. Ultimately, NSTU </a:t>
            </a:r>
            <a:r>
              <a:rPr lang="en-US" sz="1800" b="0" i="0" dirty="0" err="1">
                <a:solidFill>
                  <a:schemeClr val="bg1"/>
                </a:solidFill>
                <a:effectLst/>
                <a:latin typeface="Times New Roman" panose="02020603050405020304" pitchFamily="18" charset="0"/>
                <a:cs typeface="Times New Roman" panose="02020603050405020304" pitchFamily="18" charset="0"/>
              </a:rPr>
              <a:t>QuickBill</a:t>
            </a:r>
            <a:r>
              <a:rPr lang="en-US" sz="1800" b="0" i="0" dirty="0">
                <a:solidFill>
                  <a:schemeClr val="bg1"/>
                </a:solidFill>
                <a:effectLst/>
                <a:latin typeface="Times New Roman" panose="02020603050405020304" pitchFamily="18" charset="0"/>
                <a:cs typeface="Times New Roman" panose="02020603050405020304" pitchFamily="18" charset="0"/>
              </a:rPr>
              <a:t> seeks to foster transparency, accountability, and user convenience in university billing procedures.</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3242F24-B8D5-2120-D86E-D12E184F10B1}"/>
              </a:ext>
            </a:extLst>
          </p:cNvPr>
          <p:cNvPicPr>
            <a:picLocks noChangeAspect="1"/>
          </p:cNvPicPr>
          <p:nvPr/>
        </p:nvPicPr>
        <p:blipFill>
          <a:blip r:embed="rId2"/>
          <a:stretch>
            <a:fillRect/>
          </a:stretch>
        </p:blipFill>
        <p:spPr>
          <a:xfrm>
            <a:off x="3515907" y="6323132"/>
            <a:ext cx="4115157" cy="365792"/>
          </a:xfrm>
          <a:prstGeom prst="rect">
            <a:avLst/>
          </a:prstGeom>
        </p:spPr>
      </p:pic>
      <p:pic>
        <p:nvPicPr>
          <p:cNvPr id="4" name="Picture 3">
            <a:extLst>
              <a:ext uri="{FF2B5EF4-FFF2-40B4-BE49-F238E27FC236}">
                <a16:creationId xmlns:a16="http://schemas.microsoft.com/office/drawing/2014/main" id="{5D7726AB-DCF9-CC4B-28B3-179237E3F325}"/>
              </a:ext>
            </a:extLst>
          </p:cNvPr>
          <p:cNvPicPr>
            <a:picLocks noChangeAspect="1"/>
          </p:cNvPicPr>
          <p:nvPr/>
        </p:nvPicPr>
        <p:blipFill>
          <a:blip r:embed="rId3"/>
          <a:stretch>
            <a:fillRect/>
          </a:stretch>
        </p:blipFill>
        <p:spPr>
          <a:xfrm>
            <a:off x="978301" y="6323132"/>
            <a:ext cx="2749534" cy="365792"/>
          </a:xfrm>
          <a:prstGeom prst="rect">
            <a:avLst/>
          </a:prstGeom>
        </p:spPr>
      </p:pic>
    </p:spTree>
    <p:extLst>
      <p:ext uri="{BB962C8B-B14F-4D97-AF65-F5344CB8AC3E}">
        <p14:creationId xmlns:p14="http://schemas.microsoft.com/office/powerpoint/2010/main" val="417915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2829CAB9-F27C-4499-A88B-8C3DFD71D73A}"/>
              </a:ext>
            </a:extLst>
          </p:cNvPr>
          <p:cNvSpPr/>
          <p:nvPr/>
        </p:nvSpPr>
        <p:spPr>
          <a:xfrm>
            <a:off x="8537628" y="3179400"/>
            <a:ext cx="820615" cy="820615"/>
          </a:xfrm>
          <a:custGeom>
            <a:avLst/>
            <a:gdLst>
              <a:gd name="connsiteX0" fmla="*/ 321548 w 643094"/>
              <a:gd name="connsiteY0" fmla="*/ 117901 h 643094"/>
              <a:gd name="connsiteX1" fmla="*/ 525195 w 643094"/>
              <a:gd name="connsiteY1" fmla="*/ 321548 h 643094"/>
              <a:gd name="connsiteX2" fmla="*/ 321548 w 643094"/>
              <a:gd name="connsiteY2" fmla="*/ 525195 h 643094"/>
              <a:gd name="connsiteX3" fmla="*/ 117901 w 643094"/>
              <a:gd name="connsiteY3" fmla="*/ 321548 h 643094"/>
              <a:gd name="connsiteX4" fmla="*/ 321548 w 643094"/>
              <a:gd name="connsiteY4" fmla="*/ 117901 h 643094"/>
              <a:gd name="connsiteX5" fmla="*/ 321547 w 643094"/>
              <a:gd name="connsiteY5" fmla="*/ 48181 h 643094"/>
              <a:gd name="connsiteX6" fmla="*/ 48181 w 643094"/>
              <a:gd name="connsiteY6" fmla="*/ 321547 h 643094"/>
              <a:gd name="connsiteX7" fmla="*/ 321547 w 643094"/>
              <a:gd name="connsiteY7" fmla="*/ 594913 h 643094"/>
              <a:gd name="connsiteX8" fmla="*/ 594913 w 643094"/>
              <a:gd name="connsiteY8" fmla="*/ 321547 h 643094"/>
              <a:gd name="connsiteX9" fmla="*/ 321547 w 643094"/>
              <a:gd name="connsiteY9" fmla="*/ 48181 h 643094"/>
              <a:gd name="connsiteX10" fmla="*/ 321547 w 643094"/>
              <a:gd name="connsiteY10" fmla="*/ 0 h 643094"/>
              <a:gd name="connsiteX11" fmla="*/ 643094 w 643094"/>
              <a:gd name="connsiteY11" fmla="*/ 321547 h 643094"/>
              <a:gd name="connsiteX12" fmla="*/ 321547 w 643094"/>
              <a:gd name="connsiteY12" fmla="*/ 643094 h 643094"/>
              <a:gd name="connsiteX13" fmla="*/ 0 w 643094"/>
              <a:gd name="connsiteY13" fmla="*/ 321547 h 643094"/>
              <a:gd name="connsiteX14" fmla="*/ 321547 w 643094"/>
              <a:gd name="connsiteY14" fmla="*/ 0 h 643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3094" h="643094">
                <a:moveTo>
                  <a:pt x="321548" y="117901"/>
                </a:moveTo>
                <a:cubicBezTo>
                  <a:pt x="434019" y="117901"/>
                  <a:pt x="525195" y="209077"/>
                  <a:pt x="525195" y="321548"/>
                </a:cubicBezTo>
                <a:cubicBezTo>
                  <a:pt x="525195" y="434019"/>
                  <a:pt x="434019" y="525195"/>
                  <a:pt x="321548" y="525195"/>
                </a:cubicBezTo>
                <a:cubicBezTo>
                  <a:pt x="209077" y="525195"/>
                  <a:pt x="117901" y="434019"/>
                  <a:pt x="117901" y="321548"/>
                </a:cubicBezTo>
                <a:cubicBezTo>
                  <a:pt x="117901" y="209077"/>
                  <a:pt x="209077" y="117901"/>
                  <a:pt x="321548" y="117901"/>
                </a:cubicBezTo>
                <a:close/>
                <a:moveTo>
                  <a:pt x="321547" y="48181"/>
                </a:moveTo>
                <a:cubicBezTo>
                  <a:pt x="170571" y="48181"/>
                  <a:pt x="48181" y="170571"/>
                  <a:pt x="48181" y="321547"/>
                </a:cubicBezTo>
                <a:cubicBezTo>
                  <a:pt x="48181" y="472523"/>
                  <a:pt x="170571" y="594913"/>
                  <a:pt x="321547" y="594913"/>
                </a:cubicBezTo>
                <a:cubicBezTo>
                  <a:pt x="472523" y="594913"/>
                  <a:pt x="594913" y="472523"/>
                  <a:pt x="594913" y="321547"/>
                </a:cubicBezTo>
                <a:cubicBezTo>
                  <a:pt x="594913" y="170571"/>
                  <a:pt x="472523" y="48181"/>
                  <a:pt x="321547" y="48181"/>
                </a:cubicBezTo>
                <a:close/>
                <a:moveTo>
                  <a:pt x="321547" y="0"/>
                </a:moveTo>
                <a:cubicBezTo>
                  <a:pt x="499133" y="0"/>
                  <a:pt x="643094" y="143961"/>
                  <a:pt x="643094" y="321547"/>
                </a:cubicBezTo>
                <a:cubicBezTo>
                  <a:pt x="643094" y="499133"/>
                  <a:pt x="499133" y="643094"/>
                  <a:pt x="321547" y="643094"/>
                </a:cubicBezTo>
                <a:cubicBezTo>
                  <a:pt x="143961" y="643094"/>
                  <a:pt x="0" y="499133"/>
                  <a:pt x="0" y="321547"/>
                </a:cubicBezTo>
                <a:cubicBezTo>
                  <a:pt x="0" y="143961"/>
                  <a:pt x="143961" y="0"/>
                  <a:pt x="32154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 name="Group 3">
            <a:extLst>
              <a:ext uri="{FF2B5EF4-FFF2-40B4-BE49-F238E27FC236}">
                <a16:creationId xmlns:a16="http://schemas.microsoft.com/office/drawing/2014/main" id="{22AAE8CE-2B02-443A-AD45-E76FC8551E97}"/>
              </a:ext>
            </a:extLst>
          </p:cNvPr>
          <p:cNvGrpSpPr/>
          <p:nvPr/>
        </p:nvGrpSpPr>
        <p:grpSpPr>
          <a:xfrm>
            <a:off x="8537628" y="3817265"/>
            <a:ext cx="1103999" cy="1709602"/>
            <a:chOff x="4020203" y="419231"/>
            <a:chExt cx="4367084" cy="5765249"/>
          </a:xfrm>
          <a:effectLst>
            <a:outerShdw blurRad="50800" dist="38100" dir="5400000" algn="t" rotWithShape="0">
              <a:prstClr val="black">
                <a:alpha val="40000"/>
              </a:prstClr>
            </a:outerShdw>
          </a:effectLst>
        </p:grpSpPr>
        <p:sp>
          <p:nvSpPr>
            <p:cNvPr id="5" name="Rectangle 36">
              <a:extLst>
                <a:ext uri="{FF2B5EF4-FFF2-40B4-BE49-F238E27FC236}">
                  <a16:creationId xmlns:a16="http://schemas.microsoft.com/office/drawing/2014/main" id="{F1D1A9F5-459F-4D7C-A111-AD69BA3A76D0}"/>
                </a:ext>
              </a:extLst>
            </p:cNvPr>
            <p:cNvSpPr/>
            <p:nvPr/>
          </p:nvSpPr>
          <p:spPr>
            <a:xfrm>
              <a:off x="4045205" y="619882"/>
              <a:ext cx="4294509" cy="5398073"/>
            </a:xfrm>
            <a:custGeom>
              <a:avLst/>
              <a:gdLst/>
              <a:ahLst/>
              <a:cxnLst/>
              <a:rect l="l" t="t" r="r" b="b"/>
              <a:pathLst>
                <a:path w="4294511" h="5398073">
                  <a:moveTo>
                    <a:pt x="1162213" y="0"/>
                  </a:moveTo>
                  <a:lnTo>
                    <a:pt x="1680726" y="0"/>
                  </a:lnTo>
                  <a:lnTo>
                    <a:pt x="1680726" y="2407824"/>
                  </a:lnTo>
                  <a:lnTo>
                    <a:pt x="1881378" y="2407824"/>
                  </a:lnTo>
                  <a:lnTo>
                    <a:pt x="1881378" y="1306295"/>
                  </a:lnTo>
                  <a:lnTo>
                    <a:pt x="2508555" y="1306295"/>
                  </a:lnTo>
                  <a:lnTo>
                    <a:pt x="2508555" y="2407824"/>
                  </a:lnTo>
                  <a:lnTo>
                    <a:pt x="2683986" y="2407824"/>
                  </a:lnTo>
                  <a:lnTo>
                    <a:pt x="2683986" y="1456809"/>
                  </a:lnTo>
                  <a:lnTo>
                    <a:pt x="3311163" y="1456809"/>
                  </a:lnTo>
                  <a:lnTo>
                    <a:pt x="3311163" y="2407824"/>
                  </a:lnTo>
                  <a:lnTo>
                    <a:pt x="3320378" y="2407824"/>
                  </a:lnTo>
                  <a:lnTo>
                    <a:pt x="3320378" y="1649240"/>
                  </a:lnTo>
                  <a:lnTo>
                    <a:pt x="3940780" y="1649240"/>
                  </a:lnTo>
                  <a:lnTo>
                    <a:pt x="3940780" y="2107035"/>
                  </a:lnTo>
                  <a:lnTo>
                    <a:pt x="4294511" y="2107035"/>
                  </a:lnTo>
                  <a:lnTo>
                    <a:pt x="4294511" y="3912904"/>
                  </a:lnTo>
                  <a:lnTo>
                    <a:pt x="3940780" y="3912904"/>
                  </a:lnTo>
                  <a:lnTo>
                    <a:pt x="3940780" y="4715513"/>
                  </a:lnTo>
                  <a:lnTo>
                    <a:pt x="3847228" y="4715513"/>
                  </a:lnTo>
                  <a:lnTo>
                    <a:pt x="3847228" y="5398073"/>
                  </a:lnTo>
                  <a:lnTo>
                    <a:pt x="1083968" y="5398073"/>
                  </a:lnTo>
                  <a:lnTo>
                    <a:pt x="1083968" y="4814946"/>
                  </a:lnTo>
                  <a:lnTo>
                    <a:pt x="959432" y="4814946"/>
                  </a:lnTo>
                  <a:lnTo>
                    <a:pt x="959432" y="4325080"/>
                  </a:lnTo>
                  <a:lnTo>
                    <a:pt x="708694" y="4325080"/>
                  </a:lnTo>
                  <a:lnTo>
                    <a:pt x="708694" y="3823450"/>
                  </a:lnTo>
                  <a:lnTo>
                    <a:pt x="457956" y="3823450"/>
                  </a:lnTo>
                  <a:lnTo>
                    <a:pt x="457956" y="3319551"/>
                  </a:lnTo>
                  <a:lnTo>
                    <a:pt x="261425" y="3319551"/>
                  </a:lnTo>
                  <a:lnTo>
                    <a:pt x="261425" y="2935233"/>
                  </a:lnTo>
                  <a:lnTo>
                    <a:pt x="0" y="2935233"/>
                  </a:lnTo>
                  <a:lnTo>
                    <a:pt x="0" y="2441147"/>
                  </a:lnTo>
                  <a:lnTo>
                    <a:pt x="627177" y="2441147"/>
                  </a:lnTo>
                  <a:lnTo>
                    <a:pt x="627177" y="2470757"/>
                  </a:lnTo>
                  <a:lnTo>
                    <a:pt x="888602" y="2470757"/>
                  </a:lnTo>
                  <a:lnTo>
                    <a:pt x="888602" y="2510208"/>
                  </a:lnTo>
                  <a:lnTo>
                    <a:pt x="1083968" y="2510208"/>
                  </a:lnTo>
                  <a:lnTo>
                    <a:pt x="1083968" y="2407824"/>
                  </a:lnTo>
                  <a:lnTo>
                    <a:pt x="1162213" y="24078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 name="Rectangle 14">
              <a:extLst>
                <a:ext uri="{FF2B5EF4-FFF2-40B4-BE49-F238E27FC236}">
                  <a16:creationId xmlns:a16="http://schemas.microsoft.com/office/drawing/2014/main" id="{81AEFCD0-7978-4B8B-8941-91792A24B532}"/>
                </a:ext>
              </a:extLst>
            </p:cNvPr>
            <p:cNvSpPr/>
            <p:nvPr/>
          </p:nvSpPr>
          <p:spPr>
            <a:xfrm>
              <a:off x="4020203" y="419231"/>
              <a:ext cx="4367084" cy="5765249"/>
            </a:xfrm>
            <a:custGeom>
              <a:avLst/>
              <a:gdLst/>
              <a:ahLst/>
              <a:cxnLst/>
              <a:rect l="l" t="t" r="r" b="b"/>
              <a:pathLst>
                <a:path w="4367084" h="5765249">
                  <a:moveTo>
                    <a:pt x="3965780" y="4113557"/>
                  </a:moveTo>
                  <a:lnTo>
                    <a:pt x="4166432" y="4113557"/>
                  </a:lnTo>
                  <a:lnTo>
                    <a:pt x="4166432" y="4916165"/>
                  </a:lnTo>
                  <a:lnTo>
                    <a:pt x="3972555" y="4916165"/>
                  </a:lnTo>
                  <a:lnTo>
                    <a:pt x="3972555" y="5763466"/>
                  </a:lnTo>
                  <a:lnTo>
                    <a:pt x="3771903" y="5763466"/>
                  </a:lnTo>
                  <a:lnTo>
                    <a:pt x="3771903" y="5763465"/>
                  </a:lnTo>
                  <a:lnTo>
                    <a:pt x="1193520" y="5763465"/>
                  </a:lnTo>
                  <a:lnTo>
                    <a:pt x="1193520" y="5765249"/>
                  </a:lnTo>
                  <a:lnTo>
                    <a:pt x="992868" y="5765249"/>
                  </a:lnTo>
                  <a:lnTo>
                    <a:pt x="992868" y="5009248"/>
                  </a:lnTo>
                  <a:lnTo>
                    <a:pt x="1193520" y="5009248"/>
                  </a:lnTo>
                  <a:lnTo>
                    <a:pt x="1193520" y="5562813"/>
                  </a:lnTo>
                  <a:lnTo>
                    <a:pt x="3771903" y="5562813"/>
                  </a:lnTo>
                  <a:lnTo>
                    <a:pt x="3771903" y="4916165"/>
                  </a:lnTo>
                  <a:lnTo>
                    <a:pt x="3965780" y="4916165"/>
                  </a:lnTo>
                  <a:close/>
                  <a:moveTo>
                    <a:pt x="404924" y="3516123"/>
                  </a:moveTo>
                  <a:lnTo>
                    <a:pt x="605576" y="3516123"/>
                  </a:lnTo>
                  <a:lnTo>
                    <a:pt x="605576" y="4024102"/>
                  </a:lnTo>
                  <a:lnTo>
                    <a:pt x="794053" y="4024102"/>
                  </a:lnTo>
                  <a:lnTo>
                    <a:pt x="794053" y="4525732"/>
                  </a:lnTo>
                  <a:lnTo>
                    <a:pt x="991620" y="4525732"/>
                  </a:lnTo>
                  <a:lnTo>
                    <a:pt x="991620" y="5027362"/>
                  </a:lnTo>
                  <a:lnTo>
                    <a:pt x="790968" y="5027362"/>
                  </a:lnTo>
                  <a:lnTo>
                    <a:pt x="790968" y="4525732"/>
                  </a:lnTo>
                  <a:lnTo>
                    <a:pt x="593401" y="4525732"/>
                  </a:lnTo>
                  <a:lnTo>
                    <a:pt x="593401" y="4056122"/>
                  </a:lnTo>
                  <a:lnTo>
                    <a:pt x="404924" y="4056122"/>
                  </a:lnTo>
                  <a:close/>
                  <a:moveTo>
                    <a:pt x="4166432" y="2307688"/>
                  </a:moveTo>
                  <a:lnTo>
                    <a:pt x="4367084" y="2307688"/>
                  </a:lnTo>
                  <a:lnTo>
                    <a:pt x="4367084" y="4113556"/>
                  </a:lnTo>
                  <a:lnTo>
                    <a:pt x="4166432" y="4113556"/>
                  </a:lnTo>
                  <a:close/>
                  <a:moveTo>
                    <a:pt x="3965780" y="1906384"/>
                  </a:moveTo>
                  <a:lnTo>
                    <a:pt x="4166432" y="1906384"/>
                  </a:lnTo>
                  <a:lnTo>
                    <a:pt x="4166432" y="2307688"/>
                  </a:lnTo>
                  <a:lnTo>
                    <a:pt x="3965780" y="2307688"/>
                  </a:lnTo>
                  <a:close/>
                  <a:moveTo>
                    <a:pt x="2520856" y="1506947"/>
                  </a:moveTo>
                  <a:lnTo>
                    <a:pt x="2721508" y="1506947"/>
                  </a:lnTo>
                  <a:lnTo>
                    <a:pt x="3336164" y="1506947"/>
                  </a:lnTo>
                  <a:lnTo>
                    <a:pt x="3336164" y="1685040"/>
                  </a:lnTo>
                  <a:lnTo>
                    <a:pt x="3464150" y="1685040"/>
                  </a:lnTo>
                  <a:lnTo>
                    <a:pt x="3464150" y="1682197"/>
                  </a:lnTo>
                  <a:lnTo>
                    <a:pt x="3965780" y="1682197"/>
                  </a:lnTo>
                  <a:lnTo>
                    <a:pt x="3965780" y="1882849"/>
                  </a:lnTo>
                  <a:lnTo>
                    <a:pt x="3536816" y="1882849"/>
                  </a:lnTo>
                  <a:lnTo>
                    <a:pt x="3536816" y="2788626"/>
                  </a:lnTo>
                  <a:lnTo>
                    <a:pt x="3336164" y="2788626"/>
                  </a:lnTo>
                  <a:lnTo>
                    <a:pt x="3336164" y="1707599"/>
                  </a:lnTo>
                  <a:lnTo>
                    <a:pt x="2721508" y="1707599"/>
                  </a:lnTo>
                  <a:lnTo>
                    <a:pt x="2721508" y="2710859"/>
                  </a:lnTo>
                  <a:lnTo>
                    <a:pt x="2520856" y="2710859"/>
                  </a:lnTo>
                  <a:close/>
                  <a:moveTo>
                    <a:pt x="1705727" y="200652"/>
                  </a:moveTo>
                  <a:lnTo>
                    <a:pt x="1906379" y="200652"/>
                  </a:lnTo>
                  <a:lnTo>
                    <a:pt x="1906379" y="1306295"/>
                  </a:lnTo>
                  <a:lnTo>
                    <a:pt x="2508335" y="1306295"/>
                  </a:lnTo>
                  <a:lnTo>
                    <a:pt x="2508335" y="1506947"/>
                  </a:lnTo>
                  <a:lnTo>
                    <a:pt x="1906379" y="1506947"/>
                  </a:lnTo>
                  <a:lnTo>
                    <a:pt x="1906379" y="2608477"/>
                  </a:lnTo>
                  <a:lnTo>
                    <a:pt x="1705727" y="2608477"/>
                  </a:lnTo>
                  <a:close/>
                  <a:moveTo>
                    <a:pt x="986562" y="200652"/>
                  </a:moveTo>
                  <a:lnTo>
                    <a:pt x="1187214" y="200652"/>
                  </a:lnTo>
                  <a:lnTo>
                    <a:pt x="1187214" y="3612116"/>
                  </a:lnTo>
                  <a:lnTo>
                    <a:pt x="986562" y="3612116"/>
                  </a:lnTo>
                  <a:lnTo>
                    <a:pt x="986562" y="2838909"/>
                  </a:lnTo>
                  <a:lnTo>
                    <a:pt x="600014" y="2838909"/>
                  </a:lnTo>
                  <a:lnTo>
                    <a:pt x="600014" y="2641799"/>
                  </a:lnTo>
                  <a:lnTo>
                    <a:pt x="200652" y="2641799"/>
                  </a:lnTo>
                  <a:lnTo>
                    <a:pt x="200652" y="3118899"/>
                  </a:lnTo>
                  <a:lnTo>
                    <a:pt x="384605" y="3118899"/>
                  </a:lnTo>
                  <a:lnTo>
                    <a:pt x="384605" y="3520203"/>
                  </a:lnTo>
                  <a:lnTo>
                    <a:pt x="183953" y="3520203"/>
                  </a:lnTo>
                  <a:lnTo>
                    <a:pt x="183953" y="3141857"/>
                  </a:lnTo>
                  <a:lnTo>
                    <a:pt x="0" y="3141857"/>
                  </a:lnTo>
                  <a:lnTo>
                    <a:pt x="0" y="2439575"/>
                  </a:lnTo>
                  <a:lnTo>
                    <a:pt x="200652" y="2439575"/>
                  </a:lnTo>
                  <a:lnTo>
                    <a:pt x="200652" y="2441147"/>
                  </a:lnTo>
                  <a:lnTo>
                    <a:pt x="610687" y="2441147"/>
                  </a:lnTo>
                  <a:lnTo>
                    <a:pt x="610687" y="2638257"/>
                  </a:lnTo>
                  <a:lnTo>
                    <a:pt x="986562" y="2638257"/>
                  </a:lnTo>
                  <a:close/>
                  <a:moveTo>
                    <a:pt x="1187214" y="0"/>
                  </a:moveTo>
                  <a:lnTo>
                    <a:pt x="1688844" y="0"/>
                  </a:lnTo>
                  <a:lnTo>
                    <a:pt x="1688844" y="200652"/>
                  </a:lnTo>
                  <a:lnTo>
                    <a:pt x="1187214" y="20065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grpSp>
        <p:nvGrpSpPr>
          <p:cNvPr id="7" name="Group 6">
            <a:extLst>
              <a:ext uri="{FF2B5EF4-FFF2-40B4-BE49-F238E27FC236}">
                <a16:creationId xmlns:a16="http://schemas.microsoft.com/office/drawing/2014/main" id="{5C286839-B39F-4B24-9725-68170E1A87E6}"/>
              </a:ext>
            </a:extLst>
          </p:cNvPr>
          <p:cNvGrpSpPr/>
          <p:nvPr/>
        </p:nvGrpSpPr>
        <p:grpSpPr>
          <a:xfrm>
            <a:off x="6187466" y="2758816"/>
            <a:ext cx="786508" cy="1309462"/>
            <a:chOff x="756338" y="2636912"/>
            <a:chExt cx="1152128" cy="1918185"/>
          </a:xfrm>
        </p:grpSpPr>
        <p:grpSp>
          <p:nvGrpSpPr>
            <p:cNvPr id="8" name="Group 7">
              <a:extLst>
                <a:ext uri="{FF2B5EF4-FFF2-40B4-BE49-F238E27FC236}">
                  <a16:creationId xmlns:a16="http://schemas.microsoft.com/office/drawing/2014/main" id="{23592F12-6D7D-40C6-9829-0F2AF241D531}"/>
                </a:ext>
              </a:extLst>
            </p:cNvPr>
            <p:cNvGrpSpPr/>
            <p:nvPr/>
          </p:nvGrpSpPr>
          <p:grpSpPr>
            <a:xfrm>
              <a:off x="756338" y="2636912"/>
              <a:ext cx="1152128" cy="1918185"/>
              <a:chOff x="3631246" y="4903910"/>
              <a:chExt cx="446244" cy="742954"/>
            </a:xfrm>
          </p:grpSpPr>
          <p:sp>
            <p:nvSpPr>
              <p:cNvPr id="11" name="Freeform 6">
                <a:extLst>
                  <a:ext uri="{FF2B5EF4-FFF2-40B4-BE49-F238E27FC236}">
                    <a16:creationId xmlns:a16="http://schemas.microsoft.com/office/drawing/2014/main" id="{FAA35EAB-32F8-40F2-B2BD-AB57A31BC83E}"/>
                  </a:ext>
                </a:extLst>
              </p:cNvPr>
              <p:cNvSpPr>
                <a:spLocks noEditPoints="1"/>
              </p:cNvSpPr>
              <p:nvPr/>
            </p:nvSpPr>
            <p:spPr bwMode="auto">
              <a:xfrm>
                <a:off x="3631246" y="4903910"/>
                <a:ext cx="446244" cy="742954"/>
              </a:xfrm>
              <a:custGeom>
                <a:avLst/>
                <a:gdLst>
                  <a:gd name="T0" fmla="*/ 530 w 566"/>
                  <a:gd name="T1" fmla="*/ 0 h 1053"/>
                  <a:gd name="T2" fmla="*/ 36 w 566"/>
                  <a:gd name="T3" fmla="*/ 0 h 1053"/>
                  <a:gd name="T4" fmla="*/ 0 w 566"/>
                  <a:gd name="T5" fmla="*/ 36 h 1053"/>
                  <a:gd name="T6" fmla="*/ 0 w 566"/>
                  <a:gd name="T7" fmla="*/ 1017 h 1053"/>
                  <a:gd name="T8" fmla="*/ 36 w 566"/>
                  <a:gd name="T9" fmla="*/ 1053 h 1053"/>
                  <a:gd name="T10" fmla="*/ 530 w 566"/>
                  <a:gd name="T11" fmla="*/ 1053 h 1053"/>
                  <a:gd name="T12" fmla="*/ 566 w 566"/>
                  <a:gd name="T13" fmla="*/ 1017 h 1053"/>
                  <a:gd name="T14" fmla="*/ 566 w 566"/>
                  <a:gd name="T15" fmla="*/ 36 h 1053"/>
                  <a:gd name="T16" fmla="*/ 530 w 566"/>
                  <a:gd name="T17" fmla="*/ 0 h 1053"/>
                  <a:gd name="T18" fmla="*/ 520 w 566"/>
                  <a:gd name="T19" fmla="*/ 911 h 1053"/>
                  <a:gd name="T20" fmla="*/ 48 w 566"/>
                  <a:gd name="T21" fmla="*/ 911 h 1053"/>
                  <a:gd name="T22" fmla="*/ 48 w 566"/>
                  <a:gd name="T23" fmla="*/ 108 h 1053"/>
                  <a:gd name="T24" fmla="*/ 520 w 566"/>
                  <a:gd name="T25" fmla="*/ 108 h 1053"/>
                  <a:gd name="T26" fmla="*/ 520 w 566"/>
                  <a:gd name="T27" fmla="*/ 911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6" h="1053">
                    <a:moveTo>
                      <a:pt x="530" y="0"/>
                    </a:moveTo>
                    <a:cubicBezTo>
                      <a:pt x="36" y="0"/>
                      <a:pt x="36" y="0"/>
                      <a:pt x="36" y="0"/>
                    </a:cubicBezTo>
                    <a:cubicBezTo>
                      <a:pt x="16" y="0"/>
                      <a:pt x="0" y="16"/>
                      <a:pt x="0" y="36"/>
                    </a:cubicBezTo>
                    <a:cubicBezTo>
                      <a:pt x="0" y="1017"/>
                      <a:pt x="0" y="1017"/>
                      <a:pt x="0" y="1017"/>
                    </a:cubicBezTo>
                    <a:cubicBezTo>
                      <a:pt x="0" y="1037"/>
                      <a:pt x="16" y="1053"/>
                      <a:pt x="36" y="1053"/>
                    </a:cubicBezTo>
                    <a:cubicBezTo>
                      <a:pt x="530" y="1053"/>
                      <a:pt x="530" y="1053"/>
                      <a:pt x="530" y="1053"/>
                    </a:cubicBezTo>
                    <a:cubicBezTo>
                      <a:pt x="550" y="1053"/>
                      <a:pt x="566" y="1037"/>
                      <a:pt x="566" y="1017"/>
                    </a:cubicBezTo>
                    <a:cubicBezTo>
                      <a:pt x="566" y="36"/>
                      <a:pt x="566" y="36"/>
                      <a:pt x="566" y="36"/>
                    </a:cubicBezTo>
                    <a:cubicBezTo>
                      <a:pt x="566" y="16"/>
                      <a:pt x="550" y="0"/>
                      <a:pt x="530" y="0"/>
                    </a:cubicBezTo>
                    <a:close/>
                    <a:moveTo>
                      <a:pt x="520" y="911"/>
                    </a:moveTo>
                    <a:cubicBezTo>
                      <a:pt x="48" y="911"/>
                      <a:pt x="48" y="911"/>
                      <a:pt x="48" y="911"/>
                    </a:cubicBezTo>
                    <a:cubicBezTo>
                      <a:pt x="48" y="108"/>
                      <a:pt x="48" y="108"/>
                      <a:pt x="48" y="108"/>
                    </a:cubicBezTo>
                    <a:cubicBezTo>
                      <a:pt x="520" y="108"/>
                      <a:pt x="520" y="108"/>
                      <a:pt x="520" y="108"/>
                    </a:cubicBezTo>
                    <a:lnTo>
                      <a:pt x="520" y="911"/>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12" name="Rounded Rectangle 49">
                <a:extLst>
                  <a:ext uri="{FF2B5EF4-FFF2-40B4-BE49-F238E27FC236}">
                    <a16:creationId xmlns:a16="http://schemas.microsoft.com/office/drawing/2014/main" id="{CD2E2DAB-2384-484F-8552-11D6A3CAE920}"/>
                  </a:ext>
                </a:extLst>
              </p:cNvPr>
              <p:cNvSpPr/>
              <p:nvPr/>
            </p:nvSpPr>
            <p:spPr>
              <a:xfrm>
                <a:off x="3802267" y="4938019"/>
                <a:ext cx="104202" cy="20042"/>
              </a:xfrm>
              <a:prstGeom prst="roundRect">
                <a:avLst>
                  <a:gd name="adj" fmla="val 50000"/>
                </a:avLst>
              </a:prstGeom>
              <a:solidFill>
                <a:srgbClr val="87BCE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3" name="Oval 12">
                <a:extLst>
                  <a:ext uri="{FF2B5EF4-FFF2-40B4-BE49-F238E27FC236}">
                    <a16:creationId xmlns:a16="http://schemas.microsoft.com/office/drawing/2014/main" id="{99847120-50D6-403B-9312-98E7865334D2}"/>
                  </a:ext>
                </a:extLst>
              </p:cNvPr>
              <p:cNvSpPr/>
              <p:nvPr/>
            </p:nvSpPr>
            <p:spPr>
              <a:xfrm>
                <a:off x="3822161" y="5563917"/>
                <a:ext cx="64414" cy="64414"/>
              </a:xfrm>
              <a:prstGeom prst="ellipse">
                <a:avLst/>
              </a:prstGeom>
              <a:solidFill>
                <a:srgbClr val="87BCE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4" name="Right Triangle 3">
                <a:extLst>
                  <a:ext uri="{FF2B5EF4-FFF2-40B4-BE49-F238E27FC236}">
                    <a16:creationId xmlns:a16="http://schemas.microsoft.com/office/drawing/2014/main" id="{1D83BA9D-59A3-4E3A-9431-75192FC3F848}"/>
                  </a:ext>
                </a:extLst>
              </p:cNvPr>
              <p:cNvSpPr/>
              <p:nvPr/>
            </p:nvSpPr>
            <p:spPr>
              <a:xfrm flipV="1">
                <a:off x="3667586" y="4984405"/>
                <a:ext cx="353926" cy="561866"/>
              </a:xfrm>
              <a:custGeom>
                <a:avLst/>
                <a:gdLst>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Lst>
                <a:ahLst/>
                <a:cxnLst>
                  <a:cxn ang="0">
                    <a:pos x="connsiteX0" y="connsiteY0"/>
                  </a:cxn>
                  <a:cxn ang="0">
                    <a:pos x="connsiteX1" y="connsiteY1"/>
                  </a:cxn>
                  <a:cxn ang="0">
                    <a:pos x="connsiteX2" y="connsiteY2"/>
                  </a:cxn>
                  <a:cxn ang="0">
                    <a:pos x="connsiteX3" y="connsiteY3"/>
                  </a:cxn>
                </a:cxnLst>
                <a:rect l="l" t="t" r="r" b="b"/>
                <a:pathLst>
                  <a:path w="1149070" h="660238">
                    <a:moveTo>
                      <a:pt x="0" y="660238"/>
                    </a:moveTo>
                    <a:lnTo>
                      <a:pt x="0" y="0"/>
                    </a:lnTo>
                    <a:cubicBezTo>
                      <a:pt x="179823" y="397879"/>
                      <a:pt x="710167" y="602719"/>
                      <a:pt x="1149070" y="660238"/>
                    </a:cubicBezTo>
                    <a:lnTo>
                      <a:pt x="0" y="660238"/>
                    </a:lnTo>
                    <a:close/>
                  </a:path>
                </a:pathLst>
              </a:custGeom>
              <a:solidFill>
                <a:schemeClr val="accent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9" name="Rounded Rectangle 6">
              <a:extLst>
                <a:ext uri="{FF2B5EF4-FFF2-40B4-BE49-F238E27FC236}">
                  <a16:creationId xmlns:a16="http://schemas.microsoft.com/office/drawing/2014/main" id="{2301C982-6F67-4B8E-8DF8-C8495CDE03DB}"/>
                </a:ext>
              </a:extLst>
            </p:cNvPr>
            <p:cNvSpPr/>
            <p:nvPr/>
          </p:nvSpPr>
          <p:spPr>
            <a:xfrm>
              <a:off x="1141457" y="2704713"/>
              <a:ext cx="381891" cy="49373"/>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Oval 9">
              <a:extLst>
                <a:ext uri="{FF2B5EF4-FFF2-40B4-BE49-F238E27FC236}">
                  <a16:creationId xmlns:a16="http://schemas.microsoft.com/office/drawing/2014/main" id="{5E108834-236D-4D37-AB73-C2F274CB0C2A}"/>
                </a:ext>
              </a:extLst>
            </p:cNvPr>
            <p:cNvSpPr/>
            <p:nvPr/>
          </p:nvSpPr>
          <p:spPr>
            <a:xfrm>
              <a:off x="1260394" y="4352086"/>
              <a:ext cx="144016" cy="14401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5" name="Group 14">
            <a:extLst>
              <a:ext uri="{FF2B5EF4-FFF2-40B4-BE49-F238E27FC236}">
                <a16:creationId xmlns:a16="http://schemas.microsoft.com/office/drawing/2014/main" id="{C6958FDC-BBFA-4985-B916-4D1C178E2404}"/>
              </a:ext>
            </a:extLst>
          </p:cNvPr>
          <p:cNvGrpSpPr/>
          <p:nvPr/>
        </p:nvGrpSpPr>
        <p:grpSpPr>
          <a:xfrm>
            <a:off x="7651678" y="1272349"/>
            <a:ext cx="1826387" cy="1029263"/>
            <a:chOff x="4798460" y="2075033"/>
            <a:chExt cx="1826387" cy="1029263"/>
          </a:xfrm>
        </p:grpSpPr>
        <p:sp>
          <p:nvSpPr>
            <p:cNvPr id="16" name="Freeform: Shape 15">
              <a:extLst>
                <a:ext uri="{FF2B5EF4-FFF2-40B4-BE49-F238E27FC236}">
                  <a16:creationId xmlns:a16="http://schemas.microsoft.com/office/drawing/2014/main" id="{DE8F1735-B537-471D-8C7A-0EA0FB37B1EB}"/>
                </a:ext>
              </a:extLst>
            </p:cNvPr>
            <p:cNvSpPr/>
            <p:nvPr/>
          </p:nvSpPr>
          <p:spPr>
            <a:xfrm rot="10800000">
              <a:off x="4798460" y="2075033"/>
              <a:ext cx="1826387" cy="1029263"/>
            </a:xfrm>
            <a:custGeom>
              <a:avLst/>
              <a:gdLst>
                <a:gd name="connsiteX0" fmla="*/ 1826387 w 1826387"/>
                <a:gd name="connsiteY0" fmla="*/ 36528 h 1029263"/>
                <a:gd name="connsiteX1" fmla="*/ 0 w 1826387"/>
                <a:gd name="connsiteY1" fmla="*/ 36528 h 1029263"/>
                <a:gd name="connsiteX2" fmla="*/ 47432 w 1826387"/>
                <a:gd name="connsiteY2" fmla="*/ 0 h 1029263"/>
                <a:gd name="connsiteX3" fmla="*/ 1778955 w 1826387"/>
                <a:gd name="connsiteY3" fmla="*/ 0 h 1029263"/>
                <a:gd name="connsiteX4" fmla="*/ 1010101 w 1826387"/>
                <a:gd name="connsiteY4" fmla="*/ 78555 h 1029263"/>
                <a:gd name="connsiteX5" fmla="*/ 1010101 w 1826387"/>
                <a:gd name="connsiteY5" fmla="*/ 60976 h 1029263"/>
                <a:gd name="connsiteX6" fmla="*/ 816287 w 1826387"/>
                <a:gd name="connsiteY6" fmla="*/ 60976 h 1029263"/>
                <a:gd name="connsiteX7" fmla="*/ 816287 w 1826387"/>
                <a:gd name="connsiteY7" fmla="*/ 78555 h 1029263"/>
                <a:gd name="connsiteX8" fmla="*/ 1826387 w 1826387"/>
                <a:gd name="connsiteY8" fmla="*/ 93229 h 1029263"/>
                <a:gd name="connsiteX9" fmla="*/ 0 w 1826387"/>
                <a:gd name="connsiteY9" fmla="*/ 93229 h 1029263"/>
                <a:gd name="connsiteX10" fmla="*/ 0 w 1826387"/>
                <a:gd name="connsiteY10" fmla="*/ 44525 h 1029263"/>
                <a:gd name="connsiteX11" fmla="*/ 1826387 w 1826387"/>
                <a:gd name="connsiteY11" fmla="*/ 44525 h 1029263"/>
                <a:gd name="connsiteX12" fmla="*/ 1582869 w 1826387"/>
                <a:gd name="connsiteY12" fmla="*/ 980559 h 1029263"/>
                <a:gd name="connsiteX13" fmla="*/ 1582869 w 1826387"/>
                <a:gd name="connsiteY13" fmla="*/ 176949 h 1029263"/>
                <a:gd name="connsiteX14" fmla="*/ 243518 w 1826387"/>
                <a:gd name="connsiteY14" fmla="*/ 176949 h 1029263"/>
                <a:gd name="connsiteX15" fmla="*/ 243518 w 1826387"/>
                <a:gd name="connsiteY15" fmla="*/ 980559 h 1029263"/>
                <a:gd name="connsiteX16" fmla="*/ 1591216 w 1826387"/>
                <a:gd name="connsiteY16" fmla="*/ 1029263 h 1029263"/>
                <a:gd name="connsiteX17" fmla="*/ 235170 w 1826387"/>
                <a:gd name="connsiteY17" fmla="*/ 1029263 h 1029263"/>
                <a:gd name="connsiteX18" fmla="*/ 194814 w 1826387"/>
                <a:gd name="connsiteY18" fmla="*/ 988907 h 1029263"/>
                <a:gd name="connsiteX19" fmla="*/ 194814 w 1826387"/>
                <a:gd name="connsiteY19" fmla="*/ 103893 h 1029263"/>
                <a:gd name="connsiteX20" fmla="*/ 1631572 w 1826387"/>
                <a:gd name="connsiteY20" fmla="*/ 103893 h 1029263"/>
                <a:gd name="connsiteX21" fmla="*/ 1631572 w 1826387"/>
                <a:gd name="connsiteY21" fmla="*/ 988907 h 1029263"/>
                <a:gd name="connsiteX22" fmla="*/ 1591216 w 1826387"/>
                <a:gd name="connsiteY22" fmla="*/ 1029263 h 102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6387" h="1029263">
                  <a:moveTo>
                    <a:pt x="1826387" y="36528"/>
                  </a:moveTo>
                  <a:lnTo>
                    <a:pt x="0" y="36528"/>
                  </a:lnTo>
                  <a:lnTo>
                    <a:pt x="47432" y="0"/>
                  </a:lnTo>
                  <a:lnTo>
                    <a:pt x="1778955" y="0"/>
                  </a:lnTo>
                  <a:close/>
                  <a:moveTo>
                    <a:pt x="1010101" y="78555"/>
                  </a:moveTo>
                  <a:lnTo>
                    <a:pt x="1010101" y="60976"/>
                  </a:lnTo>
                  <a:lnTo>
                    <a:pt x="816287" y="60976"/>
                  </a:lnTo>
                  <a:lnTo>
                    <a:pt x="816287" y="78555"/>
                  </a:lnTo>
                  <a:close/>
                  <a:moveTo>
                    <a:pt x="1826387" y="93229"/>
                  </a:moveTo>
                  <a:lnTo>
                    <a:pt x="0" y="93229"/>
                  </a:lnTo>
                  <a:lnTo>
                    <a:pt x="0" y="44525"/>
                  </a:lnTo>
                  <a:lnTo>
                    <a:pt x="1826387" y="44525"/>
                  </a:lnTo>
                  <a:close/>
                  <a:moveTo>
                    <a:pt x="1582869" y="980559"/>
                  </a:moveTo>
                  <a:lnTo>
                    <a:pt x="1582869" y="176949"/>
                  </a:lnTo>
                  <a:lnTo>
                    <a:pt x="243518" y="176949"/>
                  </a:lnTo>
                  <a:lnTo>
                    <a:pt x="243518" y="980559"/>
                  </a:lnTo>
                  <a:close/>
                  <a:moveTo>
                    <a:pt x="1591216" y="1029263"/>
                  </a:moveTo>
                  <a:lnTo>
                    <a:pt x="235170" y="1029263"/>
                  </a:lnTo>
                  <a:cubicBezTo>
                    <a:pt x="212882" y="1029263"/>
                    <a:pt x="194814" y="1011195"/>
                    <a:pt x="194814" y="988907"/>
                  </a:cubicBezTo>
                  <a:lnTo>
                    <a:pt x="194814" y="103893"/>
                  </a:lnTo>
                  <a:lnTo>
                    <a:pt x="1631572" y="103893"/>
                  </a:lnTo>
                  <a:lnTo>
                    <a:pt x="1631572" y="988907"/>
                  </a:lnTo>
                  <a:cubicBezTo>
                    <a:pt x="1631572" y="1011195"/>
                    <a:pt x="1613504" y="1029263"/>
                    <a:pt x="1591216" y="1029263"/>
                  </a:cubicBez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2700" dirty="0"/>
            </a:p>
          </p:txBody>
        </p:sp>
        <p:sp>
          <p:nvSpPr>
            <p:cNvPr id="17" name="Right Triangle 3">
              <a:extLst>
                <a:ext uri="{FF2B5EF4-FFF2-40B4-BE49-F238E27FC236}">
                  <a16:creationId xmlns:a16="http://schemas.microsoft.com/office/drawing/2014/main" id="{C3CB5A91-A88E-4E6A-9B09-2DA24BE39A0C}"/>
                </a:ext>
              </a:extLst>
            </p:cNvPr>
            <p:cNvSpPr/>
            <p:nvPr userDrawn="1"/>
          </p:nvSpPr>
          <p:spPr>
            <a:xfrm flipV="1">
              <a:off x="5044872" y="2114425"/>
              <a:ext cx="1385161" cy="798951"/>
            </a:xfrm>
            <a:custGeom>
              <a:avLst/>
              <a:gdLst>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Lst>
              <a:ahLst/>
              <a:cxnLst>
                <a:cxn ang="0">
                  <a:pos x="connsiteX0" y="connsiteY0"/>
                </a:cxn>
                <a:cxn ang="0">
                  <a:pos x="connsiteX1" y="connsiteY1"/>
                </a:cxn>
                <a:cxn ang="0">
                  <a:pos x="connsiteX2" y="connsiteY2"/>
                </a:cxn>
                <a:cxn ang="0">
                  <a:pos x="connsiteX3" y="connsiteY3"/>
                </a:cxn>
              </a:cxnLst>
              <a:rect l="l" t="t" r="r" b="b"/>
              <a:pathLst>
                <a:path w="1149070" h="660238">
                  <a:moveTo>
                    <a:pt x="0" y="660238"/>
                  </a:moveTo>
                  <a:lnTo>
                    <a:pt x="0" y="0"/>
                  </a:lnTo>
                  <a:cubicBezTo>
                    <a:pt x="179823" y="397879"/>
                    <a:pt x="710167" y="602719"/>
                    <a:pt x="1149070" y="660238"/>
                  </a:cubicBezTo>
                  <a:lnTo>
                    <a:pt x="0" y="660238"/>
                  </a:lnTo>
                  <a:close/>
                </a:path>
              </a:pathLst>
            </a:custGeom>
            <a:solidFill>
              <a:schemeClr val="accent3">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8" name="Group 17">
            <a:extLst>
              <a:ext uri="{FF2B5EF4-FFF2-40B4-BE49-F238E27FC236}">
                <a16:creationId xmlns:a16="http://schemas.microsoft.com/office/drawing/2014/main" id="{203B78D2-C1AB-4593-B056-12F2B8B57B15}"/>
              </a:ext>
            </a:extLst>
          </p:cNvPr>
          <p:cNvGrpSpPr/>
          <p:nvPr/>
        </p:nvGrpSpPr>
        <p:grpSpPr>
          <a:xfrm>
            <a:off x="10524936" y="3049416"/>
            <a:ext cx="1182693" cy="962702"/>
            <a:chOff x="7922244" y="3248064"/>
            <a:chExt cx="1182693" cy="962702"/>
          </a:xfrm>
        </p:grpSpPr>
        <p:sp>
          <p:nvSpPr>
            <p:cNvPr id="19" name="Rounded Rectangle 3">
              <a:extLst>
                <a:ext uri="{FF2B5EF4-FFF2-40B4-BE49-F238E27FC236}">
                  <a16:creationId xmlns:a16="http://schemas.microsoft.com/office/drawing/2014/main" id="{23D474E6-53E0-47B5-91D5-F19ED4FF8AB3}"/>
                </a:ext>
              </a:extLst>
            </p:cNvPr>
            <p:cNvSpPr/>
            <p:nvPr/>
          </p:nvSpPr>
          <p:spPr>
            <a:xfrm>
              <a:off x="7922244" y="3248064"/>
              <a:ext cx="1182693" cy="962702"/>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dirty="0"/>
            </a:p>
          </p:txBody>
        </p:sp>
        <p:sp>
          <p:nvSpPr>
            <p:cNvPr id="20" name="Right Triangle 3">
              <a:extLst>
                <a:ext uri="{FF2B5EF4-FFF2-40B4-BE49-F238E27FC236}">
                  <a16:creationId xmlns:a16="http://schemas.microsoft.com/office/drawing/2014/main" id="{4ACA6380-2185-4711-819C-2237ACEE8B1F}"/>
                </a:ext>
              </a:extLst>
            </p:cNvPr>
            <p:cNvSpPr/>
            <p:nvPr/>
          </p:nvSpPr>
          <p:spPr>
            <a:xfrm flipV="1">
              <a:off x="7922244" y="3297959"/>
              <a:ext cx="1182693" cy="717954"/>
            </a:xfrm>
            <a:custGeom>
              <a:avLst/>
              <a:gdLst>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Lst>
              <a:ahLst/>
              <a:cxnLst>
                <a:cxn ang="0">
                  <a:pos x="connsiteX0" y="connsiteY0"/>
                </a:cxn>
                <a:cxn ang="0">
                  <a:pos x="connsiteX1" y="connsiteY1"/>
                </a:cxn>
                <a:cxn ang="0">
                  <a:pos x="connsiteX2" y="connsiteY2"/>
                </a:cxn>
                <a:cxn ang="0">
                  <a:pos x="connsiteX3" y="connsiteY3"/>
                </a:cxn>
              </a:cxnLst>
              <a:rect l="l" t="t" r="r" b="b"/>
              <a:pathLst>
                <a:path w="1149070" h="660238">
                  <a:moveTo>
                    <a:pt x="0" y="660238"/>
                  </a:moveTo>
                  <a:lnTo>
                    <a:pt x="0" y="0"/>
                  </a:lnTo>
                  <a:cubicBezTo>
                    <a:pt x="179823" y="397879"/>
                    <a:pt x="710167" y="602719"/>
                    <a:pt x="1149070" y="660238"/>
                  </a:cubicBezTo>
                  <a:lnTo>
                    <a:pt x="0" y="660238"/>
                  </a:lnTo>
                  <a:close/>
                </a:path>
              </a:pathLst>
            </a:custGeom>
            <a:solidFill>
              <a:schemeClr val="accent2">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cxnSp>
        <p:nvCxnSpPr>
          <p:cNvPr id="21" name="Connector: Elbow 20">
            <a:extLst>
              <a:ext uri="{FF2B5EF4-FFF2-40B4-BE49-F238E27FC236}">
                <a16:creationId xmlns:a16="http://schemas.microsoft.com/office/drawing/2014/main" id="{C0BE995F-050D-4112-9C11-7F30AB436054}"/>
              </a:ext>
            </a:extLst>
          </p:cNvPr>
          <p:cNvCxnSpPr>
            <a:cxnSpLocks/>
          </p:cNvCxnSpPr>
          <p:nvPr/>
        </p:nvCxnSpPr>
        <p:spPr>
          <a:xfrm>
            <a:off x="7059982" y="3263079"/>
            <a:ext cx="1373622" cy="326628"/>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6902A7A-3671-4625-857B-D0F1EE075CEF}"/>
              </a:ext>
            </a:extLst>
          </p:cNvPr>
          <p:cNvCxnSpPr>
            <a:cxnSpLocks/>
          </p:cNvCxnSpPr>
          <p:nvPr/>
        </p:nvCxnSpPr>
        <p:spPr>
          <a:xfrm rot="16200000" flipH="1">
            <a:off x="8389047" y="2549041"/>
            <a:ext cx="734580" cy="38293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2C0E4AB3-E6AB-4D5D-ABF3-E85C5D94D211}"/>
              </a:ext>
            </a:extLst>
          </p:cNvPr>
          <p:cNvCxnSpPr>
            <a:cxnSpLocks/>
          </p:cNvCxnSpPr>
          <p:nvPr/>
        </p:nvCxnSpPr>
        <p:spPr>
          <a:xfrm flipV="1">
            <a:off x="9414452" y="3458288"/>
            <a:ext cx="1110484" cy="18947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1FD210B5-FCD6-0BD2-866D-1AD674DC527A}"/>
              </a:ext>
            </a:extLst>
          </p:cNvPr>
          <p:cNvGrpSpPr/>
          <p:nvPr/>
        </p:nvGrpSpPr>
        <p:grpSpPr>
          <a:xfrm>
            <a:off x="394026" y="784406"/>
            <a:ext cx="5343616" cy="772686"/>
            <a:chOff x="0" y="90111"/>
            <a:chExt cx="5343616" cy="772686"/>
          </a:xfrm>
          <a:effectLst>
            <a:outerShdw blurRad="50800" dist="38100" dir="5400000" algn="t" rotWithShape="0">
              <a:prstClr val="black">
                <a:alpha val="40000"/>
              </a:prstClr>
            </a:outerShdw>
          </a:effectLst>
        </p:grpSpPr>
        <p:sp>
          <p:nvSpPr>
            <p:cNvPr id="25" name="Rectangle: Rounded Corners 24">
              <a:extLst>
                <a:ext uri="{FF2B5EF4-FFF2-40B4-BE49-F238E27FC236}">
                  <a16:creationId xmlns:a16="http://schemas.microsoft.com/office/drawing/2014/main" id="{66D7A198-2718-BE5C-E22C-A7D277EE0FDE}"/>
                </a:ext>
              </a:extLst>
            </p:cNvPr>
            <p:cNvSpPr/>
            <p:nvPr/>
          </p:nvSpPr>
          <p:spPr>
            <a:xfrm>
              <a:off x="0" y="90111"/>
              <a:ext cx="5343616" cy="772686"/>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0A07D921-9D2A-B0F8-F995-494D9EDEF63B}"/>
                </a:ext>
              </a:extLst>
            </p:cNvPr>
            <p:cNvSpPr/>
            <p:nvPr/>
          </p:nvSpPr>
          <p:spPr>
            <a:xfrm>
              <a:off x="304367" y="130645"/>
              <a:ext cx="4421319" cy="6039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6337719-C3B2-B10B-521F-2928072CF5AA}"/>
                </a:ext>
              </a:extLst>
            </p:cNvPr>
            <p:cNvSpPr txBox="1"/>
            <p:nvPr/>
          </p:nvSpPr>
          <p:spPr>
            <a:xfrm>
              <a:off x="876322" y="171452"/>
              <a:ext cx="404079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Problem Statement</a:t>
              </a:r>
              <a:endParaRPr lang="en-US" sz="3200" b="1" u="sng" dirty="0">
                <a:latin typeface="Times New Roman" panose="02020603050405020304" pitchFamily="18" charset="0"/>
                <a:ea typeface="Roboto" panose="02000000000000000000" pitchFamily="2" charset="0"/>
                <a:cs typeface="Times New Roman" panose="02020603050405020304" pitchFamily="18" charset="0"/>
              </a:endParaRPr>
            </a:p>
          </p:txBody>
        </p:sp>
      </p:grpSp>
      <p:sp>
        <p:nvSpPr>
          <p:cNvPr id="50" name="TextBox 49">
            <a:extLst>
              <a:ext uri="{FF2B5EF4-FFF2-40B4-BE49-F238E27FC236}">
                <a16:creationId xmlns:a16="http://schemas.microsoft.com/office/drawing/2014/main" id="{22576723-761E-18E7-A71D-8B1E292DE356}"/>
              </a:ext>
            </a:extLst>
          </p:cNvPr>
          <p:cNvSpPr txBox="1"/>
          <p:nvPr/>
        </p:nvSpPr>
        <p:spPr>
          <a:xfrm>
            <a:off x="350182" y="2110264"/>
            <a:ext cx="5526483" cy="2316601"/>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current exam bill management process at NSTU is inefficient, manual, and prone to errors, with limited transparency and delays in verification. Managing exam committees and panels is unorganized, and the system lacks robust security and accessibility, making it difficult for stakeholders to use effectively.</a:t>
            </a:r>
          </a:p>
        </p:txBody>
      </p:sp>
      <p:pic>
        <p:nvPicPr>
          <p:cNvPr id="51" name="Picture 50">
            <a:extLst>
              <a:ext uri="{FF2B5EF4-FFF2-40B4-BE49-F238E27FC236}">
                <a16:creationId xmlns:a16="http://schemas.microsoft.com/office/drawing/2014/main" id="{CCB8B841-2E7E-D035-BB26-488E8BD042E7}"/>
              </a:ext>
            </a:extLst>
          </p:cNvPr>
          <p:cNvPicPr>
            <a:picLocks noChangeAspect="1"/>
          </p:cNvPicPr>
          <p:nvPr/>
        </p:nvPicPr>
        <p:blipFill>
          <a:blip r:embed="rId2"/>
          <a:stretch>
            <a:fillRect/>
          </a:stretch>
        </p:blipFill>
        <p:spPr>
          <a:xfrm>
            <a:off x="957375" y="6295031"/>
            <a:ext cx="2749534" cy="365792"/>
          </a:xfrm>
          <a:prstGeom prst="rect">
            <a:avLst/>
          </a:prstGeom>
        </p:spPr>
      </p:pic>
      <p:pic>
        <p:nvPicPr>
          <p:cNvPr id="52" name="Picture 51">
            <a:extLst>
              <a:ext uri="{FF2B5EF4-FFF2-40B4-BE49-F238E27FC236}">
                <a16:creationId xmlns:a16="http://schemas.microsoft.com/office/drawing/2014/main" id="{CBD99F4A-562F-9E4C-C5BF-696E38C7203E}"/>
              </a:ext>
            </a:extLst>
          </p:cNvPr>
          <p:cNvPicPr>
            <a:picLocks noChangeAspect="1"/>
          </p:cNvPicPr>
          <p:nvPr/>
        </p:nvPicPr>
        <p:blipFill>
          <a:blip r:embed="rId3"/>
          <a:stretch>
            <a:fillRect/>
          </a:stretch>
        </p:blipFill>
        <p:spPr>
          <a:xfrm>
            <a:off x="3520386" y="6295031"/>
            <a:ext cx="4115157" cy="365792"/>
          </a:xfrm>
          <a:prstGeom prst="rect">
            <a:avLst/>
          </a:prstGeom>
        </p:spPr>
      </p:pic>
    </p:spTree>
    <p:extLst>
      <p:ext uri="{BB962C8B-B14F-4D97-AF65-F5344CB8AC3E}">
        <p14:creationId xmlns:p14="http://schemas.microsoft.com/office/powerpoint/2010/main" val="155730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AFFF5-712B-4C79-1F19-575A7FA2D489}"/>
            </a:ext>
          </a:extLst>
        </p:cNvPr>
        <p:cNvGrpSpPr/>
        <p:nvPr/>
      </p:nvGrpSpPr>
      <p:grpSpPr>
        <a:xfrm>
          <a:off x="0" y="0"/>
          <a:ext cx="0" cy="0"/>
          <a:chOff x="0" y="0"/>
          <a:chExt cx="0" cy="0"/>
        </a:xfrm>
      </p:grpSpPr>
      <p:grpSp>
        <p:nvGrpSpPr>
          <p:cNvPr id="24" name="Group 23">
            <a:extLst>
              <a:ext uri="{FF2B5EF4-FFF2-40B4-BE49-F238E27FC236}">
                <a16:creationId xmlns:a16="http://schemas.microsoft.com/office/drawing/2014/main" id="{8A172956-28F6-A50A-749D-FA86307B372B}"/>
              </a:ext>
            </a:extLst>
          </p:cNvPr>
          <p:cNvGrpSpPr/>
          <p:nvPr/>
        </p:nvGrpSpPr>
        <p:grpSpPr>
          <a:xfrm>
            <a:off x="752384" y="665317"/>
            <a:ext cx="5343616" cy="772686"/>
            <a:chOff x="0" y="90111"/>
            <a:chExt cx="5343616" cy="772686"/>
          </a:xfrm>
          <a:effectLst>
            <a:outerShdw blurRad="50800" dist="38100" dir="5400000" algn="t" rotWithShape="0">
              <a:prstClr val="black">
                <a:alpha val="40000"/>
              </a:prstClr>
            </a:outerShdw>
          </a:effectLst>
        </p:grpSpPr>
        <p:sp>
          <p:nvSpPr>
            <p:cNvPr id="25" name="Rectangle: Rounded Corners 24">
              <a:extLst>
                <a:ext uri="{FF2B5EF4-FFF2-40B4-BE49-F238E27FC236}">
                  <a16:creationId xmlns:a16="http://schemas.microsoft.com/office/drawing/2014/main" id="{5FAABEFE-F178-614A-0ED4-81D621395FDA}"/>
                </a:ext>
              </a:extLst>
            </p:cNvPr>
            <p:cNvSpPr/>
            <p:nvPr/>
          </p:nvSpPr>
          <p:spPr>
            <a:xfrm>
              <a:off x="0" y="90111"/>
              <a:ext cx="5343616" cy="772686"/>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05C430C1-482A-30BF-37D2-98C5DFB1E619}"/>
                </a:ext>
              </a:extLst>
            </p:cNvPr>
            <p:cNvSpPr/>
            <p:nvPr/>
          </p:nvSpPr>
          <p:spPr>
            <a:xfrm>
              <a:off x="464024" y="179061"/>
              <a:ext cx="4421319" cy="6039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40BDB26-1130-CCA9-A52D-C62B652A6000}"/>
                </a:ext>
              </a:extLst>
            </p:cNvPr>
            <p:cNvSpPr txBox="1"/>
            <p:nvPr/>
          </p:nvSpPr>
          <p:spPr>
            <a:xfrm>
              <a:off x="876322" y="171452"/>
              <a:ext cx="404079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Solution Overview</a:t>
              </a:r>
            </a:p>
          </p:txBody>
        </p:sp>
      </p:grpSp>
      <p:sp>
        <p:nvSpPr>
          <p:cNvPr id="28" name="TextBox 27">
            <a:extLst>
              <a:ext uri="{FF2B5EF4-FFF2-40B4-BE49-F238E27FC236}">
                <a16:creationId xmlns:a16="http://schemas.microsoft.com/office/drawing/2014/main" id="{C6A7BFBA-4765-0048-0427-60B9BD62EFB0}"/>
              </a:ext>
            </a:extLst>
          </p:cNvPr>
          <p:cNvSpPr txBox="1"/>
          <p:nvPr/>
        </p:nvSpPr>
        <p:spPr>
          <a:xfrm>
            <a:off x="875656" y="1823695"/>
            <a:ext cx="5979886" cy="2246769"/>
          </a:xfrm>
          <a:prstGeom prst="rect">
            <a:avLst/>
          </a:prstGeom>
          <a:noFill/>
        </p:spPr>
        <p:txBody>
          <a:bodyPr wrap="square">
            <a:spAutoFit/>
          </a:bodyPr>
          <a:lstStyle/>
          <a:p>
            <a:r>
              <a:rPr lang="en-US" sz="2000" dirty="0" err="1">
                <a:latin typeface="Times New Roman" panose="02020603050405020304" pitchFamily="18" charset="0"/>
                <a:cs typeface="Times New Roman" panose="02020603050405020304" pitchFamily="18" charset="0"/>
              </a:rPr>
              <a:t>NSTU_QuickBill</a:t>
            </a:r>
            <a:r>
              <a:rPr lang="en-US" sz="2000" dirty="0">
                <a:latin typeface="Times New Roman" panose="02020603050405020304" pitchFamily="18" charset="0"/>
                <a:cs typeface="Times New Roman" panose="02020603050405020304" pitchFamily="18" charset="0"/>
              </a:rPr>
              <a:t> provides an automated solution to streamline bill creation, verification, and approval. It ensures real-time tracking, simplifies exam committee and panel management, and enhances security with role-based access and data protection. The user-friendly and scalable system improves efficiency, transparency, and accessibility, meeting the institution’s needs effectively.</a:t>
            </a:r>
          </a:p>
        </p:txBody>
      </p:sp>
      <p:pic>
        <p:nvPicPr>
          <p:cNvPr id="1028" name="Picture 4" descr="Solution free icons designed by srip">
            <a:extLst>
              <a:ext uri="{FF2B5EF4-FFF2-40B4-BE49-F238E27FC236}">
                <a16:creationId xmlns:a16="http://schemas.microsoft.com/office/drawing/2014/main" id="{D672A91C-FD52-0820-6076-7536BE44B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5084" y="755082"/>
            <a:ext cx="2948210" cy="33153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olution icon, solve icon, problem icon, management icon, process icon">
            <a:extLst>
              <a:ext uri="{FF2B5EF4-FFF2-40B4-BE49-F238E27FC236}">
                <a16:creationId xmlns:a16="http://schemas.microsoft.com/office/drawing/2014/main" id="{E88D3F30-015A-C52D-CBEB-530D7EA44D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7626" y="435455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79ADDAEF-F8C2-3AF3-D633-9329872F4041}"/>
              </a:ext>
            </a:extLst>
          </p:cNvPr>
          <p:cNvPicPr>
            <a:picLocks noChangeAspect="1"/>
          </p:cNvPicPr>
          <p:nvPr/>
        </p:nvPicPr>
        <p:blipFill>
          <a:blip r:embed="rId4"/>
          <a:stretch>
            <a:fillRect/>
          </a:stretch>
        </p:blipFill>
        <p:spPr>
          <a:xfrm>
            <a:off x="875656" y="6192683"/>
            <a:ext cx="2749534" cy="365792"/>
          </a:xfrm>
          <a:prstGeom prst="rect">
            <a:avLst/>
          </a:prstGeom>
        </p:spPr>
      </p:pic>
      <p:pic>
        <p:nvPicPr>
          <p:cNvPr id="34" name="Picture 33">
            <a:extLst>
              <a:ext uri="{FF2B5EF4-FFF2-40B4-BE49-F238E27FC236}">
                <a16:creationId xmlns:a16="http://schemas.microsoft.com/office/drawing/2014/main" id="{A8594597-DA83-1CCD-B4A6-5881A0D6B44F}"/>
              </a:ext>
            </a:extLst>
          </p:cNvPr>
          <p:cNvPicPr>
            <a:picLocks noChangeAspect="1"/>
          </p:cNvPicPr>
          <p:nvPr/>
        </p:nvPicPr>
        <p:blipFill>
          <a:blip r:embed="rId5"/>
          <a:stretch>
            <a:fillRect/>
          </a:stretch>
        </p:blipFill>
        <p:spPr>
          <a:xfrm>
            <a:off x="3424192" y="6314785"/>
            <a:ext cx="4115157" cy="365792"/>
          </a:xfrm>
          <a:prstGeom prst="rect">
            <a:avLst/>
          </a:prstGeom>
        </p:spPr>
      </p:pic>
    </p:spTree>
    <p:extLst>
      <p:ext uri="{BB962C8B-B14F-4D97-AF65-F5344CB8AC3E}">
        <p14:creationId xmlns:p14="http://schemas.microsoft.com/office/powerpoint/2010/main" val="265381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92F9C7-EAB3-499C-9EC4-CD56BFA947D6}"/>
              </a:ext>
            </a:extLst>
          </p:cNvPr>
          <p:cNvSpPr>
            <a:spLocks noGrp="1"/>
          </p:cNvSpPr>
          <p:nvPr>
            <p:ph type="dt" sz="half" idx="10"/>
          </p:nvPr>
        </p:nvSpPr>
        <p:spPr/>
        <p:txBody>
          <a:bodyPr/>
          <a:lstStyle/>
          <a:p>
            <a:r>
              <a:rPr lang="en-US"/>
              <a:t>05/12/2024</a:t>
            </a:r>
          </a:p>
        </p:txBody>
      </p:sp>
      <p:sp>
        <p:nvSpPr>
          <p:cNvPr id="3" name="Slide Number Placeholder 2">
            <a:extLst>
              <a:ext uri="{FF2B5EF4-FFF2-40B4-BE49-F238E27FC236}">
                <a16:creationId xmlns:a16="http://schemas.microsoft.com/office/drawing/2014/main" id="{5F9F73CC-4F50-46F2-A78D-070CCFE33EBE}"/>
              </a:ext>
            </a:extLst>
          </p:cNvPr>
          <p:cNvSpPr>
            <a:spLocks noGrp="1"/>
          </p:cNvSpPr>
          <p:nvPr>
            <p:ph type="sldNum" sz="quarter" idx="12"/>
          </p:nvPr>
        </p:nvSpPr>
        <p:spPr/>
        <p:txBody>
          <a:bodyPr/>
          <a:lstStyle/>
          <a:p>
            <a:fld id="{0532E080-B042-4788-A550-28089DB038C9}" type="slidenum">
              <a:rPr lang="en-US" smtClean="0"/>
              <a:t>7</a:t>
            </a:fld>
            <a:endParaRPr lang="en-US"/>
          </a:p>
        </p:txBody>
      </p:sp>
      <p:grpSp>
        <p:nvGrpSpPr>
          <p:cNvPr id="9" name="Group 8">
            <a:extLst>
              <a:ext uri="{FF2B5EF4-FFF2-40B4-BE49-F238E27FC236}">
                <a16:creationId xmlns:a16="http://schemas.microsoft.com/office/drawing/2014/main" id="{C81B0972-9EF4-4987-AD7E-03FC75894DCD}"/>
              </a:ext>
            </a:extLst>
          </p:cNvPr>
          <p:cNvGrpSpPr/>
          <p:nvPr/>
        </p:nvGrpSpPr>
        <p:grpSpPr>
          <a:xfrm>
            <a:off x="598293" y="410272"/>
            <a:ext cx="5343616" cy="1076718"/>
            <a:chOff x="0" y="90111"/>
            <a:chExt cx="5343616" cy="1076718"/>
          </a:xfrm>
          <a:effectLst>
            <a:outerShdw blurRad="50800" dist="38100" dir="5400000" algn="t" rotWithShape="0">
              <a:prstClr val="black">
                <a:alpha val="40000"/>
              </a:prstClr>
            </a:outerShdw>
          </a:effectLst>
        </p:grpSpPr>
        <p:sp>
          <p:nvSpPr>
            <p:cNvPr id="11" name="Rectangle: Rounded Corners 10">
              <a:extLst>
                <a:ext uri="{FF2B5EF4-FFF2-40B4-BE49-F238E27FC236}">
                  <a16:creationId xmlns:a16="http://schemas.microsoft.com/office/drawing/2014/main" id="{4618C7C2-B566-4714-908C-40EFCCA3E733}"/>
                </a:ext>
              </a:extLst>
            </p:cNvPr>
            <p:cNvSpPr/>
            <p:nvPr/>
          </p:nvSpPr>
          <p:spPr>
            <a:xfrm>
              <a:off x="0" y="90111"/>
              <a:ext cx="5343616" cy="772686"/>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ABB4A3F-5422-45C5-9942-8DB199C91869}"/>
                </a:ext>
              </a:extLst>
            </p:cNvPr>
            <p:cNvSpPr/>
            <p:nvPr/>
          </p:nvSpPr>
          <p:spPr>
            <a:xfrm>
              <a:off x="636406" y="205728"/>
              <a:ext cx="3387295" cy="6039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F1CB151-3659-4639-B658-1101750060C4}"/>
                </a:ext>
              </a:extLst>
            </p:cNvPr>
            <p:cNvSpPr txBox="1"/>
            <p:nvPr/>
          </p:nvSpPr>
          <p:spPr>
            <a:xfrm>
              <a:off x="1004116" y="212722"/>
              <a:ext cx="3019585" cy="954107"/>
            </a:xfrm>
            <a:prstGeom prst="rect">
              <a:avLst/>
            </a:prstGeom>
            <a:noFill/>
          </p:spPr>
          <p:txBody>
            <a:bodyPr wrap="square" rtlCol="0">
              <a:spAutoFit/>
            </a:bodyPr>
            <a:lstStyle/>
            <a:p>
              <a:r>
                <a:rPr lang="en-US" sz="2800" dirty="0">
                  <a:latin typeface="Roboto" panose="02000000000000000000" pitchFamily="2" charset="0"/>
                  <a:ea typeface="Roboto" panose="02000000000000000000" pitchFamily="2" charset="0"/>
                </a:rPr>
                <a:t>Stakeholders</a:t>
              </a:r>
            </a:p>
            <a:p>
              <a:endParaRPr lang="en-US" sz="2800" dirty="0">
                <a:latin typeface="Times New Roman" panose="02020603050405020304" pitchFamily="18" charset="0"/>
                <a:ea typeface="Roboto" panose="02000000000000000000" pitchFamily="2" charset="0"/>
                <a:cs typeface="Times New Roman" panose="02020603050405020304" pitchFamily="18" charset="0"/>
              </a:endParaRPr>
            </a:p>
          </p:txBody>
        </p:sp>
      </p:grpSp>
      <p:sp>
        <p:nvSpPr>
          <p:cNvPr id="14" name="TextBox 13">
            <a:extLst>
              <a:ext uri="{FF2B5EF4-FFF2-40B4-BE49-F238E27FC236}">
                <a16:creationId xmlns:a16="http://schemas.microsoft.com/office/drawing/2014/main" id="{69E801C7-EF19-4BB0-8832-C046C5BE8FCC}"/>
              </a:ext>
            </a:extLst>
          </p:cNvPr>
          <p:cNvSpPr txBox="1"/>
          <p:nvPr/>
        </p:nvSpPr>
        <p:spPr>
          <a:xfrm>
            <a:off x="476872" y="2117078"/>
            <a:ext cx="2725271" cy="369332"/>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Primary Stakeholders</a:t>
            </a:r>
          </a:p>
        </p:txBody>
      </p:sp>
      <p:sp>
        <p:nvSpPr>
          <p:cNvPr id="18" name="TextBox 17">
            <a:extLst>
              <a:ext uri="{FF2B5EF4-FFF2-40B4-BE49-F238E27FC236}">
                <a16:creationId xmlns:a16="http://schemas.microsoft.com/office/drawing/2014/main" id="{7F0BC58B-8097-48E1-90B0-EA539F04D5A0}"/>
              </a:ext>
            </a:extLst>
          </p:cNvPr>
          <p:cNvSpPr txBox="1"/>
          <p:nvPr/>
        </p:nvSpPr>
        <p:spPr>
          <a:xfrm>
            <a:off x="431983" y="2704902"/>
            <a:ext cx="3157720" cy="369332"/>
          </a:xfrm>
          <a:prstGeom prst="rect">
            <a:avLst/>
          </a:prstGeom>
          <a:noFill/>
        </p:spPr>
        <p:txBody>
          <a:bodyPr wrap="square">
            <a:spAutoFit/>
          </a:bodyPr>
          <a:lstStyle/>
          <a:p>
            <a:pPr marL="285750" indent="-285750">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Faculty Members (Teachers</a:t>
            </a:r>
            <a:r>
              <a:rPr lang="en-US" b="1" dirty="0">
                <a:effectLst/>
                <a:latin typeface="Times New Roman" panose="02020603050405020304" pitchFamily="18" charset="0"/>
                <a:ea typeface="Times New Roman" panose="02020603050405020304" pitchFamily="18" charset="0"/>
              </a:rPr>
              <a:t>)</a:t>
            </a:r>
            <a:endParaRPr lang="en-US" dirty="0"/>
          </a:p>
        </p:txBody>
      </p:sp>
      <p:sp>
        <p:nvSpPr>
          <p:cNvPr id="20" name="TextBox 19">
            <a:extLst>
              <a:ext uri="{FF2B5EF4-FFF2-40B4-BE49-F238E27FC236}">
                <a16:creationId xmlns:a16="http://schemas.microsoft.com/office/drawing/2014/main" id="{C034AAC5-D315-44E4-86E3-E303732BA8E6}"/>
              </a:ext>
            </a:extLst>
          </p:cNvPr>
          <p:cNvSpPr txBox="1"/>
          <p:nvPr/>
        </p:nvSpPr>
        <p:spPr>
          <a:xfrm>
            <a:off x="-153833" y="3244304"/>
            <a:ext cx="2447076" cy="369332"/>
          </a:xfrm>
          <a:prstGeom prst="rect">
            <a:avLst/>
          </a:prstGeom>
          <a:noFill/>
        </p:spPr>
        <p:txBody>
          <a:bodyPr wrap="square">
            <a:spAutoFit/>
          </a:bodyPr>
          <a:lstStyle/>
          <a:p>
            <a:pPr marL="868680" marR="0" indent="-285750">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Office Staff</a:t>
            </a:r>
            <a:endParaRPr lang="en-US" sz="1600" dirty="0">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555DCABC-4938-48D4-80BD-3BF7D7965521}"/>
              </a:ext>
            </a:extLst>
          </p:cNvPr>
          <p:cNvSpPr txBox="1"/>
          <p:nvPr/>
        </p:nvSpPr>
        <p:spPr>
          <a:xfrm>
            <a:off x="431983" y="3830881"/>
            <a:ext cx="1553236" cy="369332"/>
          </a:xfrm>
          <a:prstGeom prst="rect">
            <a:avLst/>
          </a:prstGeom>
          <a:noFill/>
        </p:spPr>
        <p:txBody>
          <a:bodyPr wrap="square">
            <a:spAutoFit/>
          </a:bodyPr>
          <a:lstStyle/>
          <a:p>
            <a:pPr marL="285750" indent="-285750">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Director</a:t>
            </a:r>
            <a:endParaRPr lang="en-US" dirty="0"/>
          </a:p>
        </p:txBody>
      </p:sp>
      <p:sp>
        <p:nvSpPr>
          <p:cNvPr id="24" name="TextBox 23">
            <a:extLst>
              <a:ext uri="{FF2B5EF4-FFF2-40B4-BE49-F238E27FC236}">
                <a16:creationId xmlns:a16="http://schemas.microsoft.com/office/drawing/2014/main" id="{FE2394E5-6974-4932-8C58-3D2A3DFD04D8}"/>
              </a:ext>
            </a:extLst>
          </p:cNvPr>
          <p:cNvSpPr txBox="1"/>
          <p:nvPr/>
        </p:nvSpPr>
        <p:spPr>
          <a:xfrm>
            <a:off x="6637211" y="3552338"/>
            <a:ext cx="3946777" cy="369332"/>
          </a:xfrm>
          <a:prstGeom prst="rect">
            <a:avLst/>
          </a:prstGeom>
          <a:noFill/>
        </p:spPr>
        <p:txBody>
          <a:bodyPr wrap="square">
            <a:spAutoFit/>
          </a:bodyPr>
          <a:lstStyle/>
          <a:p>
            <a:pPr marL="285750" indent="-285750">
              <a:buFont typeface="Wingdings" panose="05000000000000000000" pitchFamily="2" charset="2"/>
              <a:buChar char="q"/>
            </a:pPr>
            <a:r>
              <a:rPr lang="en-US" sz="1800" b="1" u="sng" dirty="0">
                <a:effectLst/>
                <a:latin typeface="Times New Roman" panose="02020603050405020304" pitchFamily="18" charset="0"/>
                <a:ea typeface="Times New Roman" panose="02020603050405020304" pitchFamily="18" charset="0"/>
              </a:rPr>
              <a:t>Secondary Stakeholders</a:t>
            </a:r>
            <a:endParaRPr lang="en-US" u="sng" dirty="0"/>
          </a:p>
        </p:txBody>
      </p:sp>
      <p:sp>
        <p:nvSpPr>
          <p:cNvPr id="26" name="TextBox 25">
            <a:extLst>
              <a:ext uri="{FF2B5EF4-FFF2-40B4-BE49-F238E27FC236}">
                <a16:creationId xmlns:a16="http://schemas.microsoft.com/office/drawing/2014/main" id="{E6CB278B-79F5-42F1-B8D7-FFE069D7EE51}"/>
              </a:ext>
            </a:extLst>
          </p:cNvPr>
          <p:cNvSpPr txBox="1"/>
          <p:nvPr/>
        </p:nvSpPr>
        <p:spPr>
          <a:xfrm>
            <a:off x="6312576" y="4003013"/>
            <a:ext cx="4836491" cy="1836400"/>
          </a:xfrm>
          <a:prstGeom prst="rect">
            <a:avLst/>
          </a:prstGeom>
          <a:noFill/>
        </p:spPr>
        <p:txBody>
          <a:bodyPr wrap="square">
            <a:spAutoFit/>
          </a:bodyPr>
          <a:lstStyle/>
          <a:p>
            <a:pPr marL="868680" marR="0" indent="-285750" algn="just">
              <a:spcBef>
                <a:spcPts val="0"/>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DAA Office (Department of Accounts and Audit)</a:t>
            </a:r>
          </a:p>
          <a:p>
            <a:pPr marL="582930" marR="0" algn="just">
              <a:spcBef>
                <a:spcPts val="0"/>
              </a:spcBef>
              <a:spcAft>
                <a:spcPts val="0"/>
              </a:spcAft>
            </a:pPr>
            <a:r>
              <a:rPr lang="en-US" dirty="0">
                <a:effectLst/>
                <a:latin typeface="Times New Roman" panose="02020603050405020304" pitchFamily="18" charset="0"/>
                <a:ea typeface="Times New Roman" panose="02020603050405020304" pitchFamily="18" charset="0"/>
              </a:rPr>
              <a:t> </a:t>
            </a:r>
          </a:p>
          <a:p>
            <a:pPr marL="868680" marR="0" indent="-285750" algn="just">
              <a:spcBef>
                <a:spcPts val="0"/>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 External Auditors and Regulators</a:t>
            </a:r>
          </a:p>
          <a:p>
            <a:pPr marL="0" marR="0" algn="just">
              <a:lnSpc>
                <a:spcPts val="170"/>
              </a:lnSpc>
              <a:spcBef>
                <a:spcPts val="0"/>
              </a:spcBef>
              <a:spcAft>
                <a:spcPts val="0"/>
              </a:spcAft>
            </a:pPr>
            <a:r>
              <a:rPr lang="en-US" dirty="0">
                <a:effectLst/>
                <a:latin typeface="Times New Roman" panose="02020603050405020304" pitchFamily="18" charset="0"/>
                <a:ea typeface="Times New Roman" panose="02020603050405020304" pitchFamily="18" charset="0"/>
              </a:rPr>
              <a:t> </a:t>
            </a:r>
          </a:p>
          <a:p>
            <a:pPr marL="0" marR="0" algn="just">
              <a:lnSpc>
                <a:spcPts val="170"/>
              </a:lnSpc>
              <a:spcBef>
                <a:spcPts val="0"/>
              </a:spcBef>
              <a:spcAft>
                <a:spcPts val="0"/>
              </a:spcAft>
            </a:pPr>
            <a:r>
              <a:rPr lang="en-US" dirty="0">
                <a:effectLst/>
                <a:latin typeface="Times New Roman" panose="02020603050405020304" pitchFamily="18" charset="0"/>
                <a:ea typeface="Times New Roman" panose="02020603050405020304" pitchFamily="18" charset="0"/>
              </a:rPr>
              <a:t> </a:t>
            </a:r>
          </a:p>
          <a:p>
            <a:pPr marL="0" marR="0" algn="just">
              <a:lnSpc>
                <a:spcPts val="845"/>
              </a:lnSpc>
              <a:spcBef>
                <a:spcPts val="0"/>
              </a:spcBef>
              <a:spcAft>
                <a:spcPts val="0"/>
              </a:spcAft>
            </a:pPr>
            <a:r>
              <a:rPr lang="en-US" dirty="0">
                <a:effectLst/>
                <a:latin typeface="Times New Roman" panose="02020603050405020304" pitchFamily="18" charset="0"/>
                <a:ea typeface="Times New Roman" panose="02020603050405020304" pitchFamily="18" charset="0"/>
              </a:rPr>
              <a:t> </a:t>
            </a:r>
          </a:p>
          <a:p>
            <a:pPr marL="0" marR="0" algn="just">
              <a:lnSpc>
                <a:spcPts val="845"/>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marL="0" marR="0" algn="just">
              <a:lnSpc>
                <a:spcPts val="845"/>
              </a:lnSpc>
              <a:spcBef>
                <a:spcPts val="0"/>
              </a:spcBef>
              <a:spcAft>
                <a:spcPts val="0"/>
              </a:spcAft>
            </a:pPr>
            <a:endParaRPr lang="en-US" dirty="0">
              <a:effectLst/>
              <a:latin typeface="Times New Roman" panose="02020603050405020304" pitchFamily="18" charset="0"/>
              <a:ea typeface="Times New Roman" panose="02020603050405020304" pitchFamily="18" charset="0"/>
            </a:endParaRPr>
          </a:p>
          <a:p>
            <a:pPr marL="868680" marR="0" indent="-285750" algn="just">
              <a:spcBef>
                <a:spcPts val="0"/>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Faculty Union or Representatives</a:t>
            </a:r>
          </a:p>
        </p:txBody>
      </p:sp>
      <p:grpSp>
        <p:nvGrpSpPr>
          <p:cNvPr id="27" name="Group 26">
            <a:extLst>
              <a:ext uri="{FF2B5EF4-FFF2-40B4-BE49-F238E27FC236}">
                <a16:creationId xmlns:a16="http://schemas.microsoft.com/office/drawing/2014/main" id="{0F548D92-8AA2-4E26-AD16-5AEDAE081C14}"/>
              </a:ext>
            </a:extLst>
          </p:cNvPr>
          <p:cNvGrpSpPr/>
          <p:nvPr/>
        </p:nvGrpSpPr>
        <p:grpSpPr>
          <a:xfrm>
            <a:off x="4251328" y="1310667"/>
            <a:ext cx="2061248" cy="5228464"/>
            <a:chOff x="8501432" y="77155"/>
            <a:chExt cx="2685350" cy="6803354"/>
          </a:xfrm>
        </p:grpSpPr>
        <p:sp>
          <p:nvSpPr>
            <p:cNvPr id="28" name="Freeform: Shape 27">
              <a:extLst>
                <a:ext uri="{FF2B5EF4-FFF2-40B4-BE49-F238E27FC236}">
                  <a16:creationId xmlns:a16="http://schemas.microsoft.com/office/drawing/2014/main" id="{2B9CF58C-746A-4030-A39A-9D5AFACF4912}"/>
                </a:ext>
              </a:extLst>
            </p:cNvPr>
            <p:cNvSpPr/>
            <p:nvPr/>
          </p:nvSpPr>
          <p:spPr>
            <a:xfrm>
              <a:off x="9594444" y="6200794"/>
              <a:ext cx="1005942" cy="467880"/>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C1420B93-7B68-4C4D-AD07-7E586A5542A4}"/>
                </a:ext>
              </a:extLst>
            </p:cNvPr>
            <p:cNvSpPr/>
            <p:nvPr/>
          </p:nvSpPr>
          <p:spPr>
            <a:xfrm>
              <a:off x="9061971" y="6285779"/>
              <a:ext cx="444486" cy="584850"/>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4A1F556C-161C-428C-B5F2-BF269F5750BB}"/>
                </a:ext>
              </a:extLst>
            </p:cNvPr>
            <p:cNvSpPr/>
            <p:nvPr/>
          </p:nvSpPr>
          <p:spPr>
            <a:xfrm>
              <a:off x="9229390" y="444935"/>
              <a:ext cx="652894" cy="1140679"/>
            </a:xfrm>
            <a:custGeom>
              <a:avLst/>
              <a:gdLst>
                <a:gd name="connsiteX0" fmla="*/ 693217 w 725213"/>
                <a:gd name="connsiteY0" fmla="*/ 121584 h 1216487"/>
                <a:gd name="connsiteX1" fmla="*/ 697896 w 725213"/>
                <a:gd name="connsiteY1" fmla="*/ 166033 h 1216487"/>
                <a:gd name="connsiteX2" fmla="*/ 697896 w 725213"/>
                <a:gd name="connsiteY2" fmla="*/ 273645 h 1216487"/>
                <a:gd name="connsiteX3" fmla="*/ 655787 w 725213"/>
                <a:gd name="connsiteY3" fmla="*/ 456118 h 1216487"/>
                <a:gd name="connsiteX4" fmla="*/ 599641 w 725213"/>
                <a:gd name="connsiteY4" fmla="*/ 589464 h 1216487"/>
                <a:gd name="connsiteX5" fmla="*/ 543496 w 725213"/>
                <a:gd name="connsiteY5" fmla="*/ 666664 h 1216487"/>
                <a:gd name="connsiteX6" fmla="*/ 513084 w 725213"/>
                <a:gd name="connsiteY6" fmla="*/ 734507 h 1216487"/>
                <a:gd name="connsiteX7" fmla="*/ 452259 w 725213"/>
                <a:gd name="connsiteY7" fmla="*/ 750883 h 1216487"/>
                <a:gd name="connsiteX8" fmla="*/ 274465 w 725213"/>
                <a:gd name="connsiteY8" fmla="*/ 661986 h 1216487"/>
                <a:gd name="connsiteX9" fmla="*/ 501387 w 725213"/>
                <a:gd name="connsiteY9" fmla="*/ 764919 h 1216487"/>
                <a:gd name="connsiteX10" fmla="*/ 508405 w 725213"/>
                <a:gd name="connsiteY10" fmla="*/ 776616 h 1216487"/>
                <a:gd name="connsiteX11" fmla="*/ 475653 w 725213"/>
                <a:gd name="connsiteY11" fmla="*/ 1059684 h 1216487"/>
                <a:gd name="connsiteX12" fmla="*/ 456938 w 725213"/>
                <a:gd name="connsiteY12" fmla="*/ 1143902 h 1216487"/>
                <a:gd name="connsiteX13" fmla="*/ 438223 w 725213"/>
                <a:gd name="connsiteY13" fmla="*/ 1183672 h 1216487"/>
                <a:gd name="connsiteX14" fmla="*/ 253410 w 725213"/>
                <a:gd name="connsiteY14" fmla="*/ 926338 h 1216487"/>
                <a:gd name="connsiteX15" fmla="*/ 143459 w 725213"/>
                <a:gd name="connsiteY15" fmla="*/ 849138 h 1216487"/>
                <a:gd name="connsiteX16" fmla="*/ 59240 w 725213"/>
                <a:gd name="connsiteY16" fmla="*/ 605840 h 1216487"/>
                <a:gd name="connsiteX17" fmla="*/ 103689 w 725213"/>
                <a:gd name="connsiteY17" fmla="*/ 406991 h 1216487"/>
                <a:gd name="connsiteX18" fmla="*/ 192586 w 725213"/>
                <a:gd name="connsiteY18" fmla="*/ 411670 h 1216487"/>
                <a:gd name="connsiteX19" fmla="*/ 99010 w 725213"/>
                <a:gd name="connsiteY19" fmla="*/ 336809 h 1216487"/>
                <a:gd name="connsiteX20" fmla="*/ 66258 w 725213"/>
                <a:gd name="connsiteY20" fmla="*/ 261948 h 1216487"/>
                <a:gd name="connsiteX21" fmla="*/ 56901 w 725213"/>
                <a:gd name="connsiteY21" fmla="*/ 163694 h 1216487"/>
                <a:gd name="connsiteX22" fmla="*/ 204283 w 725213"/>
                <a:gd name="connsiteY22" fmla="*/ 297039 h 1216487"/>
                <a:gd name="connsiteX23" fmla="*/ 234695 w 725213"/>
                <a:gd name="connsiteY23" fmla="*/ 217500 h 1216487"/>
                <a:gd name="connsiteX24" fmla="*/ 279144 w 725213"/>
                <a:gd name="connsiteY24" fmla="*/ 170712 h 1216487"/>
                <a:gd name="connsiteX25" fmla="*/ 363362 w 725213"/>
                <a:gd name="connsiteY25" fmla="*/ 109887 h 1216487"/>
                <a:gd name="connsiteX26" fmla="*/ 506066 w 725213"/>
                <a:gd name="connsiteY26" fmla="*/ 63099 h 1216487"/>
                <a:gd name="connsiteX27" fmla="*/ 693217 w 725213"/>
                <a:gd name="connsiteY27" fmla="*/ 121584 h 1216487"/>
                <a:gd name="connsiteX0" fmla="*/ 650223 w 654902"/>
                <a:gd name="connsiteY0" fmla="*/ 78590 h 1140678"/>
                <a:gd name="connsiteX1" fmla="*/ 654902 w 654902"/>
                <a:gd name="connsiteY1" fmla="*/ 123039 h 1140678"/>
                <a:gd name="connsiteX2" fmla="*/ 654902 w 654902"/>
                <a:gd name="connsiteY2" fmla="*/ 230651 h 1140678"/>
                <a:gd name="connsiteX3" fmla="*/ 612793 w 654902"/>
                <a:gd name="connsiteY3" fmla="*/ 413124 h 1140678"/>
                <a:gd name="connsiteX4" fmla="*/ 556647 w 654902"/>
                <a:gd name="connsiteY4" fmla="*/ 546470 h 1140678"/>
                <a:gd name="connsiteX5" fmla="*/ 500502 w 654902"/>
                <a:gd name="connsiteY5" fmla="*/ 623670 h 1140678"/>
                <a:gd name="connsiteX6" fmla="*/ 470090 w 654902"/>
                <a:gd name="connsiteY6" fmla="*/ 691513 h 1140678"/>
                <a:gd name="connsiteX7" fmla="*/ 409265 w 654902"/>
                <a:gd name="connsiteY7" fmla="*/ 707889 h 1140678"/>
                <a:gd name="connsiteX8" fmla="*/ 231471 w 654902"/>
                <a:gd name="connsiteY8" fmla="*/ 618992 h 1140678"/>
                <a:gd name="connsiteX9" fmla="*/ 458393 w 654902"/>
                <a:gd name="connsiteY9" fmla="*/ 721925 h 1140678"/>
                <a:gd name="connsiteX10" fmla="*/ 465411 w 654902"/>
                <a:gd name="connsiteY10" fmla="*/ 733622 h 1140678"/>
                <a:gd name="connsiteX11" fmla="*/ 432659 w 654902"/>
                <a:gd name="connsiteY11" fmla="*/ 1016690 h 1140678"/>
                <a:gd name="connsiteX12" fmla="*/ 413944 w 654902"/>
                <a:gd name="connsiteY12" fmla="*/ 1100908 h 1140678"/>
                <a:gd name="connsiteX13" fmla="*/ 395229 w 654902"/>
                <a:gd name="connsiteY13" fmla="*/ 1140678 h 1140678"/>
                <a:gd name="connsiteX14" fmla="*/ 210416 w 654902"/>
                <a:gd name="connsiteY14" fmla="*/ 883344 h 1140678"/>
                <a:gd name="connsiteX15" fmla="*/ 100465 w 654902"/>
                <a:gd name="connsiteY15" fmla="*/ 806144 h 1140678"/>
                <a:gd name="connsiteX16" fmla="*/ 16246 w 654902"/>
                <a:gd name="connsiteY16" fmla="*/ 562846 h 1140678"/>
                <a:gd name="connsiteX17" fmla="*/ 57735 w 654902"/>
                <a:gd name="connsiteY17" fmla="*/ 346242 h 1140678"/>
                <a:gd name="connsiteX18" fmla="*/ 149592 w 654902"/>
                <a:gd name="connsiteY18" fmla="*/ 368676 h 1140678"/>
                <a:gd name="connsiteX19" fmla="*/ 56016 w 654902"/>
                <a:gd name="connsiteY19" fmla="*/ 293815 h 1140678"/>
                <a:gd name="connsiteX20" fmla="*/ 23264 w 654902"/>
                <a:gd name="connsiteY20" fmla="*/ 218954 h 1140678"/>
                <a:gd name="connsiteX21" fmla="*/ 13907 w 654902"/>
                <a:gd name="connsiteY21" fmla="*/ 120700 h 1140678"/>
                <a:gd name="connsiteX22" fmla="*/ 161289 w 654902"/>
                <a:gd name="connsiteY22" fmla="*/ 254045 h 1140678"/>
                <a:gd name="connsiteX23" fmla="*/ 191701 w 654902"/>
                <a:gd name="connsiteY23" fmla="*/ 174506 h 1140678"/>
                <a:gd name="connsiteX24" fmla="*/ 236150 w 654902"/>
                <a:gd name="connsiteY24" fmla="*/ 127718 h 1140678"/>
                <a:gd name="connsiteX25" fmla="*/ 320368 w 654902"/>
                <a:gd name="connsiteY25" fmla="*/ 66893 h 1140678"/>
                <a:gd name="connsiteX26" fmla="*/ 463072 w 654902"/>
                <a:gd name="connsiteY26" fmla="*/ 20105 h 1140678"/>
                <a:gd name="connsiteX27" fmla="*/ 650223 w 654902"/>
                <a:gd name="connsiteY27" fmla="*/ 78590 h 1140678"/>
                <a:gd name="connsiteX0" fmla="*/ 648214 w 652893"/>
                <a:gd name="connsiteY0" fmla="*/ 78590 h 1140678"/>
                <a:gd name="connsiteX1" fmla="*/ 652893 w 652893"/>
                <a:gd name="connsiteY1" fmla="*/ 123039 h 1140678"/>
                <a:gd name="connsiteX2" fmla="*/ 652893 w 652893"/>
                <a:gd name="connsiteY2" fmla="*/ 230651 h 1140678"/>
                <a:gd name="connsiteX3" fmla="*/ 610784 w 652893"/>
                <a:gd name="connsiteY3" fmla="*/ 413124 h 1140678"/>
                <a:gd name="connsiteX4" fmla="*/ 554638 w 652893"/>
                <a:gd name="connsiteY4" fmla="*/ 546470 h 1140678"/>
                <a:gd name="connsiteX5" fmla="*/ 498493 w 652893"/>
                <a:gd name="connsiteY5" fmla="*/ 623670 h 1140678"/>
                <a:gd name="connsiteX6" fmla="*/ 468081 w 652893"/>
                <a:gd name="connsiteY6" fmla="*/ 691513 h 1140678"/>
                <a:gd name="connsiteX7" fmla="*/ 407256 w 652893"/>
                <a:gd name="connsiteY7" fmla="*/ 707889 h 1140678"/>
                <a:gd name="connsiteX8" fmla="*/ 229462 w 652893"/>
                <a:gd name="connsiteY8" fmla="*/ 618992 h 1140678"/>
                <a:gd name="connsiteX9" fmla="*/ 456384 w 652893"/>
                <a:gd name="connsiteY9" fmla="*/ 721925 h 1140678"/>
                <a:gd name="connsiteX10" fmla="*/ 463402 w 652893"/>
                <a:gd name="connsiteY10" fmla="*/ 733622 h 1140678"/>
                <a:gd name="connsiteX11" fmla="*/ 430650 w 652893"/>
                <a:gd name="connsiteY11" fmla="*/ 1016690 h 1140678"/>
                <a:gd name="connsiteX12" fmla="*/ 411935 w 652893"/>
                <a:gd name="connsiteY12" fmla="*/ 1100908 h 1140678"/>
                <a:gd name="connsiteX13" fmla="*/ 393220 w 652893"/>
                <a:gd name="connsiteY13" fmla="*/ 1140678 h 1140678"/>
                <a:gd name="connsiteX14" fmla="*/ 208407 w 652893"/>
                <a:gd name="connsiteY14" fmla="*/ 883344 h 1140678"/>
                <a:gd name="connsiteX15" fmla="*/ 98456 w 652893"/>
                <a:gd name="connsiteY15" fmla="*/ 806144 h 1140678"/>
                <a:gd name="connsiteX16" fmla="*/ 14237 w 652893"/>
                <a:gd name="connsiteY16" fmla="*/ 562846 h 1140678"/>
                <a:gd name="connsiteX17" fmla="*/ 55726 w 652893"/>
                <a:gd name="connsiteY17" fmla="*/ 346242 h 1140678"/>
                <a:gd name="connsiteX18" fmla="*/ 147583 w 652893"/>
                <a:gd name="connsiteY18" fmla="*/ 368676 h 1140678"/>
                <a:gd name="connsiteX19" fmla="*/ 54007 w 652893"/>
                <a:gd name="connsiteY19" fmla="*/ 293815 h 1140678"/>
                <a:gd name="connsiteX20" fmla="*/ 21255 w 652893"/>
                <a:gd name="connsiteY20" fmla="*/ 218954 h 1140678"/>
                <a:gd name="connsiteX21" fmla="*/ 11898 w 652893"/>
                <a:gd name="connsiteY21" fmla="*/ 111822 h 1140678"/>
                <a:gd name="connsiteX22" fmla="*/ 159280 w 652893"/>
                <a:gd name="connsiteY22" fmla="*/ 254045 h 1140678"/>
                <a:gd name="connsiteX23" fmla="*/ 189692 w 652893"/>
                <a:gd name="connsiteY23" fmla="*/ 174506 h 1140678"/>
                <a:gd name="connsiteX24" fmla="*/ 234141 w 652893"/>
                <a:gd name="connsiteY24" fmla="*/ 127718 h 1140678"/>
                <a:gd name="connsiteX25" fmla="*/ 318359 w 652893"/>
                <a:gd name="connsiteY25" fmla="*/ 66893 h 1140678"/>
                <a:gd name="connsiteX26" fmla="*/ 461063 w 652893"/>
                <a:gd name="connsiteY26" fmla="*/ 20105 h 1140678"/>
                <a:gd name="connsiteX27" fmla="*/ 648214 w 652893"/>
                <a:gd name="connsiteY27" fmla="*/ 78590 h 1140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2893" h="1140678">
                  <a:moveTo>
                    <a:pt x="648214" y="78590"/>
                  </a:moveTo>
                  <a:cubicBezTo>
                    <a:pt x="650554" y="99645"/>
                    <a:pt x="652893" y="109003"/>
                    <a:pt x="652893" y="123039"/>
                  </a:cubicBezTo>
                  <a:lnTo>
                    <a:pt x="652893" y="230651"/>
                  </a:lnTo>
                  <a:cubicBezTo>
                    <a:pt x="615463" y="289136"/>
                    <a:pt x="608445" y="340603"/>
                    <a:pt x="610784" y="413124"/>
                  </a:cubicBezTo>
                  <a:cubicBezTo>
                    <a:pt x="613123" y="462252"/>
                    <a:pt x="589729" y="509040"/>
                    <a:pt x="554638" y="546470"/>
                  </a:cubicBezTo>
                  <a:cubicBezTo>
                    <a:pt x="533584" y="569864"/>
                    <a:pt x="517208" y="586240"/>
                    <a:pt x="498493" y="623670"/>
                  </a:cubicBezTo>
                  <a:cubicBezTo>
                    <a:pt x="486796" y="649404"/>
                    <a:pt x="479778" y="670458"/>
                    <a:pt x="468081" y="691513"/>
                  </a:cubicBezTo>
                  <a:cubicBezTo>
                    <a:pt x="456384" y="721925"/>
                    <a:pt x="430650" y="719586"/>
                    <a:pt x="407256" y="707889"/>
                  </a:cubicBezTo>
                  <a:cubicBezTo>
                    <a:pt x="344093" y="672798"/>
                    <a:pt x="271571" y="656422"/>
                    <a:pt x="229462" y="618992"/>
                  </a:cubicBezTo>
                  <a:cubicBezTo>
                    <a:pt x="290286" y="656422"/>
                    <a:pt x="369826" y="698531"/>
                    <a:pt x="456384" y="721925"/>
                  </a:cubicBezTo>
                  <a:cubicBezTo>
                    <a:pt x="461063" y="724265"/>
                    <a:pt x="463402" y="728943"/>
                    <a:pt x="463402" y="733622"/>
                  </a:cubicBezTo>
                  <a:cubicBezTo>
                    <a:pt x="482117" y="831877"/>
                    <a:pt x="442347" y="920774"/>
                    <a:pt x="430650" y="1016690"/>
                  </a:cubicBezTo>
                  <a:cubicBezTo>
                    <a:pt x="428311" y="1044762"/>
                    <a:pt x="418953" y="1072835"/>
                    <a:pt x="411935" y="1100908"/>
                  </a:cubicBezTo>
                  <a:cubicBezTo>
                    <a:pt x="397899" y="1110266"/>
                    <a:pt x="418953" y="1135999"/>
                    <a:pt x="393220" y="1140678"/>
                  </a:cubicBezTo>
                  <a:cubicBezTo>
                    <a:pt x="346432" y="1044762"/>
                    <a:pt x="273911" y="965223"/>
                    <a:pt x="208407" y="883344"/>
                  </a:cubicBezTo>
                  <a:cubicBezTo>
                    <a:pt x="180335" y="850592"/>
                    <a:pt x="135886" y="829538"/>
                    <a:pt x="98456" y="806144"/>
                  </a:cubicBezTo>
                  <a:cubicBezTo>
                    <a:pt x="9558" y="749998"/>
                    <a:pt x="-20854" y="658761"/>
                    <a:pt x="14237" y="562846"/>
                  </a:cubicBezTo>
                  <a:cubicBezTo>
                    <a:pt x="39971" y="499682"/>
                    <a:pt x="44029" y="414085"/>
                    <a:pt x="55726" y="346242"/>
                  </a:cubicBezTo>
                  <a:cubicBezTo>
                    <a:pt x="83799" y="360278"/>
                    <a:pt x="114831" y="406106"/>
                    <a:pt x="147583" y="368676"/>
                  </a:cubicBezTo>
                  <a:cubicBezTo>
                    <a:pt x="82080" y="368676"/>
                    <a:pt x="70383" y="354639"/>
                    <a:pt x="54007" y="293815"/>
                  </a:cubicBezTo>
                  <a:cubicBezTo>
                    <a:pt x="46989" y="268082"/>
                    <a:pt x="28273" y="249286"/>
                    <a:pt x="21255" y="218954"/>
                  </a:cubicBezTo>
                  <a:cubicBezTo>
                    <a:pt x="14237" y="188622"/>
                    <a:pt x="-13836" y="144573"/>
                    <a:pt x="11898" y="111822"/>
                  </a:cubicBezTo>
                  <a:cubicBezTo>
                    <a:pt x="86759" y="109482"/>
                    <a:pt x="154601" y="151112"/>
                    <a:pt x="159280" y="254045"/>
                  </a:cubicBezTo>
                  <a:cubicBezTo>
                    <a:pt x="192032" y="235330"/>
                    <a:pt x="192032" y="204918"/>
                    <a:pt x="189692" y="174506"/>
                  </a:cubicBezTo>
                  <a:cubicBezTo>
                    <a:pt x="187353" y="141754"/>
                    <a:pt x="194371" y="120700"/>
                    <a:pt x="234141" y="127718"/>
                  </a:cubicBezTo>
                  <a:cubicBezTo>
                    <a:pt x="283268" y="137075"/>
                    <a:pt x="304323" y="106663"/>
                    <a:pt x="318359" y="66893"/>
                  </a:cubicBezTo>
                  <a:cubicBezTo>
                    <a:pt x="337074" y="6069"/>
                    <a:pt x="411935" y="-22004"/>
                    <a:pt x="461063" y="20105"/>
                  </a:cubicBezTo>
                  <a:cubicBezTo>
                    <a:pt x="514869" y="57536"/>
                    <a:pt x="587390" y="66893"/>
                    <a:pt x="648214" y="78590"/>
                  </a:cubicBezTo>
                  <a:close/>
                </a:path>
              </a:pathLst>
            </a:custGeom>
            <a:solidFill>
              <a:schemeClr val="bg1">
                <a:lumMod val="85000"/>
              </a:schemeClr>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AF1B2E94-7527-4D0B-A15D-DF6FD947C41F}"/>
                </a:ext>
              </a:extLst>
            </p:cNvPr>
            <p:cNvSpPr/>
            <p:nvPr/>
          </p:nvSpPr>
          <p:spPr>
            <a:xfrm>
              <a:off x="8501432" y="926512"/>
              <a:ext cx="1777943" cy="1567398"/>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rgbClr val="403D3D"/>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055900E0-2FDD-4392-B892-AC47A12EFDC4}"/>
                </a:ext>
              </a:extLst>
            </p:cNvPr>
            <p:cNvSpPr/>
            <p:nvPr/>
          </p:nvSpPr>
          <p:spPr>
            <a:xfrm>
              <a:off x="10126872" y="2025953"/>
              <a:ext cx="655032" cy="561456"/>
            </a:xfrm>
            <a:custGeom>
              <a:avLst/>
              <a:gdLst>
                <a:gd name="connsiteX0" fmla="*/ 52515 w 655031"/>
                <a:gd name="connsiteY0" fmla="*/ 534570 h 561455"/>
                <a:gd name="connsiteX1" fmla="*/ 43157 w 655031"/>
                <a:gd name="connsiteY1" fmla="*/ 525213 h 561455"/>
                <a:gd name="connsiteX2" fmla="*/ 78248 w 655031"/>
                <a:gd name="connsiteY2" fmla="*/ 490122 h 561455"/>
                <a:gd name="connsiteX3" fmla="*/ 270079 w 655031"/>
                <a:gd name="connsiteY3" fmla="*/ 349758 h 561455"/>
                <a:gd name="connsiteX4" fmla="*/ 548468 w 655031"/>
                <a:gd name="connsiteY4" fmla="*/ 104121 h 561455"/>
                <a:gd name="connsiteX5" fmla="*/ 553146 w 655031"/>
                <a:gd name="connsiteY5" fmla="*/ 57333 h 561455"/>
                <a:gd name="connsiteX6" fmla="*/ 606953 w 655031"/>
                <a:gd name="connsiteY6" fmla="*/ 69030 h 561455"/>
                <a:gd name="connsiteX7" fmla="*/ 635025 w 655031"/>
                <a:gd name="connsiteY7" fmla="*/ 87745 h 561455"/>
                <a:gd name="connsiteX8" fmla="*/ 525074 w 655031"/>
                <a:gd name="connsiteY8" fmla="*/ 164945 h 561455"/>
                <a:gd name="connsiteX9" fmla="*/ 167146 w 655031"/>
                <a:gd name="connsiteY9" fmla="*/ 469067 h 561455"/>
                <a:gd name="connsiteX10" fmla="*/ 52515 w 655031"/>
                <a:gd name="connsiteY10" fmla="*/ 534570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031" h="561455">
                  <a:moveTo>
                    <a:pt x="52515" y="534570"/>
                  </a:moveTo>
                  <a:cubicBezTo>
                    <a:pt x="50176" y="532231"/>
                    <a:pt x="45497" y="527552"/>
                    <a:pt x="43157" y="525213"/>
                  </a:cubicBezTo>
                  <a:cubicBezTo>
                    <a:pt x="40818" y="499479"/>
                    <a:pt x="64212" y="497140"/>
                    <a:pt x="78248" y="490122"/>
                  </a:cubicBezTo>
                  <a:cubicBezTo>
                    <a:pt x="148430" y="452691"/>
                    <a:pt x="209255" y="398885"/>
                    <a:pt x="270079" y="349758"/>
                  </a:cubicBezTo>
                  <a:cubicBezTo>
                    <a:pt x="365994" y="270218"/>
                    <a:pt x="459570" y="188339"/>
                    <a:pt x="548468" y="104121"/>
                  </a:cubicBezTo>
                  <a:cubicBezTo>
                    <a:pt x="567183" y="85406"/>
                    <a:pt x="574201" y="73709"/>
                    <a:pt x="553146" y="57333"/>
                  </a:cubicBezTo>
                  <a:cubicBezTo>
                    <a:pt x="576540" y="40957"/>
                    <a:pt x="599934" y="31599"/>
                    <a:pt x="606953" y="69030"/>
                  </a:cubicBezTo>
                  <a:cubicBezTo>
                    <a:pt x="611631" y="87745"/>
                    <a:pt x="625668" y="83066"/>
                    <a:pt x="635025" y="87745"/>
                  </a:cubicBezTo>
                  <a:cubicBezTo>
                    <a:pt x="588237" y="101781"/>
                    <a:pt x="555486" y="132194"/>
                    <a:pt x="525074" y="164945"/>
                  </a:cubicBezTo>
                  <a:cubicBezTo>
                    <a:pt x="417461" y="279576"/>
                    <a:pt x="286455" y="366133"/>
                    <a:pt x="167146" y="469067"/>
                  </a:cubicBezTo>
                  <a:cubicBezTo>
                    <a:pt x="132055" y="499479"/>
                    <a:pt x="92285" y="515855"/>
                    <a:pt x="52515" y="534570"/>
                  </a:cubicBezTo>
                  <a:close/>
                </a:path>
              </a:pathLst>
            </a:custGeom>
            <a:solidFill>
              <a:srgbClr val="6D6A6A"/>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0D83848A-3505-49AA-A8DA-C36B25696DC4}"/>
                </a:ext>
              </a:extLst>
            </p:cNvPr>
            <p:cNvSpPr/>
            <p:nvPr/>
          </p:nvSpPr>
          <p:spPr>
            <a:xfrm>
              <a:off x="8919492" y="2149014"/>
              <a:ext cx="1351132" cy="4223668"/>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 name="connsiteX0" fmla="*/ 1262235 w 1351132"/>
                <a:gd name="connsiteY0" fmla="*/ 30187 h 4223666"/>
                <a:gd name="connsiteX1" fmla="*/ 1236501 w 1351132"/>
                <a:gd name="connsiteY1" fmla="*/ 44224 h 4223666"/>
                <a:gd name="connsiteX2" fmla="*/ 630597 w 1351132"/>
                <a:gd name="connsiteY2" fmla="*/ 79315 h 4223666"/>
                <a:gd name="connsiteX3" fmla="*/ 595506 w 1351132"/>
                <a:gd name="connsiteY3" fmla="*/ 100369 h 4223666"/>
                <a:gd name="connsiteX4" fmla="*/ 66802 w 1351132"/>
                <a:gd name="connsiteY4" fmla="*/ 364721 h 4223666"/>
                <a:gd name="connsiteX5" fmla="*/ 48087 w 1351132"/>
                <a:gd name="connsiteY5" fmla="*/ 411509 h 4223666"/>
                <a:gd name="connsiteX6" fmla="*/ 48087 w 1351132"/>
                <a:gd name="connsiteY6" fmla="*/ 481691 h 4223666"/>
                <a:gd name="connsiteX7" fmla="*/ 31711 w 1351132"/>
                <a:gd name="connsiteY7" fmla="*/ 540176 h 4223666"/>
                <a:gd name="connsiteX8" fmla="*/ 12996 w 1351132"/>
                <a:gd name="connsiteY8" fmla="*/ 650128 h 4223666"/>
                <a:gd name="connsiteX9" fmla="*/ 52765 w 1351132"/>
                <a:gd name="connsiteY9" fmla="*/ 696916 h 4223666"/>
                <a:gd name="connsiteX10" fmla="*/ 80838 w 1351132"/>
                <a:gd name="connsiteY10" fmla="*/ 762419 h 4223666"/>
                <a:gd name="connsiteX11" fmla="*/ 73820 w 1351132"/>
                <a:gd name="connsiteY11" fmla="*/ 1043147 h 4223666"/>
                <a:gd name="connsiteX12" fmla="*/ 71481 w 1351132"/>
                <a:gd name="connsiteY12" fmla="*/ 1057183 h 4223666"/>
                <a:gd name="connsiteX13" fmla="*/ 71481 w 1351132"/>
                <a:gd name="connsiteY13" fmla="*/ 1316857 h 4223666"/>
                <a:gd name="connsiteX14" fmla="*/ 66802 w 1351132"/>
                <a:gd name="connsiteY14" fmla="*/ 1461900 h 4223666"/>
                <a:gd name="connsiteX15" fmla="*/ 90196 w 1351132"/>
                <a:gd name="connsiteY15" fmla="*/ 1670106 h 4223666"/>
                <a:gd name="connsiteX16" fmla="*/ 113590 w 1351132"/>
                <a:gd name="connsiteY16" fmla="*/ 1808131 h 4223666"/>
                <a:gd name="connsiteX17" fmla="*/ 144002 w 1351132"/>
                <a:gd name="connsiteY17" fmla="*/ 1978907 h 4223666"/>
                <a:gd name="connsiteX18" fmla="*/ 167396 w 1351132"/>
                <a:gd name="connsiteY18" fmla="*/ 2266653 h 4223666"/>
                <a:gd name="connsiteX19" fmla="*/ 155699 w 1351132"/>
                <a:gd name="connsiteY19" fmla="*/ 2290047 h 4223666"/>
                <a:gd name="connsiteX20" fmla="*/ 165056 w 1351132"/>
                <a:gd name="connsiteY20" fmla="*/ 2451466 h 4223666"/>
                <a:gd name="connsiteX21" fmla="*/ 172075 w 1351132"/>
                <a:gd name="connsiteY21" fmla="*/ 2502932 h 4223666"/>
                <a:gd name="connsiteX22" fmla="*/ 129965 w 1351132"/>
                <a:gd name="connsiteY22" fmla="*/ 2647975 h 4223666"/>
                <a:gd name="connsiteX23" fmla="*/ 129965 w 1351132"/>
                <a:gd name="connsiteY23" fmla="*/ 2662012 h 4223666"/>
                <a:gd name="connsiteX24" fmla="*/ 132305 w 1351132"/>
                <a:gd name="connsiteY24" fmla="*/ 2860861 h 4223666"/>
                <a:gd name="connsiteX25" fmla="*/ 118268 w 1351132"/>
                <a:gd name="connsiteY25" fmla="*/ 3108837 h 4223666"/>
                <a:gd name="connsiteX26" fmla="*/ 115929 w 1351132"/>
                <a:gd name="connsiteY26" fmla="*/ 3118194 h 4223666"/>
                <a:gd name="connsiteX27" fmla="*/ 106571 w 1351132"/>
                <a:gd name="connsiteY27" fmla="*/ 3370850 h 4223666"/>
                <a:gd name="connsiteX28" fmla="*/ 108911 w 1351132"/>
                <a:gd name="connsiteY28" fmla="*/ 3604790 h 4223666"/>
                <a:gd name="connsiteX29" fmla="*/ 151020 w 1351132"/>
                <a:gd name="connsiteY29" fmla="*/ 3965057 h 4223666"/>
                <a:gd name="connsiteX30" fmla="*/ 183772 w 1351132"/>
                <a:gd name="connsiteY30" fmla="*/ 4154548 h 4223666"/>
                <a:gd name="connsiteX31" fmla="*/ 232899 w 1351132"/>
                <a:gd name="connsiteY31" fmla="*/ 4213033 h 4223666"/>
                <a:gd name="connsiteX32" fmla="*/ 256293 w 1351132"/>
                <a:gd name="connsiteY32" fmla="*/ 4222391 h 4223666"/>
                <a:gd name="connsiteX33" fmla="*/ 331154 w 1351132"/>
                <a:gd name="connsiteY33" fmla="*/ 4213033 h 4223666"/>
                <a:gd name="connsiteX34" fmla="*/ 530003 w 1351132"/>
                <a:gd name="connsiteY34" fmla="*/ 4201336 h 4223666"/>
                <a:gd name="connsiteX35" fmla="*/ 581470 w 1351132"/>
                <a:gd name="connsiteY35" fmla="*/ 4191979 h 4223666"/>
                <a:gd name="connsiteX36" fmla="*/ 597845 w 1351132"/>
                <a:gd name="connsiteY36" fmla="*/ 4156888 h 4223666"/>
                <a:gd name="connsiteX37" fmla="*/ 593167 w 1351132"/>
                <a:gd name="connsiteY37" fmla="*/ 3829372 h 4223666"/>
                <a:gd name="connsiteX38" fmla="*/ 567433 w 1351132"/>
                <a:gd name="connsiteY38" fmla="*/ 3506535 h 4223666"/>
                <a:gd name="connsiteX39" fmla="*/ 562754 w 1351132"/>
                <a:gd name="connsiteY39" fmla="*/ 3424656 h 4223666"/>
                <a:gd name="connsiteX40" fmla="*/ 579130 w 1351132"/>
                <a:gd name="connsiteY40" fmla="*/ 2764945 h 4223666"/>
                <a:gd name="connsiteX41" fmla="*/ 623579 w 1351132"/>
                <a:gd name="connsiteY41" fmla="*/ 2414035 h 4223666"/>
                <a:gd name="connsiteX42" fmla="*/ 653991 w 1351132"/>
                <a:gd name="connsiteY42" fmla="*/ 1962531 h 4223666"/>
                <a:gd name="connsiteX43" fmla="*/ 728852 w 1351132"/>
                <a:gd name="connsiteY43" fmla="*/ 1723912 h 4223666"/>
                <a:gd name="connsiteX44" fmla="*/ 703118 w 1351132"/>
                <a:gd name="connsiteY44" fmla="*/ 1934458 h 4223666"/>
                <a:gd name="connsiteX45" fmla="*/ 726512 w 1351132"/>
                <a:gd name="connsiteY45" fmla="*/ 2166059 h 4223666"/>
                <a:gd name="connsiteX46" fmla="*/ 742888 w 1351132"/>
                <a:gd name="connsiteY46" fmla="*/ 2292386 h 4223666"/>
                <a:gd name="connsiteX47" fmla="*/ 752246 w 1351132"/>
                <a:gd name="connsiteY47" fmla="*/ 2671369 h 4223666"/>
                <a:gd name="connsiteX48" fmla="*/ 705458 w 1351132"/>
                <a:gd name="connsiteY48" fmla="*/ 3071406 h 4223666"/>
                <a:gd name="connsiteX49" fmla="*/ 712476 w 1351132"/>
                <a:gd name="connsiteY49" fmla="*/ 3604790 h 4223666"/>
                <a:gd name="connsiteX50" fmla="*/ 714815 w 1351132"/>
                <a:gd name="connsiteY50" fmla="*/ 3726438 h 4223666"/>
                <a:gd name="connsiteX51" fmla="*/ 717155 w 1351132"/>
                <a:gd name="connsiteY51" fmla="*/ 4009506 h 4223666"/>
                <a:gd name="connsiteX52" fmla="*/ 724173 w 1351132"/>
                <a:gd name="connsiteY52" fmla="*/ 4142851 h 4223666"/>
                <a:gd name="connsiteX53" fmla="*/ 749906 w 1351132"/>
                <a:gd name="connsiteY53" fmla="*/ 4163906 h 4223666"/>
                <a:gd name="connsiteX54" fmla="*/ 1002561 w 1351132"/>
                <a:gd name="connsiteY54" fmla="*/ 4168585 h 4223666"/>
                <a:gd name="connsiteX55" fmla="*/ 1154622 w 1351132"/>
                <a:gd name="connsiteY55" fmla="*/ 4100742 h 4223666"/>
                <a:gd name="connsiteX56" fmla="*/ 1168659 w 1351132"/>
                <a:gd name="connsiteY56" fmla="*/ 4028221 h 4223666"/>
                <a:gd name="connsiteX57" fmla="*/ 1142925 w 1351132"/>
                <a:gd name="connsiteY57" fmla="*/ 3845748 h 4223666"/>
                <a:gd name="connsiteX58" fmla="*/ 1128889 w 1351132"/>
                <a:gd name="connsiteY58" fmla="*/ 3714741 h 4223666"/>
                <a:gd name="connsiteX59" fmla="*/ 1131228 w 1351132"/>
                <a:gd name="connsiteY59" fmla="*/ 3567359 h 4223666"/>
                <a:gd name="connsiteX60" fmla="*/ 1114853 w 1351132"/>
                <a:gd name="connsiteY60" fmla="*/ 3361492 h 4223666"/>
                <a:gd name="connsiteX61" fmla="*/ 1152283 w 1351132"/>
                <a:gd name="connsiteY61" fmla="*/ 2949758 h 4223666"/>
                <a:gd name="connsiteX62" fmla="*/ 1215447 w 1351132"/>
                <a:gd name="connsiteY62" fmla="*/ 2708800 h 4223666"/>
                <a:gd name="connsiteX63" fmla="*/ 1231823 w 1351132"/>
                <a:gd name="connsiteY63" fmla="*/ 2612884 h 4223666"/>
                <a:gd name="connsiteX64" fmla="*/ 1231823 w 1351132"/>
                <a:gd name="connsiteY64" fmla="*/ 2535684 h 4223666"/>
                <a:gd name="connsiteX65" fmla="*/ 1259895 w 1351132"/>
                <a:gd name="connsiteY65" fmla="*/ 2166059 h 4223666"/>
                <a:gd name="connsiteX66" fmla="*/ 1259895 w 1351132"/>
                <a:gd name="connsiteY66" fmla="*/ 2149683 h 4223666"/>
                <a:gd name="connsiteX67" fmla="*/ 1271592 w 1351132"/>
                <a:gd name="connsiteY67" fmla="*/ 1606942 h 4223666"/>
                <a:gd name="connsiteX68" fmla="*/ 1138247 w 1351132"/>
                <a:gd name="connsiteY68" fmla="*/ 855995 h 4223666"/>
                <a:gd name="connsiteX69" fmla="*/ 1159301 w 1351132"/>
                <a:gd name="connsiteY69" fmla="*/ 671183 h 4223666"/>
                <a:gd name="connsiteX70" fmla="*/ 1147604 w 1351132"/>
                <a:gd name="connsiteY70" fmla="*/ 432564 h 4223666"/>
                <a:gd name="connsiteX71" fmla="*/ 1259895 w 1351132"/>
                <a:gd name="connsiteY71" fmla="*/ 409170 h 4223666"/>
                <a:gd name="connsiteX72" fmla="*/ 1250538 w 1351132"/>
                <a:gd name="connsiteY72" fmla="*/ 392794 h 4223666"/>
                <a:gd name="connsiteX73" fmla="*/ 1229483 w 1351132"/>
                <a:gd name="connsiteY73" fmla="*/ 392794 h 4223666"/>
                <a:gd name="connsiteX74" fmla="*/ 1135907 w 1351132"/>
                <a:gd name="connsiteY74" fmla="*/ 324952 h 4223666"/>
                <a:gd name="connsiteX75" fmla="*/ 1126550 w 1351132"/>
                <a:gd name="connsiteY75" fmla="*/ 271145 h 4223666"/>
                <a:gd name="connsiteX76" fmla="*/ 1133568 w 1351132"/>
                <a:gd name="connsiteY76" fmla="*/ 193945 h 4223666"/>
                <a:gd name="connsiteX77" fmla="*/ 1271592 w 1351132"/>
                <a:gd name="connsiteY77" fmla="*/ 107388 h 4223666"/>
                <a:gd name="connsiteX78" fmla="*/ 1311362 w 1351132"/>
                <a:gd name="connsiteY78" fmla="*/ 34866 h 4223666"/>
                <a:gd name="connsiteX79" fmla="*/ 1339435 w 1351132"/>
                <a:gd name="connsiteY79" fmla="*/ 30187 h 4223666"/>
                <a:gd name="connsiteX80" fmla="*/ 1351132 w 1351132"/>
                <a:gd name="connsiteY80" fmla="*/ 20830 h 4223666"/>
                <a:gd name="connsiteX81" fmla="*/ 1262235 w 1351132"/>
                <a:gd name="connsiteY81" fmla="*/ 30187 h 4223666"/>
                <a:gd name="connsiteX0" fmla="*/ 1262235 w 1351132"/>
                <a:gd name="connsiteY0" fmla="*/ 30187 h 4223666"/>
                <a:gd name="connsiteX1" fmla="*/ 1236501 w 1351132"/>
                <a:gd name="connsiteY1" fmla="*/ 44224 h 4223666"/>
                <a:gd name="connsiteX2" fmla="*/ 630597 w 1351132"/>
                <a:gd name="connsiteY2" fmla="*/ 79315 h 4223666"/>
                <a:gd name="connsiteX3" fmla="*/ 595506 w 1351132"/>
                <a:gd name="connsiteY3" fmla="*/ 100369 h 4223666"/>
                <a:gd name="connsiteX4" fmla="*/ 66802 w 1351132"/>
                <a:gd name="connsiteY4" fmla="*/ 364721 h 4223666"/>
                <a:gd name="connsiteX5" fmla="*/ 48087 w 1351132"/>
                <a:gd name="connsiteY5" fmla="*/ 411509 h 4223666"/>
                <a:gd name="connsiteX6" fmla="*/ 48087 w 1351132"/>
                <a:gd name="connsiteY6" fmla="*/ 481691 h 4223666"/>
                <a:gd name="connsiteX7" fmla="*/ 31711 w 1351132"/>
                <a:gd name="connsiteY7" fmla="*/ 540176 h 4223666"/>
                <a:gd name="connsiteX8" fmla="*/ 12996 w 1351132"/>
                <a:gd name="connsiteY8" fmla="*/ 650128 h 4223666"/>
                <a:gd name="connsiteX9" fmla="*/ 52765 w 1351132"/>
                <a:gd name="connsiteY9" fmla="*/ 696916 h 4223666"/>
                <a:gd name="connsiteX10" fmla="*/ 80838 w 1351132"/>
                <a:gd name="connsiteY10" fmla="*/ 762419 h 4223666"/>
                <a:gd name="connsiteX11" fmla="*/ 73820 w 1351132"/>
                <a:gd name="connsiteY11" fmla="*/ 1043147 h 4223666"/>
                <a:gd name="connsiteX12" fmla="*/ 71481 w 1351132"/>
                <a:gd name="connsiteY12" fmla="*/ 1057183 h 4223666"/>
                <a:gd name="connsiteX13" fmla="*/ 71481 w 1351132"/>
                <a:gd name="connsiteY13" fmla="*/ 1316857 h 4223666"/>
                <a:gd name="connsiteX14" fmla="*/ 66802 w 1351132"/>
                <a:gd name="connsiteY14" fmla="*/ 1461900 h 4223666"/>
                <a:gd name="connsiteX15" fmla="*/ 90196 w 1351132"/>
                <a:gd name="connsiteY15" fmla="*/ 1670106 h 4223666"/>
                <a:gd name="connsiteX16" fmla="*/ 113590 w 1351132"/>
                <a:gd name="connsiteY16" fmla="*/ 1808131 h 4223666"/>
                <a:gd name="connsiteX17" fmla="*/ 144002 w 1351132"/>
                <a:gd name="connsiteY17" fmla="*/ 1978907 h 4223666"/>
                <a:gd name="connsiteX18" fmla="*/ 167396 w 1351132"/>
                <a:gd name="connsiteY18" fmla="*/ 2266653 h 4223666"/>
                <a:gd name="connsiteX19" fmla="*/ 155699 w 1351132"/>
                <a:gd name="connsiteY19" fmla="*/ 2290047 h 4223666"/>
                <a:gd name="connsiteX20" fmla="*/ 165056 w 1351132"/>
                <a:gd name="connsiteY20" fmla="*/ 2451466 h 4223666"/>
                <a:gd name="connsiteX21" fmla="*/ 172075 w 1351132"/>
                <a:gd name="connsiteY21" fmla="*/ 2502932 h 4223666"/>
                <a:gd name="connsiteX22" fmla="*/ 129965 w 1351132"/>
                <a:gd name="connsiteY22" fmla="*/ 2647975 h 4223666"/>
                <a:gd name="connsiteX23" fmla="*/ 129965 w 1351132"/>
                <a:gd name="connsiteY23" fmla="*/ 2662012 h 4223666"/>
                <a:gd name="connsiteX24" fmla="*/ 132305 w 1351132"/>
                <a:gd name="connsiteY24" fmla="*/ 2860861 h 4223666"/>
                <a:gd name="connsiteX25" fmla="*/ 118268 w 1351132"/>
                <a:gd name="connsiteY25" fmla="*/ 3108837 h 4223666"/>
                <a:gd name="connsiteX26" fmla="*/ 115929 w 1351132"/>
                <a:gd name="connsiteY26" fmla="*/ 3118194 h 4223666"/>
                <a:gd name="connsiteX27" fmla="*/ 106571 w 1351132"/>
                <a:gd name="connsiteY27" fmla="*/ 3370850 h 4223666"/>
                <a:gd name="connsiteX28" fmla="*/ 108911 w 1351132"/>
                <a:gd name="connsiteY28" fmla="*/ 3604790 h 4223666"/>
                <a:gd name="connsiteX29" fmla="*/ 151020 w 1351132"/>
                <a:gd name="connsiteY29" fmla="*/ 3965057 h 4223666"/>
                <a:gd name="connsiteX30" fmla="*/ 183772 w 1351132"/>
                <a:gd name="connsiteY30" fmla="*/ 4154548 h 4223666"/>
                <a:gd name="connsiteX31" fmla="*/ 232899 w 1351132"/>
                <a:gd name="connsiteY31" fmla="*/ 4213033 h 4223666"/>
                <a:gd name="connsiteX32" fmla="*/ 256293 w 1351132"/>
                <a:gd name="connsiteY32" fmla="*/ 4222391 h 4223666"/>
                <a:gd name="connsiteX33" fmla="*/ 331154 w 1351132"/>
                <a:gd name="connsiteY33" fmla="*/ 4213033 h 4223666"/>
                <a:gd name="connsiteX34" fmla="*/ 530003 w 1351132"/>
                <a:gd name="connsiteY34" fmla="*/ 4201336 h 4223666"/>
                <a:gd name="connsiteX35" fmla="*/ 581470 w 1351132"/>
                <a:gd name="connsiteY35" fmla="*/ 4191979 h 4223666"/>
                <a:gd name="connsiteX36" fmla="*/ 597845 w 1351132"/>
                <a:gd name="connsiteY36" fmla="*/ 4156888 h 4223666"/>
                <a:gd name="connsiteX37" fmla="*/ 593167 w 1351132"/>
                <a:gd name="connsiteY37" fmla="*/ 3829372 h 4223666"/>
                <a:gd name="connsiteX38" fmla="*/ 567433 w 1351132"/>
                <a:gd name="connsiteY38" fmla="*/ 3506535 h 4223666"/>
                <a:gd name="connsiteX39" fmla="*/ 562754 w 1351132"/>
                <a:gd name="connsiteY39" fmla="*/ 3424656 h 4223666"/>
                <a:gd name="connsiteX40" fmla="*/ 579130 w 1351132"/>
                <a:gd name="connsiteY40" fmla="*/ 2764945 h 4223666"/>
                <a:gd name="connsiteX41" fmla="*/ 623579 w 1351132"/>
                <a:gd name="connsiteY41" fmla="*/ 2414035 h 4223666"/>
                <a:gd name="connsiteX42" fmla="*/ 653991 w 1351132"/>
                <a:gd name="connsiteY42" fmla="*/ 1962531 h 4223666"/>
                <a:gd name="connsiteX43" fmla="*/ 728852 w 1351132"/>
                <a:gd name="connsiteY43" fmla="*/ 1723912 h 4223666"/>
                <a:gd name="connsiteX44" fmla="*/ 703118 w 1351132"/>
                <a:gd name="connsiteY44" fmla="*/ 1934458 h 4223666"/>
                <a:gd name="connsiteX45" fmla="*/ 726512 w 1351132"/>
                <a:gd name="connsiteY45" fmla="*/ 2166059 h 4223666"/>
                <a:gd name="connsiteX46" fmla="*/ 742888 w 1351132"/>
                <a:gd name="connsiteY46" fmla="*/ 2292386 h 4223666"/>
                <a:gd name="connsiteX47" fmla="*/ 752246 w 1351132"/>
                <a:gd name="connsiteY47" fmla="*/ 2671369 h 4223666"/>
                <a:gd name="connsiteX48" fmla="*/ 705458 w 1351132"/>
                <a:gd name="connsiteY48" fmla="*/ 3071406 h 4223666"/>
                <a:gd name="connsiteX49" fmla="*/ 712476 w 1351132"/>
                <a:gd name="connsiteY49" fmla="*/ 3604790 h 4223666"/>
                <a:gd name="connsiteX50" fmla="*/ 714815 w 1351132"/>
                <a:gd name="connsiteY50" fmla="*/ 3726438 h 4223666"/>
                <a:gd name="connsiteX51" fmla="*/ 717155 w 1351132"/>
                <a:gd name="connsiteY51" fmla="*/ 4009506 h 4223666"/>
                <a:gd name="connsiteX52" fmla="*/ 724173 w 1351132"/>
                <a:gd name="connsiteY52" fmla="*/ 4142851 h 4223666"/>
                <a:gd name="connsiteX53" fmla="*/ 749906 w 1351132"/>
                <a:gd name="connsiteY53" fmla="*/ 4163906 h 4223666"/>
                <a:gd name="connsiteX54" fmla="*/ 1002561 w 1351132"/>
                <a:gd name="connsiteY54" fmla="*/ 4168585 h 4223666"/>
                <a:gd name="connsiteX55" fmla="*/ 1154622 w 1351132"/>
                <a:gd name="connsiteY55" fmla="*/ 4100742 h 4223666"/>
                <a:gd name="connsiteX56" fmla="*/ 1168659 w 1351132"/>
                <a:gd name="connsiteY56" fmla="*/ 4028221 h 4223666"/>
                <a:gd name="connsiteX57" fmla="*/ 1142925 w 1351132"/>
                <a:gd name="connsiteY57" fmla="*/ 3845748 h 4223666"/>
                <a:gd name="connsiteX58" fmla="*/ 1128889 w 1351132"/>
                <a:gd name="connsiteY58" fmla="*/ 3714741 h 4223666"/>
                <a:gd name="connsiteX59" fmla="*/ 1131228 w 1351132"/>
                <a:gd name="connsiteY59" fmla="*/ 3567359 h 4223666"/>
                <a:gd name="connsiteX60" fmla="*/ 1114853 w 1351132"/>
                <a:gd name="connsiteY60" fmla="*/ 3361492 h 4223666"/>
                <a:gd name="connsiteX61" fmla="*/ 1152283 w 1351132"/>
                <a:gd name="connsiteY61" fmla="*/ 2949758 h 4223666"/>
                <a:gd name="connsiteX62" fmla="*/ 1215447 w 1351132"/>
                <a:gd name="connsiteY62" fmla="*/ 2708800 h 4223666"/>
                <a:gd name="connsiteX63" fmla="*/ 1231823 w 1351132"/>
                <a:gd name="connsiteY63" fmla="*/ 2612884 h 4223666"/>
                <a:gd name="connsiteX64" fmla="*/ 1231823 w 1351132"/>
                <a:gd name="connsiteY64" fmla="*/ 2535684 h 4223666"/>
                <a:gd name="connsiteX65" fmla="*/ 1259895 w 1351132"/>
                <a:gd name="connsiteY65" fmla="*/ 2166059 h 4223666"/>
                <a:gd name="connsiteX66" fmla="*/ 1259895 w 1351132"/>
                <a:gd name="connsiteY66" fmla="*/ 2149683 h 4223666"/>
                <a:gd name="connsiteX67" fmla="*/ 1271592 w 1351132"/>
                <a:gd name="connsiteY67" fmla="*/ 1606942 h 4223666"/>
                <a:gd name="connsiteX68" fmla="*/ 1138247 w 1351132"/>
                <a:gd name="connsiteY68" fmla="*/ 855995 h 4223666"/>
                <a:gd name="connsiteX69" fmla="*/ 1159301 w 1351132"/>
                <a:gd name="connsiteY69" fmla="*/ 671183 h 4223666"/>
                <a:gd name="connsiteX70" fmla="*/ 1147604 w 1351132"/>
                <a:gd name="connsiteY70" fmla="*/ 432564 h 4223666"/>
                <a:gd name="connsiteX71" fmla="*/ 1259895 w 1351132"/>
                <a:gd name="connsiteY71" fmla="*/ 409170 h 4223666"/>
                <a:gd name="connsiteX72" fmla="*/ 1250538 w 1351132"/>
                <a:gd name="connsiteY72" fmla="*/ 392794 h 4223666"/>
                <a:gd name="connsiteX73" fmla="*/ 1229483 w 1351132"/>
                <a:gd name="connsiteY73" fmla="*/ 392794 h 4223666"/>
                <a:gd name="connsiteX74" fmla="*/ 1135907 w 1351132"/>
                <a:gd name="connsiteY74" fmla="*/ 324952 h 4223666"/>
                <a:gd name="connsiteX75" fmla="*/ 1126550 w 1351132"/>
                <a:gd name="connsiteY75" fmla="*/ 271145 h 4223666"/>
                <a:gd name="connsiteX76" fmla="*/ 1133568 w 1351132"/>
                <a:gd name="connsiteY76" fmla="*/ 193945 h 4223666"/>
                <a:gd name="connsiteX77" fmla="*/ 1271592 w 1351132"/>
                <a:gd name="connsiteY77" fmla="*/ 107388 h 4223666"/>
                <a:gd name="connsiteX78" fmla="*/ 1311362 w 1351132"/>
                <a:gd name="connsiteY78" fmla="*/ 34866 h 4223666"/>
                <a:gd name="connsiteX79" fmla="*/ 1339435 w 1351132"/>
                <a:gd name="connsiteY79" fmla="*/ 30187 h 4223666"/>
                <a:gd name="connsiteX80" fmla="*/ 1351132 w 1351132"/>
                <a:gd name="connsiteY80" fmla="*/ 20830 h 4223666"/>
                <a:gd name="connsiteX81" fmla="*/ 1262235 w 1351132"/>
                <a:gd name="connsiteY81" fmla="*/ 30187 h 4223666"/>
                <a:gd name="connsiteX0" fmla="*/ 1262235 w 1351132"/>
                <a:gd name="connsiteY0" fmla="*/ 30187 h 4223666"/>
                <a:gd name="connsiteX1" fmla="*/ 1236501 w 1351132"/>
                <a:gd name="connsiteY1" fmla="*/ 44224 h 4223666"/>
                <a:gd name="connsiteX2" fmla="*/ 630597 w 1351132"/>
                <a:gd name="connsiteY2" fmla="*/ 79315 h 4223666"/>
                <a:gd name="connsiteX3" fmla="*/ 595506 w 1351132"/>
                <a:gd name="connsiteY3" fmla="*/ 100369 h 4223666"/>
                <a:gd name="connsiteX4" fmla="*/ 66802 w 1351132"/>
                <a:gd name="connsiteY4" fmla="*/ 364721 h 4223666"/>
                <a:gd name="connsiteX5" fmla="*/ 48087 w 1351132"/>
                <a:gd name="connsiteY5" fmla="*/ 411509 h 4223666"/>
                <a:gd name="connsiteX6" fmla="*/ 48087 w 1351132"/>
                <a:gd name="connsiteY6" fmla="*/ 481691 h 4223666"/>
                <a:gd name="connsiteX7" fmla="*/ 31711 w 1351132"/>
                <a:gd name="connsiteY7" fmla="*/ 540176 h 4223666"/>
                <a:gd name="connsiteX8" fmla="*/ 12996 w 1351132"/>
                <a:gd name="connsiteY8" fmla="*/ 650128 h 4223666"/>
                <a:gd name="connsiteX9" fmla="*/ 52765 w 1351132"/>
                <a:gd name="connsiteY9" fmla="*/ 696916 h 4223666"/>
                <a:gd name="connsiteX10" fmla="*/ 80838 w 1351132"/>
                <a:gd name="connsiteY10" fmla="*/ 762419 h 4223666"/>
                <a:gd name="connsiteX11" fmla="*/ 73820 w 1351132"/>
                <a:gd name="connsiteY11" fmla="*/ 1043147 h 4223666"/>
                <a:gd name="connsiteX12" fmla="*/ 71481 w 1351132"/>
                <a:gd name="connsiteY12" fmla="*/ 1057183 h 4223666"/>
                <a:gd name="connsiteX13" fmla="*/ 71481 w 1351132"/>
                <a:gd name="connsiteY13" fmla="*/ 1316857 h 4223666"/>
                <a:gd name="connsiteX14" fmla="*/ 66802 w 1351132"/>
                <a:gd name="connsiteY14" fmla="*/ 1461900 h 4223666"/>
                <a:gd name="connsiteX15" fmla="*/ 90196 w 1351132"/>
                <a:gd name="connsiteY15" fmla="*/ 1670106 h 4223666"/>
                <a:gd name="connsiteX16" fmla="*/ 113590 w 1351132"/>
                <a:gd name="connsiteY16" fmla="*/ 1808131 h 4223666"/>
                <a:gd name="connsiteX17" fmla="*/ 144002 w 1351132"/>
                <a:gd name="connsiteY17" fmla="*/ 1978907 h 4223666"/>
                <a:gd name="connsiteX18" fmla="*/ 167396 w 1351132"/>
                <a:gd name="connsiteY18" fmla="*/ 2266653 h 4223666"/>
                <a:gd name="connsiteX19" fmla="*/ 155699 w 1351132"/>
                <a:gd name="connsiteY19" fmla="*/ 2290047 h 4223666"/>
                <a:gd name="connsiteX20" fmla="*/ 165056 w 1351132"/>
                <a:gd name="connsiteY20" fmla="*/ 2451466 h 4223666"/>
                <a:gd name="connsiteX21" fmla="*/ 172075 w 1351132"/>
                <a:gd name="connsiteY21" fmla="*/ 2502932 h 4223666"/>
                <a:gd name="connsiteX22" fmla="*/ 129965 w 1351132"/>
                <a:gd name="connsiteY22" fmla="*/ 2647975 h 4223666"/>
                <a:gd name="connsiteX23" fmla="*/ 129965 w 1351132"/>
                <a:gd name="connsiteY23" fmla="*/ 2662012 h 4223666"/>
                <a:gd name="connsiteX24" fmla="*/ 132305 w 1351132"/>
                <a:gd name="connsiteY24" fmla="*/ 2860861 h 4223666"/>
                <a:gd name="connsiteX25" fmla="*/ 118268 w 1351132"/>
                <a:gd name="connsiteY25" fmla="*/ 3108837 h 4223666"/>
                <a:gd name="connsiteX26" fmla="*/ 115929 w 1351132"/>
                <a:gd name="connsiteY26" fmla="*/ 3118194 h 4223666"/>
                <a:gd name="connsiteX27" fmla="*/ 106571 w 1351132"/>
                <a:gd name="connsiteY27" fmla="*/ 3370850 h 4223666"/>
                <a:gd name="connsiteX28" fmla="*/ 108911 w 1351132"/>
                <a:gd name="connsiteY28" fmla="*/ 3604790 h 4223666"/>
                <a:gd name="connsiteX29" fmla="*/ 151020 w 1351132"/>
                <a:gd name="connsiteY29" fmla="*/ 3965057 h 4223666"/>
                <a:gd name="connsiteX30" fmla="*/ 183772 w 1351132"/>
                <a:gd name="connsiteY30" fmla="*/ 4154548 h 4223666"/>
                <a:gd name="connsiteX31" fmla="*/ 232899 w 1351132"/>
                <a:gd name="connsiteY31" fmla="*/ 4213033 h 4223666"/>
                <a:gd name="connsiteX32" fmla="*/ 256293 w 1351132"/>
                <a:gd name="connsiteY32" fmla="*/ 4222391 h 4223666"/>
                <a:gd name="connsiteX33" fmla="*/ 331154 w 1351132"/>
                <a:gd name="connsiteY33" fmla="*/ 4213033 h 4223666"/>
                <a:gd name="connsiteX34" fmla="*/ 530003 w 1351132"/>
                <a:gd name="connsiteY34" fmla="*/ 4201336 h 4223666"/>
                <a:gd name="connsiteX35" fmla="*/ 581470 w 1351132"/>
                <a:gd name="connsiteY35" fmla="*/ 4191979 h 4223666"/>
                <a:gd name="connsiteX36" fmla="*/ 597845 w 1351132"/>
                <a:gd name="connsiteY36" fmla="*/ 4156888 h 4223666"/>
                <a:gd name="connsiteX37" fmla="*/ 593167 w 1351132"/>
                <a:gd name="connsiteY37" fmla="*/ 3829372 h 4223666"/>
                <a:gd name="connsiteX38" fmla="*/ 567433 w 1351132"/>
                <a:gd name="connsiteY38" fmla="*/ 3506535 h 4223666"/>
                <a:gd name="connsiteX39" fmla="*/ 562754 w 1351132"/>
                <a:gd name="connsiteY39" fmla="*/ 3424656 h 4223666"/>
                <a:gd name="connsiteX40" fmla="*/ 579130 w 1351132"/>
                <a:gd name="connsiteY40" fmla="*/ 2764945 h 4223666"/>
                <a:gd name="connsiteX41" fmla="*/ 623579 w 1351132"/>
                <a:gd name="connsiteY41" fmla="*/ 2414035 h 4223666"/>
                <a:gd name="connsiteX42" fmla="*/ 653991 w 1351132"/>
                <a:gd name="connsiteY42" fmla="*/ 1962531 h 4223666"/>
                <a:gd name="connsiteX43" fmla="*/ 728852 w 1351132"/>
                <a:gd name="connsiteY43" fmla="*/ 1766197 h 4223666"/>
                <a:gd name="connsiteX44" fmla="*/ 703118 w 1351132"/>
                <a:gd name="connsiteY44" fmla="*/ 1934458 h 4223666"/>
                <a:gd name="connsiteX45" fmla="*/ 726512 w 1351132"/>
                <a:gd name="connsiteY45" fmla="*/ 2166059 h 4223666"/>
                <a:gd name="connsiteX46" fmla="*/ 742888 w 1351132"/>
                <a:gd name="connsiteY46" fmla="*/ 2292386 h 4223666"/>
                <a:gd name="connsiteX47" fmla="*/ 752246 w 1351132"/>
                <a:gd name="connsiteY47" fmla="*/ 2671369 h 4223666"/>
                <a:gd name="connsiteX48" fmla="*/ 705458 w 1351132"/>
                <a:gd name="connsiteY48" fmla="*/ 3071406 h 4223666"/>
                <a:gd name="connsiteX49" fmla="*/ 712476 w 1351132"/>
                <a:gd name="connsiteY49" fmla="*/ 3604790 h 4223666"/>
                <a:gd name="connsiteX50" fmla="*/ 714815 w 1351132"/>
                <a:gd name="connsiteY50" fmla="*/ 3726438 h 4223666"/>
                <a:gd name="connsiteX51" fmla="*/ 717155 w 1351132"/>
                <a:gd name="connsiteY51" fmla="*/ 4009506 h 4223666"/>
                <a:gd name="connsiteX52" fmla="*/ 724173 w 1351132"/>
                <a:gd name="connsiteY52" fmla="*/ 4142851 h 4223666"/>
                <a:gd name="connsiteX53" fmla="*/ 749906 w 1351132"/>
                <a:gd name="connsiteY53" fmla="*/ 4163906 h 4223666"/>
                <a:gd name="connsiteX54" fmla="*/ 1002561 w 1351132"/>
                <a:gd name="connsiteY54" fmla="*/ 4168585 h 4223666"/>
                <a:gd name="connsiteX55" fmla="*/ 1154622 w 1351132"/>
                <a:gd name="connsiteY55" fmla="*/ 4100742 h 4223666"/>
                <a:gd name="connsiteX56" fmla="*/ 1168659 w 1351132"/>
                <a:gd name="connsiteY56" fmla="*/ 4028221 h 4223666"/>
                <a:gd name="connsiteX57" fmla="*/ 1142925 w 1351132"/>
                <a:gd name="connsiteY57" fmla="*/ 3845748 h 4223666"/>
                <a:gd name="connsiteX58" fmla="*/ 1128889 w 1351132"/>
                <a:gd name="connsiteY58" fmla="*/ 3714741 h 4223666"/>
                <a:gd name="connsiteX59" fmla="*/ 1131228 w 1351132"/>
                <a:gd name="connsiteY59" fmla="*/ 3567359 h 4223666"/>
                <a:gd name="connsiteX60" fmla="*/ 1114853 w 1351132"/>
                <a:gd name="connsiteY60" fmla="*/ 3361492 h 4223666"/>
                <a:gd name="connsiteX61" fmla="*/ 1152283 w 1351132"/>
                <a:gd name="connsiteY61" fmla="*/ 2949758 h 4223666"/>
                <a:gd name="connsiteX62" fmla="*/ 1215447 w 1351132"/>
                <a:gd name="connsiteY62" fmla="*/ 2708800 h 4223666"/>
                <a:gd name="connsiteX63" fmla="*/ 1231823 w 1351132"/>
                <a:gd name="connsiteY63" fmla="*/ 2612884 h 4223666"/>
                <a:gd name="connsiteX64" fmla="*/ 1231823 w 1351132"/>
                <a:gd name="connsiteY64" fmla="*/ 2535684 h 4223666"/>
                <a:gd name="connsiteX65" fmla="*/ 1259895 w 1351132"/>
                <a:gd name="connsiteY65" fmla="*/ 2166059 h 4223666"/>
                <a:gd name="connsiteX66" fmla="*/ 1259895 w 1351132"/>
                <a:gd name="connsiteY66" fmla="*/ 2149683 h 4223666"/>
                <a:gd name="connsiteX67" fmla="*/ 1271592 w 1351132"/>
                <a:gd name="connsiteY67" fmla="*/ 1606942 h 4223666"/>
                <a:gd name="connsiteX68" fmla="*/ 1138247 w 1351132"/>
                <a:gd name="connsiteY68" fmla="*/ 855995 h 4223666"/>
                <a:gd name="connsiteX69" fmla="*/ 1159301 w 1351132"/>
                <a:gd name="connsiteY69" fmla="*/ 671183 h 4223666"/>
                <a:gd name="connsiteX70" fmla="*/ 1147604 w 1351132"/>
                <a:gd name="connsiteY70" fmla="*/ 432564 h 4223666"/>
                <a:gd name="connsiteX71" fmla="*/ 1259895 w 1351132"/>
                <a:gd name="connsiteY71" fmla="*/ 409170 h 4223666"/>
                <a:gd name="connsiteX72" fmla="*/ 1250538 w 1351132"/>
                <a:gd name="connsiteY72" fmla="*/ 392794 h 4223666"/>
                <a:gd name="connsiteX73" fmla="*/ 1229483 w 1351132"/>
                <a:gd name="connsiteY73" fmla="*/ 392794 h 4223666"/>
                <a:gd name="connsiteX74" fmla="*/ 1135907 w 1351132"/>
                <a:gd name="connsiteY74" fmla="*/ 324952 h 4223666"/>
                <a:gd name="connsiteX75" fmla="*/ 1126550 w 1351132"/>
                <a:gd name="connsiteY75" fmla="*/ 271145 h 4223666"/>
                <a:gd name="connsiteX76" fmla="*/ 1133568 w 1351132"/>
                <a:gd name="connsiteY76" fmla="*/ 193945 h 4223666"/>
                <a:gd name="connsiteX77" fmla="*/ 1271592 w 1351132"/>
                <a:gd name="connsiteY77" fmla="*/ 107388 h 4223666"/>
                <a:gd name="connsiteX78" fmla="*/ 1311362 w 1351132"/>
                <a:gd name="connsiteY78" fmla="*/ 34866 h 4223666"/>
                <a:gd name="connsiteX79" fmla="*/ 1339435 w 1351132"/>
                <a:gd name="connsiteY79" fmla="*/ 30187 h 4223666"/>
                <a:gd name="connsiteX80" fmla="*/ 1351132 w 1351132"/>
                <a:gd name="connsiteY80" fmla="*/ 20830 h 4223666"/>
                <a:gd name="connsiteX81" fmla="*/ 1262235 w 1351132"/>
                <a:gd name="connsiteY81" fmla="*/ 30187 h 4223666"/>
                <a:gd name="connsiteX0" fmla="*/ 1262235 w 1351132"/>
                <a:gd name="connsiteY0" fmla="*/ 30187 h 4223666"/>
                <a:gd name="connsiteX1" fmla="*/ 1236501 w 1351132"/>
                <a:gd name="connsiteY1" fmla="*/ 44224 h 4223666"/>
                <a:gd name="connsiteX2" fmla="*/ 630597 w 1351132"/>
                <a:gd name="connsiteY2" fmla="*/ 79315 h 4223666"/>
                <a:gd name="connsiteX3" fmla="*/ 595506 w 1351132"/>
                <a:gd name="connsiteY3" fmla="*/ 100369 h 4223666"/>
                <a:gd name="connsiteX4" fmla="*/ 66802 w 1351132"/>
                <a:gd name="connsiteY4" fmla="*/ 364721 h 4223666"/>
                <a:gd name="connsiteX5" fmla="*/ 48087 w 1351132"/>
                <a:gd name="connsiteY5" fmla="*/ 411509 h 4223666"/>
                <a:gd name="connsiteX6" fmla="*/ 48087 w 1351132"/>
                <a:gd name="connsiteY6" fmla="*/ 481691 h 4223666"/>
                <a:gd name="connsiteX7" fmla="*/ 31711 w 1351132"/>
                <a:gd name="connsiteY7" fmla="*/ 540176 h 4223666"/>
                <a:gd name="connsiteX8" fmla="*/ 12996 w 1351132"/>
                <a:gd name="connsiteY8" fmla="*/ 650128 h 4223666"/>
                <a:gd name="connsiteX9" fmla="*/ 52765 w 1351132"/>
                <a:gd name="connsiteY9" fmla="*/ 696916 h 4223666"/>
                <a:gd name="connsiteX10" fmla="*/ 80838 w 1351132"/>
                <a:gd name="connsiteY10" fmla="*/ 762419 h 4223666"/>
                <a:gd name="connsiteX11" fmla="*/ 73820 w 1351132"/>
                <a:gd name="connsiteY11" fmla="*/ 1043147 h 4223666"/>
                <a:gd name="connsiteX12" fmla="*/ 71481 w 1351132"/>
                <a:gd name="connsiteY12" fmla="*/ 1057183 h 4223666"/>
                <a:gd name="connsiteX13" fmla="*/ 71481 w 1351132"/>
                <a:gd name="connsiteY13" fmla="*/ 1316857 h 4223666"/>
                <a:gd name="connsiteX14" fmla="*/ 66802 w 1351132"/>
                <a:gd name="connsiteY14" fmla="*/ 1461900 h 4223666"/>
                <a:gd name="connsiteX15" fmla="*/ 90196 w 1351132"/>
                <a:gd name="connsiteY15" fmla="*/ 1670106 h 4223666"/>
                <a:gd name="connsiteX16" fmla="*/ 113590 w 1351132"/>
                <a:gd name="connsiteY16" fmla="*/ 1808131 h 4223666"/>
                <a:gd name="connsiteX17" fmla="*/ 144002 w 1351132"/>
                <a:gd name="connsiteY17" fmla="*/ 1978907 h 4223666"/>
                <a:gd name="connsiteX18" fmla="*/ 167396 w 1351132"/>
                <a:gd name="connsiteY18" fmla="*/ 2266653 h 4223666"/>
                <a:gd name="connsiteX19" fmla="*/ 155699 w 1351132"/>
                <a:gd name="connsiteY19" fmla="*/ 2290047 h 4223666"/>
                <a:gd name="connsiteX20" fmla="*/ 165056 w 1351132"/>
                <a:gd name="connsiteY20" fmla="*/ 2451466 h 4223666"/>
                <a:gd name="connsiteX21" fmla="*/ 172075 w 1351132"/>
                <a:gd name="connsiteY21" fmla="*/ 2502932 h 4223666"/>
                <a:gd name="connsiteX22" fmla="*/ 129965 w 1351132"/>
                <a:gd name="connsiteY22" fmla="*/ 2647975 h 4223666"/>
                <a:gd name="connsiteX23" fmla="*/ 129965 w 1351132"/>
                <a:gd name="connsiteY23" fmla="*/ 2662012 h 4223666"/>
                <a:gd name="connsiteX24" fmla="*/ 132305 w 1351132"/>
                <a:gd name="connsiteY24" fmla="*/ 2860861 h 4223666"/>
                <a:gd name="connsiteX25" fmla="*/ 118268 w 1351132"/>
                <a:gd name="connsiteY25" fmla="*/ 3108837 h 4223666"/>
                <a:gd name="connsiteX26" fmla="*/ 115929 w 1351132"/>
                <a:gd name="connsiteY26" fmla="*/ 3118194 h 4223666"/>
                <a:gd name="connsiteX27" fmla="*/ 106571 w 1351132"/>
                <a:gd name="connsiteY27" fmla="*/ 3370850 h 4223666"/>
                <a:gd name="connsiteX28" fmla="*/ 108911 w 1351132"/>
                <a:gd name="connsiteY28" fmla="*/ 3604790 h 4223666"/>
                <a:gd name="connsiteX29" fmla="*/ 151020 w 1351132"/>
                <a:gd name="connsiteY29" fmla="*/ 3965057 h 4223666"/>
                <a:gd name="connsiteX30" fmla="*/ 183772 w 1351132"/>
                <a:gd name="connsiteY30" fmla="*/ 4154548 h 4223666"/>
                <a:gd name="connsiteX31" fmla="*/ 232899 w 1351132"/>
                <a:gd name="connsiteY31" fmla="*/ 4213033 h 4223666"/>
                <a:gd name="connsiteX32" fmla="*/ 256293 w 1351132"/>
                <a:gd name="connsiteY32" fmla="*/ 4222391 h 4223666"/>
                <a:gd name="connsiteX33" fmla="*/ 331154 w 1351132"/>
                <a:gd name="connsiteY33" fmla="*/ 4213033 h 4223666"/>
                <a:gd name="connsiteX34" fmla="*/ 530003 w 1351132"/>
                <a:gd name="connsiteY34" fmla="*/ 4201336 h 4223666"/>
                <a:gd name="connsiteX35" fmla="*/ 581470 w 1351132"/>
                <a:gd name="connsiteY35" fmla="*/ 4191979 h 4223666"/>
                <a:gd name="connsiteX36" fmla="*/ 597845 w 1351132"/>
                <a:gd name="connsiteY36" fmla="*/ 4156888 h 4223666"/>
                <a:gd name="connsiteX37" fmla="*/ 593167 w 1351132"/>
                <a:gd name="connsiteY37" fmla="*/ 3829372 h 4223666"/>
                <a:gd name="connsiteX38" fmla="*/ 567433 w 1351132"/>
                <a:gd name="connsiteY38" fmla="*/ 3506535 h 4223666"/>
                <a:gd name="connsiteX39" fmla="*/ 562754 w 1351132"/>
                <a:gd name="connsiteY39" fmla="*/ 3424656 h 4223666"/>
                <a:gd name="connsiteX40" fmla="*/ 579130 w 1351132"/>
                <a:gd name="connsiteY40" fmla="*/ 2764945 h 4223666"/>
                <a:gd name="connsiteX41" fmla="*/ 623579 w 1351132"/>
                <a:gd name="connsiteY41" fmla="*/ 2414035 h 4223666"/>
                <a:gd name="connsiteX42" fmla="*/ 653991 w 1351132"/>
                <a:gd name="connsiteY42" fmla="*/ 1962531 h 4223666"/>
                <a:gd name="connsiteX43" fmla="*/ 728852 w 1351132"/>
                <a:gd name="connsiteY43" fmla="*/ 1766197 h 4223666"/>
                <a:gd name="connsiteX44" fmla="*/ 745403 w 1351132"/>
                <a:gd name="connsiteY44" fmla="*/ 1923886 h 4223666"/>
                <a:gd name="connsiteX45" fmla="*/ 726512 w 1351132"/>
                <a:gd name="connsiteY45" fmla="*/ 2166059 h 4223666"/>
                <a:gd name="connsiteX46" fmla="*/ 742888 w 1351132"/>
                <a:gd name="connsiteY46" fmla="*/ 2292386 h 4223666"/>
                <a:gd name="connsiteX47" fmla="*/ 752246 w 1351132"/>
                <a:gd name="connsiteY47" fmla="*/ 2671369 h 4223666"/>
                <a:gd name="connsiteX48" fmla="*/ 705458 w 1351132"/>
                <a:gd name="connsiteY48" fmla="*/ 3071406 h 4223666"/>
                <a:gd name="connsiteX49" fmla="*/ 712476 w 1351132"/>
                <a:gd name="connsiteY49" fmla="*/ 3604790 h 4223666"/>
                <a:gd name="connsiteX50" fmla="*/ 714815 w 1351132"/>
                <a:gd name="connsiteY50" fmla="*/ 3726438 h 4223666"/>
                <a:gd name="connsiteX51" fmla="*/ 717155 w 1351132"/>
                <a:gd name="connsiteY51" fmla="*/ 4009506 h 4223666"/>
                <a:gd name="connsiteX52" fmla="*/ 724173 w 1351132"/>
                <a:gd name="connsiteY52" fmla="*/ 4142851 h 4223666"/>
                <a:gd name="connsiteX53" fmla="*/ 749906 w 1351132"/>
                <a:gd name="connsiteY53" fmla="*/ 4163906 h 4223666"/>
                <a:gd name="connsiteX54" fmla="*/ 1002561 w 1351132"/>
                <a:gd name="connsiteY54" fmla="*/ 4168585 h 4223666"/>
                <a:gd name="connsiteX55" fmla="*/ 1154622 w 1351132"/>
                <a:gd name="connsiteY55" fmla="*/ 4100742 h 4223666"/>
                <a:gd name="connsiteX56" fmla="*/ 1168659 w 1351132"/>
                <a:gd name="connsiteY56" fmla="*/ 4028221 h 4223666"/>
                <a:gd name="connsiteX57" fmla="*/ 1142925 w 1351132"/>
                <a:gd name="connsiteY57" fmla="*/ 3845748 h 4223666"/>
                <a:gd name="connsiteX58" fmla="*/ 1128889 w 1351132"/>
                <a:gd name="connsiteY58" fmla="*/ 3714741 h 4223666"/>
                <a:gd name="connsiteX59" fmla="*/ 1131228 w 1351132"/>
                <a:gd name="connsiteY59" fmla="*/ 3567359 h 4223666"/>
                <a:gd name="connsiteX60" fmla="*/ 1114853 w 1351132"/>
                <a:gd name="connsiteY60" fmla="*/ 3361492 h 4223666"/>
                <a:gd name="connsiteX61" fmla="*/ 1152283 w 1351132"/>
                <a:gd name="connsiteY61" fmla="*/ 2949758 h 4223666"/>
                <a:gd name="connsiteX62" fmla="*/ 1215447 w 1351132"/>
                <a:gd name="connsiteY62" fmla="*/ 2708800 h 4223666"/>
                <a:gd name="connsiteX63" fmla="*/ 1231823 w 1351132"/>
                <a:gd name="connsiteY63" fmla="*/ 2612884 h 4223666"/>
                <a:gd name="connsiteX64" fmla="*/ 1231823 w 1351132"/>
                <a:gd name="connsiteY64" fmla="*/ 2535684 h 4223666"/>
                <a:gd name="connsiteX65" fmla="*/ 1259895 w 1351132"/>
                <a:gd name="connsiteY65" fmla="*/ 2166059 h 4223666"/>
                <a:gd name="connsiteX66" fmla="*/ 1259895 w 1351132"/>
                <a:gd name="connsiteY66" fmla="*/ 2149683 h 4223666"/>
                <a:gd name="connsiteX67" fmla="*/ 1271592 w 1351132"/>
                <a:gd name="connsiteY67" fmla="*/ 1606942 h 4223666"/>
                <a:gd name="connsiteX68" fmla="*/ 1138247 w 1351132"/>
                <a:gd name="connsiteY68" fmla="*/ 855995 h 4223666"/>
                <a:gd name="connsiteX69" fmla="*/ 1159301 w 1351132"/>
                <a:gd name="connsiteY69" fmla="*/ 671183 h 4223666"/>
                <a:gd name="connsiteX70" fmla="*/ 1147604 w 1351132"/>
                <a:gd name="connsiteY70" fmla="*/ 432564 h 4223666"/>
                <a:gd name="connsiteX71" fmla="*/ 1259895 w 1351132"/>
                <a:gd name="connsiteY71" fmla="*/ 409170 h 4223666"/>
                <a:gd name="connsiteX72" fmla="*/ 1250538 w 1351132"/>
                <a:gd name="connsiteY72" fmla="*/ 392794 h 4223666"/>
                <a:gd name="connsiteX73" fmla="*/ 1229483 w 1351132"/>
                <a:gd name="connsiteY73" fmla="*/ 392794 h 4223666"/>
                <a:gd name="connsiteX74" fmla="*/ 1135907 w 1351132"/>
                <a:gd name="connsiteY74" fmla="*/ 324952 h 4223666"/>
                <a:gd name="connsiteX75" fmla="*/ 1126550 w 1351132"/>
                <a:gd name="connsiteY75" fmla="*/ 271145 h 4223666"/>
                <a:gd name="connsiteX76" fmla="*/ 1133568 w 1351132"/>
                <a:gd name="connsiteY76" fmla="*/ 193945 h 4223666"/>
                <a:gd name="connsiteX77" fmla="*/ 1271592 w 1351132"/>
                <a:gd name="connsiteY77" fmla="*/ 107388 h 4223666"/>
                <a:gd name="connsiteX78" fmla="*/ 1311362 w 1351132"/>
                <a:gd name="connsiteY78" fmla="*/ 34866 h 4223666"/>
                <a:gd name="connsiteX79" fmla="*/ 1339435 w 1351132"/>
                <a:gd name="connsiteY79" fmla="*/ 30187 h 4223666"/>
                <a:gd name="connsiteX80" fmla="*/ 1351132 w 1351132"/>
                <a:gd name="connsiteY80" fmla="*/ 20830 h 4223666"/>
                <a:gd name="connsiteX81" fmla="*/ 1262235 w 1351132"/>
                <a:gd name="connsiteY81" fmla="*/ 30187 h 4223666"/>
                <a:gd name="connsiteX0" fmla="*/ 1262235 w 1351132"/>
                <a:gd name="connsiteY0" fmla="*/ 30187 h 4223666"/>
                <a:gd name="connsiteX1" fmla="*/ 1236501 w 1351132"/>
                <a:gd name="connsiteY1" fmla="*/ 44224 h 4223666"/>
                <a:gd name="connsiteX2" fmla="*/ 630597 w 1351132"/>
                <a:gd name="connsiteY2" fmla="*/ 79315 h 4223666"/>
                <a:gd name="connsiteX3" fmla="*/ 595506 w 1351132"/>
                <a:gd name="connsiteY3" fmla="*/ 100369 h 4223666"/>
                <a:gd name="connsiteX4" fmla="*/ 66802 w 1351132"/>
                <a:gd name="connsiteY4" fmla="*/ 364721 h 4223666"/>
                <a:gd name="connsiteX5" fmla="*/ 48087 w 1351132"/>
                <a:gd name="connsiteY5" fmla="*/ 411509 h 4223666"/>
                <a:gd name="connsiteX6" fmla="*/ 48087 w 1351132"/>
                <a:gd name="connsiteY6" fmla="*/ 481691 h 4223666"/>
                <a:gd name="connsiteX7" fmla="*/ 31711 w 1351132"/>
                <a:gd name="connsiteY7" fmla="*/ 540176 h 4223666"/>
                <a:gd name="connsiteX8" fmla="*/ 12996 w 1351132"/>
                <a:gd name="connsiteY8" fmla="*/ 650128 h 4223666"/>
                <a:gd name="connsiteX9" fmla="*/ 52765 w 1351132"/>
                <a:gd name="connsiteY9" fmla="*/ 696916 h 4223666"/>
                <a:gd name="connsiteX10" fmla="*/ 80838 w 1351132"/>
                <a:gd name="connsiteY10" fmla="*/ 762419 h 4223666"/>
                <a:gd name="connsiteX11" fmla="*/ 73820 w 1351132"/>
                <a:gd name="connsiteY11" fmla="*/ 1043147 h 4223666"/>
                <a:gd name="connsiteX12" fmla="*/ 71481 w 1351132"/>
                <a:gd name="connsiteY12" fmla="*/ 1057183 h 4223666"/>
                <a:gd name="connsiteX13" fmla="*/ 71481 w 1351132"/>
                <a:gd name="connsiteY13" fmla="*/ 1316857 h 4223666"/>
                <a:gd name="connsiteX14" fmla="*/ 66802 w 1351132"/>
                <a:gd name="connsiteY14" fmla="*/ 1461900 h 4223666"/>
                <a:gd name="connsiteX15" fmla="*/ 90196 w 1351132"/>
                <a:gd name="connsiteY15" fmla="*/ 1670106 h 4223666"/>
                <a:gd name="connsiteX16" fmla="*/ 113590 w 1351132"/>
                <a:gd name="connsiteY16" fmla="*/ 1808131 h 4223666"/>
                <a:gd name="connsiteX17" fmla="*/ 144002 w 1351132"/>
                <a:gd name="connsiteY17" fmla="*/ 1978907 h 4223666"/>
                <a:gd name="connsiteX18" fmla="*/ 167396 w 1351132"/>
                <a:gd name="connsiteY18" fmla="*/ 2266653 h 4223666"/>
                <a:gd name="connsiteX19" fmla="*/ 155699 w 1351132"/>
                <a:gd name="connsiteY19" fmla="*/ 2290047 h 4223666"/>
                <a:gd name="connsiteX20" fmla="*/ 165056 w 1351132"/>
                <a:gd name="connsiteY20" fmla="*/ 2451466 h 4223666"/>
                <a:gd name="connsiteX21" fmla="*/ 172075 w 1351132"/>
                <a:gd name="connsiteY21" fmla="*/ 2502932 h 4223666"/>
                <a:gd name="connsiteX22" fmla="*/ 129965 w 1351132"/>
                <a:gd name="connsiteY22" fmla="*/ 2647975 h 4223666"/>
                <a:gd name="connsiteX23" fmla="*/ 129965 w 1351132"/>
                <a:gd name="connsiteY23" fmla="*/ 2662012 h 4223666"/>
                <a:gd name="connsiteX24" fmla="*/ 132305 w 1351132"/>
                <a:gd name="connsiteY24" fmla="*/ 2860861 h 4223666"/>
                <a:gd name="connsiteX25" fmla="*/ 118268 w 1351132"/>
                <a:gd name="connsiteY25" fmla="*/ 3108837 h 4223666"/>
                <a:gd name="connsiteX26" fmla="*/ 115929 w 1351132"/>
                <a:gd name="connsiteY26" fmla="*/ 3118194 h 4223666"/>
                <a:gd name="connsiteX27" fmla="*/ 106571 w 1351132"/>
                <a:gd name="connsiteY27" fmla="*/ 3370850 h 4223666"/>
                <a:gd name="connsiteX28" fmla="*/ 108911 w 1351132"/>
                <a:gd name="connsiteY28" fmla="*/ 3604790 h 4223666"/>
                <a:gd name="connsiteX29" fmla="*/ 151020 w 1351132"/>
                <a:gd name="connsiteY29" fmla="*/ 3965057 h 4223666"/>
                <a:gd name="connsiteX30" fmla="*/ 183772 w 1351132"/>
                <a:gd name="connsiteY30" fmla="*/ 4154548 h 4223666"/>
                <a:gd name="connsiteX31" fmla="*/ 232899 w 1351132"/>
                <a:gd name="connsiteY31" fmla="*/ 4213033 h 4223666"/>
                <a:gd name="connsiteX32" fmla="*/ 256293 w 1351132"/>
                <a:gd name="connsiteY32" fmla="*/ 4222391 h 4223666"/>
                <a:gd name="connsiteX33" fmla="*/ 331154 w 1351132"/>
                <a:gd name="connsiteY33" fmla="*/ 4213033 h 4223666"/>
                <a:gd name="connsiteX34" fmla="*/ 530003 w 1351132"/>
                <a:gd name="connsiteY34" fmla="*/ 4201336 h 4223666"/>
                <a:gd name="connsiteX35" fmla="*/ 581470 w 1351132"/>
                <a:gd name="connsiteY35" fmla="*/ 4191979 h 4223666"/>
                <a:gd name="connsiteX36" fmla="*/ 597845 w 1351132"/>
                <a:gd name="connsiteY36" fmla="*/ 4156888 h 4223666"/>
                <a:gd name="connsiteX37" fmla="*/ 593167 w 1351132"/>
                <a:gd name="connsiteY37" fmla="*/ 3829372 h 4223666"/>
                <a:gd name="connsiteX38" fmla="*/ 567433 w 1351132"/>
                <a:gd name="connsiteY38" fmla="*/ 3506535 h 4223666"/>
                <a:gd name="connsiteX39" fmla="*/ 562754 w 1351132"/>
                <a:gd name="connsiteY39" fmla="*/ 3424656 h 4223666"/>
                <a:gd name="connsiteX40" fmla="*/ 579130 w 1351132"/>
                <a:gd name="connsiteY40" fmla="*/ 2764945 h 4223666"/>
                <a:gd name="connsiteX41" fmla="*/ 623579 w 1351132"/>
                <a:gd name="connsiteY41" fmla="*/ 2414035 h 4223666"/>
                <a:gd name="connsiteX42" fmla="*/ 706848 w 1351132"/>
                <a:gd name="connsiteY42" fmla="*/ 1867388 h 4223666"/>
                <a:gd name="connsiteX43" fmla="*/ 728852 w 1351132"/>
                <a:gd name="connsiteY43" fmla="*/ 1766197 h 4223666"/>
                <a:gd name="connsiteX44" fmla="*/ 745403 w 1351132"/>
                <a:gd name="connsiteY44" fmla="*/ 1923886 h 4223666"/>
                <a:gd name="connsiteX45" fmla="*/ 726512 w 1351132"/>
                <a:gd name="connsiteY45" fmla="*/ 2166059 h 4223666"/>
                <a:gd name="connsiteX46" fmla="*/ 742888 w 1351132"/>
                <a:gd name="connsiteY46" fmla="*/ 2292386 h 4223666"/>
                <a:gd name="connsiteX47" fmla="*/ 752246 w 1351132"/>
                <a:gd name="connsiteY47" fmla="*/ 2671369 h 4223666"/>
                <a:gd name="connsiteX48" fmla="*/ 705458 w 1351132"/>
                <a:gd name="connsiteY48" fmla="*/ 3071406 h 4223666"/>
                <a:gd name="connsiteX49" fmla="*/ 712476 w 1351132"/>
                <a:gd name="connsiteY49" fmla="*/ 3604790 h 4223666"/>
                <a:gd name="connsiteX50" fmla="*/ 714815 w 1351132"/>
                <a:gd name="connsiteY50" fmla="*/ 3726438 h 4223666"/>
                <a:gd name="connsiteX51" fmla="*/ 717155 w 1351132"/>
                <a:gd name="connsiteY51" fmla="*/ 4009506 h 4223666"/>
                <a:gd name="connsiteX52" fmla="*/ 724173 w 1351132"/>
                <a:gd name="connsiteY52" fmla="*/ 4142851 h 4223666"/>
                <a:gd name="connsiteX53" fmla="*/ 749906 w 1351132"/>
                <a:gd name="connsiteY53" fmla="*/ 4163906 h 4223666"/>
                <a:gd name="connsiteX54" fmla="*/ 1002561 w 1351132"/>
                <a:gd name="connsiteY54" fmla="*/ 4168585 h 4223666"/>
                <a:gd name="connsiteX55" fmla="*/ 1154622 w 1351132"/>
                <a:gd name="connsiteY55" fmla="*/ 4100742 h 4223666"/>
                <a:gd name="connsiteX56" fmla="*/ 1168659 w 1351132"/>
                <a:gd name="connsiteY56" fmla="*/ 4028221 h 4223666"/>
                <a:gd name="connsiteX57" fmla="*/ 1142925 w 1351132"/>
                <a:gd name="connsiteY57" fmla="*/ 3845748 h 4223666"/>
                <a:gd name="connsiteX58" fmla="*/ 1128889 w 1351132"/>
                <a:gd name="connsiteY58" fmla="*/ 3714741 h 4223666"/>
                <a:gd name="connsiteX59" fmla="*/ 1131228 w 1351132"/>
                <a:gd name="connsiteY59" fmla="*/ 3567359 h 4223666"/>
                <a:gd name="connsiteX60" fmla="*/ 1114853 w 1351132"/>
                <a:gd name="connsiteY60" fmla="*/ 3361492 h 4223666"/>
                <a:gd name="connsiteX61" fmla="*/ 1152283 w 1351132"/>
                <a:gd name="connsiteY61" fmla="*/ 2949758 h 4223666"/>
                <a:gd name="connsiteX62" fmla="*/ 1215447 w 1351132"/>
                <a:gd name="connsiteY62" fmla="*/ 2708800 h 4223666"/>
                <a:gd name="connsiteX63" fmla="*/ 1231823 w 1351132"/>
                <a:gd name="connsiteY63" fmla="*/ 2612884 h 4223666"/>
                <a:gd name="connsiteX64" fmla="*/ 1231823 w 1351132"/>
                <a:gd name="connsiteY64" fmla="*/ 2535684 h 4223666"/>
                <a:gd name="connsiteX65" fmla="*/ 1259895 w 1351132"/>
                <a:gd name="connsiteY65" fmla="*/ 2166059 h 4223666"/>
                <a:gd name="connsiteX66" fmla="*/ 1259895 w 1351132"/>
                <a:gd name="connsiteY66" fmla="*/ 2149683 h 4223666"/>
                <a:gd name="connsiteX67" fmla="*/ 1271592 w 1351132"/>
                <a:gd name="connsiteY67" fmla="*/ 1606942 h 4223666"/>
                <a:gd name="connsiteX68" fmla="*/ 1138247 w 1351132"/>
                <a:gd name="connsiteY68" fmla="*/ 855995 h 4223666"/>
                <a:gd name="connsiteX69" fmla="*/ 1159301 w 1351132"/>
                <a:gd name="connsiteY69" fmla="*/ 671183 h 4223666"/>
                <a:gd name="connsiteX70" fmla="*/ 1147604 w 1351132"/>
                <a:gd name="connsiteY70" fmla="*/ 432564 h 4223666"/>
                <a:gd name="connsiteX71" fmla="*/ 1259895 w 1351132"/>
                <a:gd name="connsiteY71" fmla="*/ 409170 h 4223666"/>
                <a:gd name="connsiteX72" fmla="*/ 1250538 w 1351132"/>
                <a:gd name="connsiteY72" fmla="*/ 392794 h 4223666"/>
                <a:gd name="connsiteX73" fmla="*/ 1229483 w 1351132"/>
                <a:gd name="connsiteY73" fmla="*/ 392794 h 4223666"/>
                <a:gd name="connsiteX74" fmla="*/ 1135907 w 1351132"/>
                <a:gd name="connsiteY74" fmla="*/ 324952 h 4223666"/>
                <a:gd name="connsiteX75" fmla="*/ 1126550 w 1351132"/>
                <a:gd name="connsiteY75" fmla="*/ 271145 h 4223666"/>
                <a:gd name="connsiteX76" fmla="*/ 1133568 w 1351132"/>
                <a:gd name="connsiteY76" fmla="*/ 193945 h 4223666"/>
                <a:gd name="connsiteX77" fmla="*/ 1271592 w 1351132"/>
                <a:gd name="connsiteY77" fmla="*/ 107388 h 4223666"/>
                <a:gd name="connsiteX78" fmla="*/ 1311362 w 1351132"/>
                <a:gd name="connsiteY78" fmla="*/ 34866 h 4223666"/>
                <a:gd name="connsiteX79" fmla="*/ 1339435 w 1351132"/>
                <a:gd name="connsiteY79" fmla="*/ 30187 h 4223666"/>
                <a:gd name="connsiteX80" fmla="*/ 1351132 w 1351132"/>
                <a:gd name="connsiteY80" fmla="*/ 20830 h 4223666"/>
                <a:gd name="connsiteX81" fmla="*/ 1262235 w 1351132"/>
                <a:gd name="connsiteY81" fmla="*/ 30187 h 422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351132" h="4223666">
                  <a:moveTo>
                    <a:pt x="1262235" y="30187"/>
                  </a:moveTo>
                  <a:cubicBezTo>
                    <a:pt x="1257556" y="39545"/>
                    <a:pt x="1248198" y="41884"/>
                    <a:pt x="1236501" y="44224"/>
                  </a:cubicBezTo>
                  <a:cubicBezTo>
                    <a:pt x="1133568" y="53581"/>
                    <a:pt x="637615" y="109727"/>
                    <a:pt x="630597" y="79315"/>
                  </a:cubicBezTo>
                  <a:cubicBezTo>
                    <a:pt x="623579" y="83994"/>
                    <a:pt x="609542" y="93351"/>
                    <a:pt x="595506" y="100369"/>
                  </a:cubicBezTo>
                  <a:cubicBezTo>
                    <a:pt x="427069" y="203303"/>
                    <a:pt x="263311" y="315594"/>
                    <a:pt x="66802" y="364721"/>
                  </a:cubicBezTo>
                  <a:cubicBezTo>
                    <a:pt x="45747" y="374079"/>
                    <a:pt x="55105" y="397473"/>
                    <a:pt x="48087" y="411509"/>
                  </a:cubicBezTo>
                  <a:cubicBezTo>
                    <a:pt x="41068" y="434903"/>
                    <a:pt x="36390" y="460637"/>
                    <a:pt x="48087" y="481691"/>
                  </a:cubicBezTo>
                  <a:cubicBezTo>
                    <a:pt x="69141" y="512103"/>
                    <a:pt x="52765" y="523800"/>
                    <a:pt x="31711" y="540176"/>
                  </a:cubicBezTo>
                  <a:cubicBezTo>
                    <a:pt x="-1041" y="565910"/>
                    <a:pt x="-10398" y="615037"/>
                    <a:pt x="12996" y="650128"/>
                  </a:cubicBezTo>
                  <a:cubicBezTo>
                    <a:pt x="24693" y="666504"/>
                    <a:pt x="38729" y="685219"/>
                    <a:pt x="52765" y="696916"/>
                  </a:cubicBezTo>
                  <a:cubicBezTo>
                    <a:pt x="76159" y="715631"/>
                    <a:pt x="78499" y="734346"/>
                    <a:pt x="80838" y="762419"/>
                  </a:cubicBezTo>
                  <a:cubicBezTo>
                    <a:pt x="83178" y="855995"/>
                    <a:pt x="41068" y="949571"/>
                    <a:pt x="73820" y="1043147"/>
                  </a:cubicBezTo>
                  <a:cubicBezTo>
                    <a:pt x="76159" y="1047826"/>
                    <a:pt x="73820" y="1052505"/>
                    <a:pt x="71481" y="1057183"/>
                  </a:cubicBezTo>
                  <a:cubicBezTo>
                    <a:pt x="48087" y="1143742"/>
                    <a:pt x="45747" y="1230299"/>
                    <a:pt x="71481" y="1316857"/>
                  </a:cubicBezTo>
                  <a:cubicBezTo>
                    <a:pt x="85517" y="1365984"/>
                    <a:pt x="76159" y="1415112"/>
                    <a:pt x="66802" y="1461900"/>
                  </a:cubicBezTo>
                  <a:cubicBezTo>
                    <a:pt x="50426" y="1534421"/>
                    <a:pt x="57444" y="1602264"/>
                    <a:pt x="90196" y="1670106"/>
                  </a:cubicBezTo>
                  <a:cubicBezTo>
                    <a:pt x="111250" y="1712215"/>
                    <a:pt x="120608" y="1756664"/>
                    <a:pt x="113590" y="1808131"/>
                  </a:cubicBezTo>
                  <a:cubicBezTo>
                    <a:pt x="106571" y="1866616"/>
                    <a:pt x="127626" y="1922761"/>
                    <a:pt x="144002" y="1978907"/>
                  </a:cubicBezTo>
                  <a:cubicBezTo>
                    <a:pt x="172075" y="2070143"/>
                    <a:pt x="160378" y="2170738"/>
                    <a:pt x="167396" y="2266653"/>
                  </a:cubicBezTo>
                  <a:cubicBezTo>
                    <a:pt x="167396" y="2273671"/>
                    <a:pt x="160378" y="2280689"/>
                    <a:pt x="155699" y="2290047"/>
                  </a:cubicBezTo>
                  <a:cubicBezTo>
                    <a:pt x="134644" y="2346193"/>
                    <a:pt x="118268" y="2399999"/>
                    <a:pt x="165056" y="2451466"/>
                  </a:cubicBezTo>
                  <a:cubicBezTo>
                    <a:pt x="176753" y="2463163"/>
                    <a:pt x="181432" y="2481878"/>
                    <a:pt x="172075" y="2502932"/>
                  </a:cubicBezTo>
                  <a:cubicBezTo>
                    <a:pt x="153359" y="2549720"/>
                    <a:pt x="160378" y="2603527"/>
                    <a:pt x="129965" y="2647975"/>
                  </a:cubicBezTo>
                  <a:cubicBezTo>
                    <a:pt x="127626" y="2650315"/>
                    <a:pt x="127626" y="2657333"/>
                    <a:pt x="129965" y="2662012"/>
                  </a:cubicBezTo>
                  <a:cubicBezTo>
                    <a:pt x="141662" y="2727515"/>
                    <a:pt x="134644" y="2795357"/>
                    <a:pt x="132305" y="2860861"/>
                  </a:cubicBezTo>
                  <a:cubicBezTo>
                    <a:pt x="127626" y="2942740"/>
                    <a:pt x="83178" y="3024618"/>
                    <a:pt x="118268" y="3108837"/>
                  </a:cubicBezTo>
                  <a:cubicBezTo>
                    <a:pt x="118268" y="3111176"/>
                    <a:pt x="118268" y="3115855"/>
                    <a:pt x="115929" y="3118194"/>
                  </a:cubicBezTo>
                  <a:cubicBezTo>
                    <a:pt x="101893" y="3202413"/>
                    <a:pt x="99553" y="3286631"/>
                    <a:pt x="106571" y="3370850"/>
                  </a:cubicBezTo>
                  <a:cubicBezTo>
                    <a:pt x="111250" y="3448050"/>
                    <a:pt x="108911" y="3527589"/>
                    <a:pt x="108911" y="3604790"/>
                  </a:cubicBezTo>
                  <a:cubicBezTo>
                    <a:pt x="108911" y="3726438"/>
                    <a:pt x="134644" y="3845748"/>
                    <a:pt x="151020" y="3965057"/>
                  </a:cubicBezTo>
                  <a:cubicBezTo>
                    <a:pt x="160378" y="4028221"/>
                    <a:pt x="193129" y="4086706"/>
                    <a:pt x="183772" y="4154548"/>
                  </a:cubicBezTo>
                  <a:cubicBezTo>
                    <a:pt x="176753" y="4194318"/>
                    <a:pt x="195469" y="4210694"/>
                    <a:pt x="232899" y="4213033"/>
                  </a:cubicBezTo>
                  <a:cubicBezTo>
                    <a:pt x="239917" y="4217712"/>
                    <a:pt x="249275" y="4220052"/>
                    <a:pt x="256293" y="4222391"/>
                  </a:cubicBezTo>
                  <a:cubicBezTo>
                    <a:pt x="282026" y="4227070"/>
                    <a:pt x="305420" y="4217712"/>
                    <a:pt x="331154" y="4213033"/>
                  </a:cubicBezTo>
                  <a:cubicBezTo>
                    <a:pt x="396657" y="4196658"/>
                    <a:pt x="462160" y="4189639"/>
                    <a:pt x="530003" y="4201336"/>
                  </a:cubicBezTo>
                  <a:cubicBezTo>
                    <a:pt x="546379" y="4198997"/>
                    <a:pt x="565094" y="4198997"/>
                    <a:pt x="581470" y="4191979"/>
                  </a:cubicBezTo>
                  <a:cubicBezTo>
                    <a:pt x="595506" y="4184961"/>
                    <a:pt x="595506" y="4168585"/>
                    <a:pt x="597845" y="4156888"/>
                  </a:cubicBezTo>
                  <a:cubicBezTo>
                    <a:pt x="614221" y="4046936"/>
                    <a:pt x="616561" y="3934645"/>
                    <a:pt x="593167" y="3829372"/>
                  </a:cubicBezTo>
                  <a:cubicBezTo>
                    <a:pt x="569773" y="3721760"/>
                    <a:pt x="576791" y="3614147"/>
                    <a:pt x="567433" y="3506535"/>
                  </a:cubicBezTo>
                  <a:cubicBezTo>
                    <a:pt x="565094" y="3478462"/>
                    <a:pt x="565094" y="3452729"/>
                    <a:pt x="562754" y="3424656"/>
                  </a:cubicBezTo>
                  <a:cubicBezTo>
                    <a:pt x="544039" y="3204752"/>
                    <a:pt x="532342" y="2982509"/>
                    <a:pt x="579130" y="2764945"/>
                  </a:cubicBezTo>
                  <a:cubicBezTo>
                    <a:pt x="604864" y="2650315"/>
                    <a:pt x="616561" y="2531005"/>
                    <a:pt x="623579" y="2414035"/>
                  </a:cubicBezTo>
                  <a:cubicBezTo>
                    <a:pt x="630597" y="2264314"/>
                    <a:pt x="697490" y="2017110"/>
                    <a:pt x="706848" y="1867388"/>
                  </a:cubicBezTo>
                  <a:cubicBezTo>
                    <a:pt x="724393" y="1752368"/>
                    <a:pt x="720664" y="1770876"/>
                    <a:pt x="728852" y="1766197"/>
                  </a:cubicBezTo>
                  <a:cubicBezTo>
                    <a:pt x="717155" y="1845737"/>
                    <a:pt x="750082" y="1846686"/>
                    <a:pt x="745403" y="1923886"/>
                  </a:cubicBezTo>
                  <a:cubicBezTo>
                    <a:pt x="768797" y="1994068"/>
                    <a:pt x="724173" y="2091198"/>
                    <a:pt x="726512" y="2166059"/>
                  </a:cubicBezTo>
                  <a:cubicBezTo>
                    <a:pt x="726512" y="2208168"/>
                    <a:pt x="733530" y="2250277"/>
                    <a:pt x="742888" y="2292386"/>
                  </a:cubicBezTo>
                  <a:cubicBezTo>
                    <a:pt x="768621" y="2416375"/>
                    <a:pt x="766282" y="2547381"/>
                    <a:pt x="752246" y="2671369"/>
                  </a:cubicBezTo>
                  <a:cubicBezTo>
                    <a:pt x="738209" y="2804715"/>
                    <a:pt x="712476" y="2938061"/>
                    <a:pt x="705458" y="3071406"/>
                  </a:cubicBezTo>
                  <a:cubicBezTo>
                    <a:pt x="696100" y="3249201"/>
                    <a:pt x="689082" y="3426995"/>
                    <a:pt x="712476" y="3604790"/>
                  </a:cubicBezTo>
                  <a:cubicBezTo>
                    <a:pt x="717155" y="3644559"/>
                    <a:pt x="726512" y="3689008"/>
                    <a:pt x="714815" y="3726438"/>
                  </a:cubicBezTo>
                  <a:cubicBezTo>
                    <a:pt x="686742" y="3822354"/>
                    <a:pt x="705458" y="3915930"/>
                    <a:pt x="717155" y="4009506"/>
                  </a:cubicBezTo>
                  <a:cubicBezTo>
                    <a:pt x="721833" y="4053954"/>
                    <a:pt x="705458" y="4098403"/>
                    <a:pt x="724173" y="4142851"/>
                  </a:cubicBezTo>
                  <a:cubicBezTo>
                    <a:pt x="731191" y="4152209"/>
                    <a:pt x="738209" y="4161567"/>
                    <a:pt x="749906" y="4163906"/>
                  </a:cubicBezTo>
                  <a:cubicBezTo>
                    <a:pt x="834125" y="4170924"/>
                    <a:pt x="918343" y="4168585"/>
                    <a:pt x="1002561" y="4168585"/>
                  </a:cubicBezTo>
                  <a:cubicBezTo>
                    <a:pt x="1061046" y="4168585"/>
                    <a:pt x="1117192" y="4149870"/>
                    <a:pt x="1154622" y="4100742"/>
                  </a:cubicBezTo>
                  <a:cubicBezTo>
                    <a:pt x="1170998" y="4079688"/>
                    <a:pt x="1159301" y="4051615"/>
                    <a:pt x="1168659" y="4028221"/>
                  </a:cubicBezTo>
                  <a:cubicBezTo>
                    <a:pt x="1161641" y="3967396"/>
                    <a:pt x="1156962" y="3904233"/>
                    <a:pt x="1142925" y="3845748"/>
                  </a:cubicBezTo>
                  <a:cubicBezTo>
                    <a:pt x="1133568" y="3801299"/>
                    <a:pt x="1126550" y="3761529"/>
                    <a:pt x="1128889" y="3714741"/>
                  </a:cubicBezTo>
                  <a:cubicBezTo>
                    <a:pt x="1131228" y="3665614"/>
                    <a:pt x="1149944" y="3614147"/>
                    <a:pt x="1131228" y="3567359"/>
                  </a:cubicBezTo>
                  <a:cubicBezTo>
                    <a:pt x="1103156" y="3499517"/>
                    <a:pt x="1103156" y="3429335"/>
                    <a:pt x="1114853" y="3361492"/>
                  </a:cubicBezTo>
                  <a:cubicBezTo>
                    <a:pt x="1140586" y="3225807"/>
                    <a:pt x="1128889" y="3085443"/>
                    <a:pt x="1152283" y="2949758"/>
                  </a:cubicBezTo>
                  <a:cubicBezTo>
                    <a:pt x="1166319" y="2865539"/>
                    <a:pt x="1163980" y="2781321"/>
                    <a:pt x="1215447" y="2708800"/>
                  </a:cubicBezTo>
                  <a:cubicBezTo>
                    <a:pt x="1234162" y="2683066"/>
                    <a:pt x="1234162" y="2645636"/>
                    <a:pt x="1231823" y="2612884"/>
                  </a:cubicBezTo>
                  <a:cubicBezTo>
                    <a:pt x="1229483" y="2587151"/>
                    <a:pt x="1229483" y="2561417"/>
                    <a:pt x="1231823" y="2535684"/>
                  </a:cubicBezTo>
                  <a:cubicBezTo>
                    <a:pt x="1243520" y="2411696"/>
                    <a:pt x="1269253" y="2290047"/>
                    <a:pt x="1259895" y="2166059"/>
                  </a:cubicBezTo>
                  <a:lnTo>
                    <a:pt x="1259895" y="2149683"/>
                  </a:lnTo>
                  <a:cubicBezTo>
                    <a:pt x="1255217" y="1969549"/>
                    <a:pt x="1276271" y="1789416"/>
                    <a:pt x="1271592" y="1606942"/>
                  </a:cubicBezTo>
                  <a:cubicBezTo>
                    <a:pt x="1264574" y="1349608"/>
                    <a:pt x="1215447" y="1099293"/>
                    <a:pt x="1138247" y="855995"/>
                  </a:cubicBezTo>
                  <a:cubicBezTo>
                    <a:pt x="1124210" y="848977"/>
                    <a:pt x="1147604" y="727328"/>
                    <a:pt x="1159301" y="671183"/>
                  </a:cubicBezTo>
                  <a:cubicBezTo>
                    <a:pt x="1173338" y="596322"/>
                    <a:pt x="1173338" y="512103"/>
                    <a:pt x="1147604" y="432564"/>
                  </a:cubicBezTo>
                  <a:cubicBezTo>
                    <a:pt x="1187374" y="427885"/>
                    <a:pt x="1229483" y="444261"/>
                    <a:pt x="1259895" y="409170"/>
                  </a:cubicBezTo>
                  <a:cubicBezTo>
                    <a:pt x="1262235" y="399812"/>
                    <a:pt x="1257556" y="395134"/>
                    <a:pt x="1250538" y="392794"/>
                  </a:cubicBezTo>
                  <a:cubicBezTo>
                    <a:pt x="1243520" y="390455"/>
                    <a:pt x="1236501" y="390455"/>
                    <a:pt x="1229483" y="392794"/>
                  </a:cubicBezTo>
                  <a:cubicBezTo>
                    <a:pt x="1161641" y="399812"/>
                    <a:pt x="1152283" y="392794"/>
                    <a:pt x="1135907" y="324952"/>
                  </a:cubicBezTo>
                  <a:cubicBezTo>
                    <a:pt x="1131228" y="306236"/>
                    <a:pt x="1128889" y="289861"/>
                    <a:pt x="1126550" y="271145"/>
                  </a:cubicBezTo>
                  <a:cubicBezTo>
                    <a:pt x="1124210" y="245412"/>
                    <a:pt x="1114853" y="217339"/>
                    <a:pt x="1133568" y="193945"/>
                  </a:cubicBezTo>
                  <a:cubicBezTo>
                    <a:pt x="1170998" y="149497"/>
                    <a:pt x="1213107" y="116745"/>
                    <a:pt x="1271592" y="107388"/>
                  </a:cubicBezTo>
                  <a:cubicBezTo>
                    <a:pt x="1337096" y="98030"/>
                    <a:pt x="1341774" y="93351"/>
                    <a:pt x="1311362" y="34866"/>
                  </a:cubicBezTo>
                  <a:cubicBezTo>
                    <a:pt x="1320720" y="27848"/>
                    <a:pt x="1330077" y="32527"/>
                    <a:pt x="1339435" y="30187"/>
                  </a:cubicBezTo>
                  <a:cubicBezTo>
                    <a:pt x="1344114" y="27848"/>
                    <a:pt x="1348793" y="25509"/>
                    <a:pt x="1351132" y="20830"/>
                  </a:cubicBezTo>
                  <a:cubicBezTo>
                    <a:pt x="1320720" y="-225"/>
                    <a:pt x="1287968" y="-16601"/>
                    <a:pt x="1262235" y="30187"/>
                  </a:cubicBezTo>
                  <a:close/>
                </a:path>
              </a:pathLst>
            </a:custGeom>
            <a:solidFill>
              <a:srgbClr val="403D3D"/>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192967EF-C10A-46BE-84EA-6FFB2C8E9CFD}"/>
                </a:ext>
              </a:extLst>
            </p:cNvPr>
            <p:cNvSpPr/>
            <p:nvPr/>
          </p:nvSpPr>
          <p:spPr>
            <a:xfrm>
              <a:off x="9579449" y="6174010"/>
              <a:ext cx="1029336" cy="538062"/>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35" name="Freeform: Shape 34">
              <a:extLst>
                <a:ext uri="{FF2B5EF4-FFF2-40B4-BE49-F238E27FC236}">
                  <a16:creationId xmlns:a16="http://schemas.microsoft.com/office/drawing/2014/main" id="{F486C6A7-E549-4FC8-9642-0F2AADF6041F}"/>
                </a:ext>
              </a:extLst>
            </p:cNvPr>
            <p:cNvSpPr/>
            <p:nvPr/>
          </p:nvSpPr>
          <p:spPr>
            <a:xfrm>
              <a:off x="9189890" y="77155"/>
              <a:ext cx="772002" cy="65503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36" name="Freeform: Shape 35">
              <a:extLst>
                <a:ext uri="{FF2B5EF4-FFF2-40B4-BE49-F238E27FC236}">
                  <a16:creationId xmlns:a16="http://schemas.microsoft.com/office/drawing/2014/main" id="{8605945C-34EB-4D4F-9F87-EDECD27A00B4}"/>
                </a:ext>
              </a:extLst>
            </p:cNvPr>
            <p:cNvSpPr/>
            <p:nvPr/>
          </p:nvSpPr>
          <p:spPr>
            <a:xfrm>
              <a:off x="9178941" y="503306"/>
              <a:ext cx="233940" cy="514668"/>
            </a:xfrm>
            <a:custGeom>
              <a:avLst/>
              <a:gdLst>
                <a:gd name="connsiteX0" fmla="*/ 57668 w 233939"/>
                <a:gd name="connsiteY0" fmla="*/ 42994 h 514667"/>
                <a:gd name="connsiteX1" fmla="*/ 67026 w 233939"/>
                <a:gd name="connsiteY1" fmla="*/ 54691 h 514667"/>
                <a:gd name="connsiteX2" fmla="*/ 116153 w 233939"/>
                <a:gd name="connsiteY2" fmla="*/ 255880 h 514667"/>
                <a:gd name="connsiteX3" fmla="*/ 155923 w 233939"/>
                <a:gd name="connsiteY3" fmla="*/ 297989 h 514667"/>
                <a:gd name="connsiteX4" fmla="*/ 191014 w 233939"/>
                <a:gd name="connsiteY4" fmla="*/ 302668 h 514667"/>
                <a:gd name="connsiteX5" fmla="*/ 160601 w 233939"/>
                <a:gd name="connsiteY5" fmla="*/ 321383 h 514667"/>
                <a:gd name="connsiteX6" fmla="*/ 116153 w 233939"/>
                <a:gd name="connsiteY6" fmla="*/ 300328 h 514667"/>
                <a:gd name="connsiteX7" fmla="*/ 102117 w 233939"/>
                <a:gd name="connsiteY7" fmla="*/ 384547 h 514667"/>
                <a:gd name="connsiteX8" fmla="*/ 76383 w 233939"/>
                <a:gd name="connsiteY8" fmla="*/ 473444 h 514667"/>
                <a:gd name="connsiteX9" fmla="*/ 67026 w 233939"/>
                <a:gd name="connsiteY9" fmla="*/ 466426 h 514667"/>
                <a:gd name="connsiteX10" fmla="*/ 99777 w 233939"/>
                <a:gd name="connsiteY10" fmla="*/ 272255 h 514667"/>
                <a:gd name="connsiteX11" fmla="*/ 81062 w 233939"/>
                <a:gd name="connsiteY11" fmla="*/ 183358 h 514667"/>
                <a:gd name="connsiteX12" fmla="*/ 57668 w 233939"/>
                <a:gd name="connsiteY12" fmla="*/ 42994 h 51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939" h="514667">
                  <a:moveTo>
                    <a:pt x="57668" y="42994"/>
                  </a:moveTo>
                  <a:cubicBezTo>
                    <a:pt x="64686" y="50013"/>
                    <a:pt x="64686" y="50013"/>
                    <a:pt x="67026" y="54691"/>
                  </a:cubicBezTo>
                  <a:cubicBezTo>
                    <a:pt x="24916" y="131892"/>
                    <a:pt x="97438" y="136570"/>
                    <a:pt x="116153" y="255880"/>
                  </a:cubicBezTo>
                  <a:cubicBezTo>
                    <a:pt x="118492" y="274595"/>
                    <a:pt x="137207" y="295649"/>
                    <a:pt x="155923" y="297989"/>
                  </a:cubicBezTo>
                  <a:cubicBezTo>
                    <a:pt x="167620" y="300328"/>
                    <a:pt x="179317" y="302668"/>
                    <a:pt x="191014" y="302668"/>
                  </a:cubicBezTo>
                  <a:cubicBezTo>
                    <a:pt x="214408" y="302668"/>
                    <a:pt x="172298" y="326062"/>
                    <a:pt x="160601" y="321383"/>
                  </a:cubicBezTo>
                  <a:cubicBezTo>
                    <a:pt x="139547" y="314365"/>
                    <a:pt x="123171" y="305007"/>
                    <a:pt x="116153" y="300328"/>
                  </a:cubicBezTo>
                  <a:cubicBezTo>
                    <a:pt x="106795" y="295649"/>
                    <a:pt x="106795" y="358813"/>
                    <a:pt x="102117" y="384547"/>
                  </a:cubicBezTo>
                  <a:cubicBezTo>
                    <a:pt x="95098" y="421977"/>
                    <a:pt x="88080" y="440692"/>
                    <a:pt x="76383" y="473444"/>
                  </a:cubicBezTo>
                  <a:cubicBezTo>
                    <a:pt x="71704" y="464086"/>
                    <a:pt x="78723" y="473444"/>
                    <a:pt x="67026" y="466426"/>
                  </a:cubicBezTo>
                  <a:cubicBezTo>
                    <a:pt x="90420" y="398583"/>
                    <a:pt x="99777" y="340098"/>
                    <a:pt x="99777" y="272255"/>
                  </a:cubicBezTo>
                  <a:cubicBezTo>
                    <a:pt x="99777" y="244183"/>
                    <a:pt x="95098" y="204413"/>
                    <a:pt x="81062" y="183358"/>
                  </a:cubicBezTo>
                  <a:cubicBezTo>
                    <a:pt x="36613" y="122534"/>
                    <a:pt x="34274" y="96801"/>
                    <a:pt x="57668" y="42994"/>
                  </a:cubicBezTo>
                  <a:close/>
                </a:path>
              </a:pathLst>
            </a:custGeom>
            <a:solidFill>
              <a:srgbClr val="9F9E9E"/>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5BE07A8B-4283-4835-8A6E-A70B5AD0405C}"/>
                </a:ext>
              </a:extLst>
            </p:cNvPr>
            <p:cNvSpPr/>
            <p:nvPr/>
          </p:nvSpPr>
          <p:spPr>
            <a:xfrm>
              <a:off x="8540922" y="2405238"/>
              <a:ext cx="467880" cy="210546"/>
            </a:xfrm>
            <a:custGeom>
              <a:avLst/>
              <a:gdLst>
                <a:gd name="connsiteX0" fmla="*/ 42994 w 467879"/>
                <a:gd name="connsiteY0" fmla="*/ 45334 h 210545"/>
                <a:gd name="connsiteX1" fmla="*/ 61710 w 467879"/>
                <a:gd name="connsiteY1" fmla="*/ 42994 h 210545"/>
                <a:gd name="connsiteX2" fmla="*/ 108498 w 467879"/>
                <a:gd name="connsiteY2" fmla="*/ 134231 h 210545"/>
                <a:gd name="connsiteX3" fmla="*/ 234825 w 467879"/>
                <a:gd name="connsiteY3" fmla="*/ 162304 h 210545"/>
                <a:gd name="connsiteX4" fmla="*/ 400922 w 467879"/>
                <a:gd name="connsiteY4" fmla="*/ 117855 h 210545"/>
                <a:gd name="connsiteX5" fmla="*/ 440692 w 467879"/>
                <a:gd name="connsiteY5" fmla="*/ 110837 h 210545"/>
                <a:gd name="connsiteX6" fmla="*/ 426656 w 467879"/>
                <a:gd name="connsiteY6" fmla="*/ 155286 h 210545"/>
                <a:gd name="connsiteX7" fmla="*/ 405601 w 467879"/>
                <a:gd name="connsiteY7" fmla="*/ 127213 h 210545"/>
                <a:gd name="connsiteX8" fmla="*/ 239504 w 467879"/>
                <a:gd name="connsiteY8" fmla="*/ 178680 h 210545"/>
                <a:gd name="connsiteX9" fmla="*/ 99140 w 467879"/>
                <a:gd name="connsiteY9" fmla="*/ 145928 h 210545"/>
                <a:gd name="connsiteX10" fmla="*/ 57031 w 467879"/>
                <a:gd name="connsiteY10" fmla="*/ 75746 h 210545"/>
                <a:gd name="connsiteX11" fmla="*/ 42994 w 467879"/>
                <a:gd name="connsiteY11" fmla="*/ 45334 h 21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879" h="210545">
                  <a:moveTo>
                    <a:pt x="42994" y="45334"/>
                  </a:moveTo>
                  <a:cubicBezTo>
                    <a:pt x="57031" y="45334"/>
                    <a:pt x="57031" y="45334"/>
                    <a:pt x="61710" y="42994"/>
                  </a:cubicBezTo>
                  <a:cubicBezTo>
                    <a:pt x="78085" y="85104"/>
                    <a:pt x="87443" y="108498"/>
                    <a:pt x="108498" y="134231"/>
                  </a:cubicBezTo>
                  <a:cubicBezTo>
                    <a:pt x="150607" y="188037"/>
                    <a:pt x="190377" y="181019"/>
                    <a:pt x="234825" y="162304"/>
                  </a:cubicBezTo>
                  <a:cubicBezTo>
                    <a:pt x="290971" y="141249"/>
                    <a:pt x="342437" y="124873"/>
                    <a:pt x="400922" y="117855"/>
                  </a:cubicBezTo>
                  <a:cubicBezTo>
                    <a:pt x="417298" y="115516"/>
                    <a:pt x="431335" y="113176"/>
                    <a:pt x="440692" y="110837"/>
                  </a:cubicBezTo>
                  <a:cubicBezTo>
                    <a:pt x="424316" y="129552"/>
                    <a:pt x="431335" y="141249"/>
                    <a:pt x="426656" y="155286"/>
                  </a:cubicBezTo>
                  <a:cubicBezTo>
                    <a:pt x="428995" y="131892"/>
                    <a:pt x="426656" y="122534"/>
                    <a:pt x="405601" y="127213"/>
                  </a:cubicBezTo>
                  <a:cubicBezTo>
                    <a:pt x="342437" y="141249"/>
                    <a:pt x="295649" y="155286"/>
                    <a:pt x="239504" y="178680"/>
                  </a:cubicBezTo>
                  <a:cubicBezTo>
                    <a:pt x="204413" y="190377"/>
                    <a:pt x="145928" y="209092"/>
                    <a:pt x="99140" y="145928"/>
                  </a:cubicBezTo>
                  <a:cubicBezTo>
                    <a:pt x="78085" y="115516"/>
                    <a:pt x="73407" y="103819"/>
                    <a:pt x="57031" y="75746"/>
                  </a:cubicBezTo>
                  <a:cubicBezTo>
                    <a:pt x="52352" y="64049"/>
                    <a:pt x="54691" y="57031"/>
                    <a:pt x="42994" y="45334"/>
                  </a:cubicBezTo>
                  <a:close/>
                </a:path>
              </a:pathLst>
            </a:custGeom>
            <a:solidFill>
              <a:srgbClr val="706E6E"/>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38" name="Freeform: Shape 37">
              <a:extLst>
                <a:ext uri="{FF2B5EF4-FFF2-40B4-BE49-F238E27FC236}">
                  <a16:creationId xmlns:a16="http://schemas.microsoft.com/office/drawing/2014/main" id="{0F51160F-2A88-4B0E-A5E0-7A62EE15B13E}"/>
                </a:ext>
              </a:extLst>
            </p:cNvPr>
            <p:cNvSpPr/>
            <p:nvPr/>
          </p:nvSpPr>
          <p:spPr>
            <a:xfrm>
              <a:off x="9047229" y="6295659"/>
              <a:ext cx="491274" cy="584850"/>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39" name="Freeform: Shape 38">
              <a:extLst>
                <a:ext uri="{FF2B5EF4-FFF2-40B4-BE49-F238E27FC236}">
                  <a16:creationId xmlns:a16="http://schemas.microsoft.com/office/drawing/2014/main" id="{8C31E630-4F21-4569-AA31-8676DB3FB55D}"/>
                </a:ext>
              </a:extLst>
            </p:cNvPr>
            <p:cNvSpPr/>
            <p:nvPr/>
          </p:nvSpPr>
          <p:spPr>
            <a:xfrm>
              <a:off x="8559637" y="1946560"/>
              <a:ext cx="1660973" cy="655032"/>
            </a:xfrm>
            <a:custGeom>
              <a:avLst/>
              <a:gdLst>
                <a:gd name="connsiteX0" fmla="*/ 421977 w 1660973"/>
                <a:gd name="connsiteY0" fmla="*/ 569515 h 655031"/>
                <a:gd name="connsiteX1" fmla="*/ 216110 w 1660973"/>
                <a:gd name="connsiteY1" fmla="*/ 620982 h 655031"/>
                <a:gd name="connsiteX2" fmla="*/ 106158 w 1660973"/>
                <a:gd name="connsiteY2" fmla="*/ 611624 h 655031"/>
                <a:gd name="connsiteX3" fmla="*/ 42994 w 1660973"/>
                <a:gd name="connsiteY3" fmla="*/ 501672 h 655031"/>
                <a:gd name="connsiteX4" fmla="*/ 166983 w 1660973"/>
                <a:gd name="connsiteY4" fmla="*/ 370666 h 655031"/>
                <a:gd name="connsiteX5" fmla="*/ 503856 w 1660973"/>
                <a:gd name="connsiteY5" fmla="*/ 267732 h 655031"/>
                <a:gd name="connsiteX6" fmla="*/ 716741 w 1660973"/>
                <a:gd name="connsiteY6" fmla="*/ 232641 h 655031"/>
                <a:gd name="connsiteX7" fmla="*/ 969396 w 1660973"/>
                <a:gd name="connsiteY7" fmla="*/ 171817 h 655031"/>
                <a:gd name="connsiteX8" fmla="*/ 1203336 w 1660973"/>
                <a:gd name="connsiteY8" fmla="*/ 61865 h 655031"/>
                <a:gd name="connsiteX9" fmla="*/ 1626768 w 1660973"/>
                <a:gd name="connsiteY9" fmla="*/ 82920 h 655031"/>
                <a:gd name="connsiteX10" fmla="*/ 1640804 w 1660973"/>
                <a:gd name="connsiteY10" fmla="*/ 94617 h 655031"/>
                <a:gd name="connsiteX11" fmla="*/ 1624428 w 1660973"/>
                <a:gd name="connsiteY11" fmla="*/ 110993 h 655031"/>
                <a:gd name="connsiteX12" fmla="*/ 1551907 w 1660973"/>
                <a:gd name="connsiteY12" fmla="*/ 118011 h 655031"/>
                <a:gd name="connsiteX13" fmla="*/ 1467688 w 1660973"/>
                <a:gd name="connsiteY13" fmla="*/ 103975 h 655031"/>
                <a:gd name="connsiteX14" fmla="*/ 1369434 w 1660973"/>
                <a:gd name="connsiteY14" fmla="*/ 99296 h 655031"/>
                <a:gd name="connsiteX15" fmla="*/ 1467688 w 1660973"/>
                <a:gd name="connsiteY15" fmla="*/ 122690 h 655031"/>
                <a:gd name="connsiteX16" fmla="*/ 1416222 w 1660973"/>
                <a:gd name="connsiteY16" fmla="*/ 155441 h 655031"/>
                <a:gd name="connsiteX17" fmla="*/ 1313288 w 1660973"/>
                <a:gd name="connsiteY17" fmla="*/ 143744 h 655031"/>
                <a:gd name="connsiteX18" fmla="*/ 1271179 w 1660973"/>
                <a:gd name="connsiteY18" fmla="*/ 153102 h 655031"/>
                <a:gd name="connsiteX19" fmla="*/ 1313288 w 1660973"/>
                <a:gd name="connsiteY19" fmla="*/ 155441 h 655031"/>
                <a:gd name="connsiteX20" fmla="*/ 1383470 w 1660973"/>
                <a:gd name="connsiteY20" fmla="*/ 174157 h 655031"/>
                <a:gd name="connsiteX21" fmla="*/ 1231409 w 1660973"/>
                <a:gd name="connsiteY21" fmla="*/ 216266 h 655031"/>
                <a:gd name="connsiteX22" fmla="*/ 1037239 w 1660973"/>
                <a:gd name="connsiteY22" fmla="*/ 249017 h 655031"/>
                <a:gd name="connsiteX23" fmla="*/ 997469 w 1660973"/>
                <a:gd name="connsiteY23" fmla="*/ 277090 h 655031"/>
                <a:gd name="connsiteX24" fmla="*/ 943663 w 1660973"/>
                <a:gd name="connsiteY24" fmla="*/ 312181 h 655031"/>
                <a:gd name="connsiteX25" fmla="*/ 793941 w 1660973"/>
                <a:gd name="connsiteY25" fmla="*/ 403418 h 655031"/>
                <a:gd name="connsiteX26" fmla="*/ 421977 w 1660973"/>
                <a:gd name="connsiteY26" fmla="*/ 569515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0973" h="655031">
                  <a:moveTo>
                    <a:pt x="421977" y="569515"/>
                  </a:moveTo>
                  <a:cubicBezTo>
                    <a:pt x="412619" y="571854"/>
                    <a:pt x="295649" y="588230"/>
                    <a:pt x="216110" y="620982"/>
                  </a:cubicBezTo>
                  <a:cubicBezTo>
                    <a:pt x="174001" y="639697"/>
                    <a:pt x="136570" y="642036"/>
                    <a:pt x="106158" y="611624"/>
                  </a:cubicBezTo>
                  <a:cubicBezTo>
                    <a:pt x="75746" y="578873"/>
                    <a:pt x="59370" y="548460"/>
                    <a:pt x="42994" y="501672"/>
                  </a:cubicBezTo>
                  <a:cubicBezTo>
                    <a:pt x="120195" y="436169"/>
                    <a:pt x="106158" y="415115"/>
                    <a:pt x="166983" y="370666"/>
                  </a:cubicBezTo>
                  <a:cubicBezTo>
                    <a:pt x="368171" y="246678"/>
                    <a:pt x="452389" y="270072"/>
                    <a:pt x="503856" y="267732"/>
                  </a:cubicBezTo>
                  <a:cubicBezTo>
                    <a:pt x="562341" y="260714"/>
                    <a:pt x="630184" y="260714"/>
                    <a:pt x="716741" y="232641"/>
                  </a:cubicBezTo>
                  <a:cubicBezTo>
                    <a:pt x="831372" y="197550"/>
                    <a:pt x="887517" y="195211"/>
                    <a:pt x="969396" y="171817"/>
                  </a:cubicBezTo>
                  <a:cubicBezTo>
                    <a:pt x="1077009" y="143744"/>
                    <a:pt x="1130815" y="92278"/>
                    <a:pt x="1203336" y="61865"/>
                  </a:cubicBezTo>
                  <a:cubicBezTo>
                    <a:pt x="1367094" y="29114"/>
                    <a:pt x="1477046" y="40811"/>
                    <a:pt x="1626768" y="82920"/>
                  </a:cubicBezTo>
                  <a:cubicBezTo>
                    <a:pt x="1633786" y="85259"/>
                    <a:pt x="1640804" y="85259"/>
                    <a:pt x="1640804" y="94617"/>
                  </a:cubicBezTo>
                  <a:cubicBezTo>
                    <a:pt x="1643143" y="106314"/>
                    <a:pt x="1633786" y="108653"/>
                    <a:pt x="1624428" y="110993"/>
                  </a:cubicBezTo>
                  <a:cubicBezTo>
                    <a:pt x="1601034" y="120350"/>
                    <a:pt x="1579980" y="129708"/>
                    <a:pt x="1551907" y="118011"/>
                  </a:cubicBezTo>
                  <a:cubicBezTo>
                    <a:pt x="1526173" y="106314"/>
                    <a:pt x="1495761" y="108653"/>
                    <a:pt x="1467688" y="103975"/>
                  </a:cubicBezTo>
                  <a:cubicBezTo>
                    <a:pt x="1439616" y="92278"/>
                    <a:pt x="1402185" y="89938"/>
                    <a:pt x="1369434" y="99296"/>
                  </a:cubicBezTo>
                  <a:cubicBezTo>
                    <a:pt x="1402185" y="103975"/>
                    <a:pt x="1446634" y="108653"/>
                    <a:pt x="1467688" y="122690"/>
                  </a:cubicBezTo>
                  <a:cubicBezTo>
                    <a:pt x="1470028" y="169478"/>
                    <a:pt x="1434937" y="150763"/>
                    <a:pt x="1416222" y="155441"/>
                  </a:cubicBezTo>
                  <a:cubicBezTo>
                    <a:pt x="1385809" y="148423"/>
                    <a:pt x="1339021" y="139066"/>
                    <a:pt x="1313288" y="143744"/>
                  </a:cubicBezTo>
                  <a:cubicBezTo>
                    <a:pt x="1299252" y="148423"/>
                    <a:pt x="1278197" y="150763"/>
                    <a:pt x="1271179" y="153102"/>
                  </a:cubicBezTo>
                  <a:cubicBezTo>
                    <a:pt x="1278197" y="155441"/>
                    <a:pt x="1296912" y="157781"/>
                    <a:pt x="1313288" y="155441"/>
                  </a:cubicBezTo>
                  <a:cubicBezTo>
                    <a:pt x="1350718" y="150763"/>
                    <a:pt x="1374112" y="153102"/>
                    <a:pt x="1383470" y="174157"/>
                  </a:cubicBezTo>
                  <a:cubicBezTo>
                    <a:pt x="1334343" y="192872"/>
                    <a:pt x="1278197" y="185854"/>
                    <a:pt x="1231409" y="216266"/>
                  </a:cubicBezTo>
                  <a:cubicBezTo>
                    <a:pt x="1165906" y="227963"/>
                    <a:pt x="1102742" y="239660"/>
                    <a:pt x="1037239" y="249017"/>
                  </a:cubicBezTo>
                  <a:cubicBezTo>
                    <a:pt x="1018524" y="251357"/>
                    <a:pt x="1006827" y="260714"/>
                    <a:pt x="997469" y="277090"/>
                  </a:cubicBezTo>
                  <a:cubicBezTo>
                    <a:pt x="992790" y="284108"/>
                    <a:pt x="964718" y="298145"/>
                    <a:pt x="943663" y="312181"/>
                  </a:cubicBezTo>
                  <a:cubicBezTo>
                    <a:pt x="889857" y="344933"/>
                    <a:pt x="843069" y="373005"/>
                    <a:pt x="793941" y="403418"/>
                  </a:cubicBezTo>
                  <a:cubicBezTo>
                    <a:pt x="676972" y="478278"/>
                    <a:pt x="560002" y="534424"/>
                    <a:pt x="421977" y="569515"/>
                  </a:cubicBezTo>
                  <a:close/>
                </a:path>
              </a:pathLst>
            </a:custGeom>
            <a:solidFill>
              <a:schemeClr val="bg1">
                <a:lumMod val="85000"/>
              </a:schemeClr>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40" name="Freeform: Shape 39">
              <a:extLst>
                <a:ext uri="{FF2B5EF4-FFF2-40B4-BE49-F238E27FC236}">
                  <a16:creationId xmlns:a16="http://schemas.microsoft.com/office/drawing/2014/main" id="{37AFD0F0-85E5-4608-96E3-ACBDCDEB1CC5}"/>
                </a:ext>
              </a:extLst>
            </p:cNvPr>
            <p:cNvSpPr/>
            <p:nvPr/>
          </p:nvSpPr>
          <p:spPr>
            <a:xfrm>
              <a:off x="9989523" y="2036256"/>
              <a:ext cx="772002" cy="561456"/>
            </a:xfrm>
            <a:custGeom>
              <a:avLst/>
              <a:gdLst>
                <a:gd name="connsiteX0" fmla="*/ 688156 w 772001"/>
                <a:gd name="connsiteY0" fmla="*/ 44691 h 561455"/>
                <a:gd name="connsiteX1" fmla="*/ 730265 w 772001"/>
                <a:gd name="connsiteY1" fmla="*/ 54048 h 561455"/>
                <a:gd name="connsiteX2" fmla="*/ 709211 w 772001"/>
                <a:gd name="connsiteY2" fmla="*/ 89139 h 561455"/>
                <a:gd name="connsiteX3" fmla="*/ 381695 w 772001"/>
                <a:gd name="connsiteY3" fmla="*/ 376885 h 561455"/>
                <a:gd name="connsiteX4" fmla="*/ 180506 w 772001"/>
                <a:gd name="connsiteY4" fmla="*/ 514910 h 561455"/>
                <a:gd name="connsiteX5" fmla="*/ 51839 w 772001"/>
                <a:gd name="connsiteY5" fmla="*/ 437710 h 561455"/>
                <a:gd name="connsiteX6" fmla="*/ 222615 w 772001"/>
                <a:gd name="connsiteY6" fmla="*/ 210788 h 561455"/>
                <a:gd name="connsiteX7" fmla="*/ 253028 w 772001"/>
                <a:gd name="connsiteY7" fmla="*/ 199091 h 561455"/>
                <a:gd name="connsiteX8" fmla="*/ 243670 w 772001"/>
                <a:gd name="connsiteY8" fmla="*/ 178036 h 561455"/>
                <a:gd name="connsiteX9" fmla="*/ 208579 w 772001"/>
                <a:gd name="connsiteY9" fmla="*/ 140606 h 561455"/>
                <a:gd name="connsiteX10" fmla="*/ 269403 w 772001"/>
                <a:gd name="connsiteY10" fmla="*/ 135927 h 561455"/>
                <a:gd name="connsiteX11" fmla="*/ 332567 w 772001"/>
                <a:gd name="connsiteY11" fmla="*/ 161661 h 561455"/>
                <a:gd name="connsiteX12" fmla="*/ 332567 w 772001"/>
                <a:gd name="connsiteY12" fmla="*/ 114873 h 561455"/>
                <a:gd name="connsiteX13" fmla="*/ 391052 w 772001"/>
                <a:gd name="connsiteY13" fmla="*/ 114873 h 561455"/>
                <a:gd name="connsiteX14" fmla="*/ 503343 w 772001"/>
                <a:gd name="connsiteY14" fmla="*/ 112533 h 561455"/>
                <a:gd name="connsiteX15" fmla="*/ 622653 w 772001"/>
                <a:gd name="connsiteY15" fmla="*/ 86800 h 561455"/>
                <a:gd name="connsiteX16" fmla="*/ 688156 w 772001"/>
                <a:gd name="connsiteY16" fmla="*/ 44691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2001" h="561455">
                  <a:moveTo>
                    <a:pt x="688156" y="44691"/>
                  </a:moveTo>
                  <a:cubicBezTo>
                    <a:pt x="702192" y="49369"/>
                    <a:pt x="720908" y="32994"/>
                    <a:pt x="730265" y="54048"/>
                  </a:cubicBezTo>
                  <a:cubicBezTo>
                    <a:pt x="739623" y="72763"/>
                    <a:pt x="718568" y="77442"/>
                    <a:pt x="709211" y="89139"/>
                  </a:cubicBezTo>
                  <a:cubicBezTo>
                    <a:pt x="608616" y="194412"/>
                    <a:pt x="491646" y="280970"/>
                    <a:pt x="381695" y="376885"/>
                  </a:cubicBezTo>
                  <a:cubicBezTo>
                    <a:pt x="320870" y="430692"/>
                    <a:pt x="250688" y="472801"/>
                    <a:pt x="180506" y="514910"/>
                  </a:cubicBezTo>
                  <a:cubicBezTo>
                    <a:pt x="91609" y="535965"/>
                    <a:pt x="72894" y="524268"/>
                    <a:pt x="51839" y="437710"/>
                  </a:cubicBezTo>
                  <a:cubicBezTo>
                    <a:pt x="19088" y="302025"/>
                    <a:pt x="77573" y="222485"/>
                    <a:pt x="222615" y="210788"/>
                  </a:cubicBezTo>
                  <a:cubicBezTo>
                    <a:pt x="234312" y="210788"/>
                    <a:pt x="246009" y="210788"/>
                    <a:pt x="253028" y="199091"/>
                  </a:cubicBezTo>
                  <a:cubicBezTo>
                    <a:pt x="257706" y="189733"/>
                    <a:pt x="250688" y="185055"/>
                    <a:pt x="243670" y="178036"/>
                  </a:cubicBezTo>
                  <a:cubicBezTo>
                    <a:pt x="231973" y="164000"/>
                    <a:pt x="199221" y="161661"/>
                    <a:pt x="208579" y="140606"/>
                  </a:cubicBezTo>
                  <a:cubicBezTo>
                    <a:pt x="220276" y="117212"/>
                    <a:pt x="248349" y="131248"/>
                    <a:pt x="269403" y="135927"/>
                  </a:cubicBezTo>
                  <a:cubicBezTo>
                    <a:pt x="290458" y="145285"/>
                    <a:pt x="313852" y="147624"/>
                    <a:pt x="332567" y="161661"/>
                  </a:cubicBezTo>
                  <a:cubicBezTo>
                    <a:pt x="344264" y="142945"/>
                    <a:pt x="313852" y="131248"/>
                    <a:pt x="332567" y="114873"/>
                  </a:cubicBezTo>
                  <a:cubicBezTo>
                    <a:pt x="353622" y="91479"/>
                    <a:pt x="372337" y="98497"/>
                    <a:pt x="391052" y="114873"/>
                  </a:cubicBezTo>
                  <a:cubicBezTo>
                    <a:pt x="430822" y="168679"/>
                    <a:pt x="465913" y="121891"/>
                    <a:pt x="503343" y="112533"/>
                  </a:cubicBezTo>
                  <a:cubicBezTo>
                    <a:pt x="540774" y="100836"/>
                    <a:pt x="566507" y="42351"/>
                    <a:pt x="622653" y="86800"/>
                  </a:cubicBezTo>
                  <a:cubicBezTo>
                    <a:pt x="632010" y="100836"/>
                    <a:pt x="667101" y="63406"/>
                    <a:pt x="688156" y="44691"/>
                  </a:cubicBezTo>
                  <a:close/>
                </a:path>
              </a:pathLst>
            </a:custGeom>
            <a:solidFill>
              <a:schemeClr val="bg1">
                <a:lumMod val="85000"/>
              </a:schemeClr>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41" name="Freeform: Shape 40">
              <a:extLst>
                <a:ext uri="{FF2B5EF4-FFF2-40B4-BE49-F238E27FC236}">
                  <a16:creationId xmlns:a16="http://schemas.microsoft.com/office/drawing/2014/main" id="{EE1B2FBE-0AFA-42EF-BDB7-BB88D6C68A0F}"/>
                </a:ext>
              </a:extLst>
            </p:cNvPr>
            <p:cNvSpPr/>
            <p:nvPr/>
          </p:nvSpPr>
          <p:spPr>
            <a:xfrm>
              <a:off x="10218271" y="2115152"/>
              <a:ext cx="163758" cy="140364"/>
            </a:xfrm>
            <a:custGeom>
              <a:avLst/>
              <a:gdLst>
                <a:gd name="connsiteX0" fmla="*/ 106158 w 163757"/>
                <a:gd name="connsiteY0" fmla="*/ 42994 h 140363"/>
                <a:gd name="connsiteX1" fmla="*/ 122534 w 163757"/>
                <a:gd name="connsiteY1" fmla="*/ 96801 h 140363"/>
                <a:gd name="connsiteX2" fmla="*/ 61710 w 163757"/>
                <a:gd name="connsiteY2" fmla="*/ 71067 h 140363"/>
                <a:gd name="connsiteX3" fmla="*/ 42994 w 163757"/>
                <a:gd name="connsiteY3" fmla="*/ 57031 h 140363"/>
                <a:gd name="connsiteX4" fmla="*/ 61710 w 163757"/>
                <a:gd name="connsiteY4" fmla="*/ 59370 h 140363"/>
                <a:gd name="connsiteX5" fmla="*/ 115516 w 163757"/>
                <a:gd name="connsiteY5" fmla="*/ 89782 h 140363"/>
                <a:gd name="connsiteX6" fmla="*/ 106158 w 163757"/>
                <a:gd name="connsiteY6" fmla="*/ 42994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57" h="140363">
                  <a:moveTo>
                    <a:pt x="106158" y="42994"/>
                  </a:moveTo>
                  <a:cubicBezTo>
                    <a:pt x="110837" y="66388"/>
                    <a:pt x="143589" y="87443"/>
                    <a:pt x="122534" y="96801"/>
                  </a:cubicBezTo>
                  <a:cubicBezTo>
                    <a:pt x="96801" y="110837"/>
                    <a:pt x="92122" y="85104"/>
                    <a:pt x="61710" y="71067"/>
                  </a:cubicBezTo>
                  <a:cubicBezTo>
                    <a:pt x="54691" y="68728"/>
                    <a:pt x="47673" y="61710"/>
                    <a:pt x="42994" y="57031"/>
                  </a:cubicBezTo>
                  <a:cubicBezTo>
                    <a:pt x="47673" y="57031"/>
                    <a:pt x="59370" y="59370"/>
                    <a:pt x="61710" y="59370"/>
                  </a:cubicBezTo>
                  <a:cubicBezTo>
                    <a:pt x="71067" y="61710"/>
                    <a:pt x="94461" y="94461"/>
                    <a:pt x="115516" y="89782"/>
                  </a:cubicBezTo>
                  <a:cubicBezTo>
                    <a:pt x="129552" y="87443"/>
                    <a:pt x="89782" y="50013"/>
                    <a:pt x="106158" y="42994"/>
                  </a:cubicBezTo>
                  <a:close/>
                </a:path>
              </a:pathLst>
            </a:custGeom>
            <a:solidFill>
              <a:srgbClr val="737171"/>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42" name="Freeform: Shape 41">
              <a:extLst>
                <a:ext uri="{FF2B5EF4-FFF2-40B4-BE49-F238E27FC236}">
                  <a16:creationId xmlns:a16="http://schemas.microsoft.com/office/drawing/2014/main" id="{550680CE-87E8-4103-93B6-CF75A8201E5C}"/>
                </a:ext>
              </a:extLst>
            </p:cNvPr>
            <p:cNvSpPr/>
            <p:nvPr/>
          </p:nvSpPr>
          <p:spPr>
            <a:xfrm>
              <a:off x="10339920" y="2109185"/>
              <a:ext cx="163758" cy="140364"/>
            </a:xfrm>
            <a:custGeom>
              <a:avLst/>
              <a:gdLst>
                <a:gd name="connsiteX0" fmla="*/ 110837 w 163757"/>
                <a:gd name="connsiteY0" fmla="*/ 46623 h 140363"/>
                <a:gd name="connsiteX1" fmla="*/ 89782 w 163757"/>
                <a:gd name="connsiteY1" fmla="*/ 72356 h 140363"/>
                <a:gd name="connsiteX2" fmla="*/ 64049 w 163757"/>
                <a:gd name="connsiteY2" fmla="*/ 72356 h 140363"/>
                <a:gd name="connsiteX3" fmla="*/ 66388 w 163757"/>
                <a:gd name="connsiteY3" fmla="*/ 48962 h 140363"/>
                <a:gd name="connsiteX4" fmla="*/ 42994 w 163757"/>
                <a:gd name="connsiteY4" fmla="*/ 51302 h 140363"/>
                <a:gd name="connsiteX5" fmla="*/ 106158 w 163757"/>
                <a:gd name="connsiteY5" fmla="*/ 74696 h 140363"/>
                <a:gd name="connsiteX6" fmla="*/ 136570 w 163757"/>
                <a:gd name="connsiteY6" fmla="*/ 48962 h 140363"/>
                <a:gd name="connsiteX7" fmla="*/ 110837 w 163757"/>
                <a:gd name="connsiteY7" fmla="*/ 4662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57" h="140363">
                  <a:moveTo>
                    <a:pt x="110837" y="46623"/>
                  </a:moveTo>
                  <a:cubicBezTo>
                    <a:pt x="108497" y="58320"/>
                    <a:pt x="96800" y="65338"/>
                    <a:pt x="89782" y="72356"/>
                  </a:cubicBezTo>
                  <a:cubicBezTo>
                    <a:pt x="80425" y="79374"/>
                    <a:pt x="68728" y="81714"/>
                    <a:pt x="64049" y="72356"/>
                  </a:cubicBezTo>
                  <a:cubicBezTo>
                    <a:pt x="54691" y="55980"/>
                    <a:pt x="61709" y="58320"/>
                    <a:pt x="66388" y="48962"/>
                  </a:cubicBezTo>
                  <a:cubicBezTo>
                    <a:pt x="52352" y="48962"/>
                    <a:pt x="59370" y="51302"/>
                    <a:pt x="42994" y="51302"/>
                  </a:cubicBezTo>
                  <a:cubicBezTo>
                    <a:pt x="64049" y="109787"/>
                    <a:pt x="59370" y="107447"/>
                    <a:pt x="106158" y="74696"/>
                  </a:cubicBezTo>
                  <a:cubicBezTo>
                    <a:pt x="120194" y="65338"/>
                    <a:pt x="124873" y="58320"/>
                    <a:pt x="136570" y="48962"/>
                  </a:cubicBezTo>
                  <a:cubicBezTo>
                    <a:pt x="122534" y="48962"/>
                    <a:pt x="122534" y="37265"/>
                    <a:pt x="110837" y="46623"/>
                  </a:cubicBezTo>
                  <a:close/>
                </a:path>
              </a:pathLst>
            </a:custGeom>
            <a:solidFill>
              <a:srgbClr val="6C6969"/>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38FB1893-511A-4CC6-B71B-EDD636AA6DDF}"/>
                </a:ext>
              </a:extLst>
            </p:cNvPr>
            <p:cNvSpPr/>
            <p:nvPr/>
          </p:nvSpPr>
          <p:spPr>
            <a:xfrm>
              <a:off x="10473266" y="2083394"/>
              <a:ext cx="140364" cy="116970"/>
            </a:xfrm>
            <a:custGeom>
              <a:avLst/>
              <a:gdLst>
                <a:gd name="connsiteX0" fmla="*/ 94461 w 140363"/>
                <a:gd name="connsiteY0" fmla="*/ 46680 h 116969"/>
                <a:gd name="connsiteX1" fmla="*/ 78085 w 140363"/>
                <a:gd name="connsiteY1" fmla="*/ 72413 h 116969"/>
                <a:gd name="connsiteX2" fmla="*/ 59370 w 140363"/>
                <a:gd name="connsiteY2" fmla="*/ 72413 h 116969"/>
                <a:gd name="connsiteX3" fmla="*/ 61710 w 140363"/>
                <a:gd name="connsiteY3" fmla="*/ 49019 h 116969"/>
                <a:gd name="connsiteX4" fmla="*/ 42994 w 140363"/>
                <a:gd name="connsiteY4" fmla="*/ 49019 h 116969"/>
                <a:gd name="connsiteX5" fmla="*/ 89782 w 140363"/>
                <a:gd name="connsiteY5" fmla="*/ 72413 h 116969"/>
                <a:gd name="connsiteX6" fmla="*/ 113176 w 140363"/>
                <a:gd name="connsiteY6" fmla="*/ 46680 h 116969"/>
                <a:gd name="connsiteX7" fmla="*/ 94461 w 140363"/>
                <a:gd name="connsiteY7" fmla="*/ 46680 h 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63" h="116969">
                  <a:moveTo>
                    <a:pt x="94461" y="46680"/>
                  </a:moveTo>
                  <a:cubicBezTo>
                    <a:pt x="92122" y="58377"/>
                    <a:pt x="85104" y="65395"/>
                    <a:pt x="78085" y="72413"/>
                  </a:cubicBezTo>
                  <a:cubicBezTo>
                    <a:pt x="71067" y="79432"/>
                    <a:pt x="64049" y="81771"/>
                    <a:pt x="59370" y="72413"/>
                  </a:cubicBezTo>
                  <a:cubicBezTo>
                    <a:pt x="52352" y="56038"/>
                    <a:pt x="57031" y="58377"/>
                    <a:pt x="61710" y="49019"/>
                  </a:cubicBezTo>
                  <a:cubicBezTo>
                    <a:pt x="50013" y="49019"/>
                    <a:pt x="54691" y="49019"/>
                    <a:pt x="42994" y="49019"/>
                  </a:cubicBezTo>
                  <a:cubicBezTo>
                    <a:pt x="59370" y="107504"/>
                    <a:pt x="54691" y="105165"/>
                    <a:pt x="89782" y="72413"/>
                  </a:cubicBezTo>
                  <a:cubicBezTo>
                    <a:pt x="99140" y="63056"/>
                    <a:pt x="103819" y="56038"/>
                    <a:pt x="113176" y="46680"/>
                  </a:cubicBezTo>
                  <a:cubicBezTo>
                    <a:pt x="103819" y="49019"/>
                    <a:pt x="103819" y="37322"/>
                    <a:pt x="94461" y="46680"/>
                  </a:cubicBezTo>
                  <a:close/>
                </a:path>
              </a:pathLst>
            </a:custGeom>
            <a:solidFill>
              <a:srgbClr val="6C6969"/>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grpSp>
          <p:nvGrpSpPr>
            <p:cNvPr id="44" name="Group 43">
              <a:extLst>
                <a:ext uri="{FF2B5EF4-FFF2-40B4-BE49-F238E27FC236}">
                  <a16:creationId xmlns:a16="http://schemas.microsoft.com/office/drawing/2014/main" id="{7861DC0B-F6D1-4A17-AE30-9DEEEBBA4B8B}"/>
                </a:ext>
              </a:extLst>
            </p:cNvPr>
            <p:cNvGrpSpPr/>
            <p:nvPr/>
          </p:nvGrpSpPr>
          <p:grpSpPr>
            <a:xfrm>
              <a:off x="8963351" y="2835327"/>
              <a:ext cx="1121835" cy="315595"/>
              <a:chOff x="8963351" y="2835327"/>
              <a:chExt cx="1121835" cy="315595"/>
            </a:xfrm>
          </p:grpSpPr>
          <p:sp>
            <p:nvSpPr>
              <p:cNvPr id="56" name="Freeform: Shape 55">
                <a:extLst>
                  <a:ext uri="{FF2B5EF4-FFF2-40B4-BE49-F238E27FC236}">
                    <a16:creationId xmlns:a16="http://schemas.microsoft.com/office/drawing/2014/main" id="{2406C8FB-9DEA-477B-9CF0-DD562D4E7DFF}"/>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EDBBD6E9-79BB-4845-86FF-3B9D0829F051}"/>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6818DE43-FC00-4984-AE86-3DF6768FC293}"/>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F7BF8983-87BD-4BB4-AD7C-3F004B8BA737}"/>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a16="http://schemas.microsoft.com/office/drawing/2014/main" id="{E07ACDAD-F124-47B3-9B8B-21F9EEC04D71}"/>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61" name="Freeform: Shape 60">
                <a:extLst>
                  <a:ext uri="{FF2B5EF4-FFF2-40B4-BE49-F238E27FC236}">
                    <a16:creationId xmlns:a16="http://schemas.microsoft.com/office/drawing/2014/main" id="{E974E0C3-CE9C-42EB-9F81-170B5D827B49}"/>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grpSp>
        <p:sp>
          <p:nvSpPr>
            <p:cNvPr id="45" name="Freeform: Shape 44">
              <a:extLst>
                <a:ext uri="{FF2B5EF4-FFF2-40B4-BE49-F238E27FC236}">
                  <a16:creationId xmlns:a16="http://schemas.microsoft.com/office/drawing/2014/main" id="{713C1285-164A-4BE6-A7A4-A6EDF3261F38}"/>
                </a:ext>
              </a:extLst>
            </p:cNvPr>
            <p:cNvSpPr/>
            <p:nvPr/>
          </p:nvSpPr>
          <p:spPr>
            <a:xfrm>
              <a:off x="9763854" y="2540923"/>
              <a:ext cx="116970" cy="116970"/>
            </a:xfrm>
            <a:custGeom>
              <a:avLst/>
              <a:gdLst>
                <a:gd name="connsiteX0" fmla="*/ 66963 w 116969"/>
                <a:gd name="connsiteY0" fmla="*/ 42994 h 116969"/>
                <a:gd name="connsiteX1" fmla="*/ 85678 w 116969"/>
                <a:gd name="connsiteY1" fmla="*/ 66388 h 116969"/>
                <a:gd name="connsiteX2" fmla="*/ 59945 w 116969"/>
                <a:gd name="connsiteY2" fmla="*/ 87443 h 116969"/>
                <a:gd name="connsiteX3" fmla="*/ 43569 w 116969"/>
                <a:gd name="connsiteY3" fmla="*/ 61709 h 116969"/>
                <a:gd name="connsiteX4" fmla="*/ 66963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6963" y="42994"/>
                  </a:moveTo>
                  <a:cubicBezTo>
                    <a:pt x="78660" y="45334"/>
                    <a:pt x="88017" y="54691"/>
                    <a:pt x="85678" y="66388"/>
                  </a:cubicBezTo>
                  <a:cubicBezTo>
                    <a:pt x="85678" y="80425"/>
                    <a:pt x="76320" y="92122"/>
                    <a:pt x="59945" y="87443"/>
                  </a:cubicBezTo>
                  <a:cubicBezTo>
                    <a:pt x="45908" y="85103"/>
                    <a:pt x="41229" y="73406"/>
                    <a:pt x="43569" y="61709"/>
                  </a:cubicBezTo>
                  <a:cubicBezTo>
                    <a:pt x="45908" y="50012"/>
                    <a:pt x="52926" y="42994"/>
                    <a:pt x="66963" y="42994"/>
                  </a:cubicBezTo>
                  <a:close/>
                </a:path>
              </a:pathLst>
            </a:custGeom>
            <a:solidFill>
              <a:srgbClr val="D6D6D6"/>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7C1C2E57-7410-4081-BF43-D69CA90C72F7}"/>
                </a:ext>
              </a:extLst>
            </p:cNvPr>
            <p:cNvSpPr/>
            <p:nvPr/>
          </p:nvSpPr>
          <p:spPr>
            <a:xfrm>
              <a:off x="9783143" y="2858633"/>
              <a:ext cx="116970" cy="116970"/>
            </a:xfrm>
            <a:custGeom>
              <a:avLst/>
              <a:gdLst>
                <a:gd name="connsiteX0" fmla="*/ 80425 w 116969"/>
                <a:gd name="connsiteY0" fmla="*/ 59818 h 116969"/>
                <a:gd name="connsiteX1" fmla="*/ 64049 w 116969"/>
                <a:gd name="connsiteY1" fmla="*/ 80873 h 116969"/>
                <a:gd name="connsiteX2" fmla="*/ 42994 w 116969"/>
                <a:gd name="connsiteY2" fmla="*/ 64497 h 116969"/>
                <a:gd name="connsiteX3" fmla="*/ 61710 w 116969"/>
                <a:gd name="connsiteY3" fmla="*/ 43443 h 116969"/>
                <a:gd name="connsiteX4" fmla="*/ 80425 w 116969"/>
                <a:gd name="connsiteY4" fmla="*/ 59818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80425" y="59818"/>
                  </a:moveTo>
                  <a:cubicBezTo>
                    <a:pt x="80425" y="71515"/>
                    <a:pt x="75746" y="78534"/>
                    <a:pt x="64049" y="80873"/>
                  </a:cubicBezTo>
                  <a:cubicBezTo>
                    <a:pt x="52352" y="80873"/>
                    <a:pt x="45334" y="73855"/>
                    <a:pt x="42994" y="64497"/>
                  </a:cubicBezTo>
                  <a:cubicBezTo>
                    <a:pt x="42994" y="52800"/>
                    <a:pt x="50013" y="45782"/>
                    <a:pt x="61710" y="43443"/>
                  </a:cubicBezTo>
                  <a:cubicBezTo>
                    <a:pt x="71067" y="41103"/>
                    <a:pt x="78085" y="48121"/>
                    <a:pt x="80425" y="59818"/>
                  </a:cubicBezTo>
                  <a:close/>
                </a:path>
              </a:pathLst>
            </a:custGeom>
            <a:solidFill>
              <a:srgbClr val="CFCFCF"/>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FDC181A1-23A8-41BA-BC82-549D7E7487B9}"/>
                </a:ext>
              </a:extLst>
            </p:cNvPr>
            <p:cNvSpPr/>
            <p:nvPr/>
          </p:nvSpPr>
          <p:spPr>
            <a:xfrm>
              <a:off x="9700816" y="2238692"/>
              <a:ext cx="116970" cy="116970"/>
            </a:xfrm>
            <a:custGeom>
              <a:avLst/>
              <a:gdLst>
                <a:gd name="connsiteX0" fmla="*/ 59818 w 116969"/>
                <a:gd name="connsiteY0" fmla="*/ 80873 h 116969"/>
                <a:gd name="connsiteX1" fmla="*/ 43443 w 116969"/>
                <a:gd name="connsiteY1" fmla="*/ 59818 h 116969"/>
                <a:gd name="connsiteX2" fmla="*/ 64497 w 116969"/>
                <a:gd name="connsiteY2" fmla="*/ 43443 h 116969"/>
                <a:gd name="connsiteX3" fmla="*/ 78534 w 116969"/>
                <a:gd name="connsiteY3" fmla="*/ 62158 h 116969"/>
                <a:gd name="connsiteX4" fmla="*/ 59818 w 116969"/>
                <a:gd name="connsiteY4" fmla="*/ 80873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59818" y="80873"/>
                  </a:moveTo>
                  <a:cubicBezTo>
                    <a:pt x="48121" y="78534"/>
                    <a:pt x="41103" y="73855"/>
                    <a:pt x="43443" y="59818"/>
                  </a:cubicBezTo>
                  <a:cubicBezTo>
                    <a:pt x="45782" y="48121"/>
                    <a:pt x="52800" y="41103"/>
                    <a:pt x="64497" y="43443"/>
                  </a:cubicBezTo>
                  <a:cubicBezTo>
                    <a:pt x="73855" y="45782"/>
                    <a:pt x="80873" y="52800"/>
                    <a:pt x="78534" y="62158"/>
                  </a:cubicBezTo>
                  <a:cubicBezTo>
                    <a:pt x="78534" y="73855"/>
                    <a:pt x="71515" y="80873"/>
                    <a:pt x="59818" y="80873"/>
                  </a:cubicBezTo>
                  <a:close/>
                </a:path>
              </a:pathLst>
            </a:custGeom>
            <a:solidFill>
              <a:srgbClr val="D6D5D5"/>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1CF48D5F-723B-4936-A333-7E8A5D230621}"/>
                </a:ext>
              </a:extLst>
            </p:cNvPr>
            <p:cNvSpPr/>
            <p:nvPr/>
          </p:nvSpPr>
          <p:spPr>
            <a:xfrm>
              <a:off x="9371409" y="468215"/>
              <a:ext cx="561456" cy="725214"/>
            </a:xfrm>
            <a:custGeom>
              <a:avLst/>
              <a:gdLst>
                <a:gd name="connsiteX0" fmla="*/ 515553 w 561455"/>
                <a:gd name="connsiteY0" fmla="*/ 42994 h 725213"/>
                <a:gd name="connsiteX1" fmla="*/ 501517 w 561455"/>
                <a:gd name="connsiteY1" fmla="*/ 57031 h 725213"/>
                <a:gd name="connsiteX2" fmla="*/ 506195 w 561455"/>
                <a:gd name="connsiteY2" fmla="*/ 204413 h 725213"/>
                <a:gd name="connsiteX3" fmla="*/ 396244 w 561455"/>
                <a:gd name="connsiteY3" fmla="*/ 534268 h 725213"/>
                <a:gd name="connsiteX4" fmla="*/ 351795 w 561455"/>
                <a:gd name="connsiteY4" fmla="*/ 597432 h 725213"/>
                <a:gd name="connsiteX5" fmla="*/ 293310 w 561455"/>
                <a:gd name="connsiteY5" fmla="*/ 691008 h 725213"/>
                <a:gd name="connsiteX6" fmla="*/ 42994 w 561455"/>
                <a:gd name="connsiteY6" fmla="*/ 564680 h 725213"/>
                <a:gd name="connsiteX7" fmla="*/ 283952 w 561455"/>
                <a:gd name="connsiteY7" fmla="*/ 700366 h 725213"/>
                <a:gd name="connsiteX8" fmla="*/ 326062 w 561455"/>
                <a:gd name="connsiteY8" fmla="*/ 681650 h 725213"/>
                <a:gd name="connsiteX9" fmla="*/ 363492 w 561455"/>
                <a:gd name="connsiteY9" fmla="*/ 595093 h 725213"/>
                <a:gd name="connsiteX10" fmla="*/ 398583 w 561455"/>
                <a:gd name="connsiteY10" fmla="*/ 543626 h 725213"/>
                <a:gd name="connsiteX11" fmla="*/ 468765 w 561455"/>
                <a:gd name="connsiteY11" fmla="*/ 412619 h 725213"/>
                <a:gd name="connsiteX12" fmla="*/ 515553 w 561455"/>
                <a:gd name="connsiteY12" fmla="*/ 206752 h 725213"/>
                <a:gd name="connsiteX13" fmla="*/ 515553 w 561455"/>
                <a:gd name="connsiteY13" fmla="*/ 42994 h 7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1455" h="725213">
                  <a:moveTo>
                    <a:pt x="515553" y="42994"/>
                  </a:moveTo>
                  <a:cubicBezTo>
                    <a:pt x="503856" y="50013"/>
                    <a:pt x="513214" y="50013"/>
                    <a:pt x="501517" y="57031"/>
                  </a:cubicBezTo>
                  <a:cubicBezTo>
                    <a:pt x="506195" y="106158"/>
                    <a:pt x="510874" y="143589"/>
                    <a:pt x="506195" y="204413"/>
                  </a:cubicBezTo>
                  <a:cubicBezTo>
                    <a:pt x="424316" y="354134"/>
                    <a:pt x="517892" y="396244"/>
                    <a:pt x="396244" y="534268"/>
                  </a:cubicBezTo>
                  <a:cubicBezTo>
                    <a:pt x="384547" y="548305"/>
                    <a:pt x="351795" y="597432"/>
                    <a:pt x="351795" y="597432"/>
                  </a:cubicBezTo>
                  <a:cubicBezTo>
                    <a:pt x="330740" y="632523"/>
                    <a:pt x="309686" y="695687"/>
                    <a:pt x="293310" y="691008"/>
                  </a:cubicBezTo>
                  <a:cubicBezTo>
                    <a:pt x="220789" y="665275"/>
                    <a:pt x="106158" y="613808"/>
                    <a:pt x="42994" y="564680"/>
                  </a:cubicBezTo>
                  <a:cubicBezTo>
                    <a:pt x="110837" y="632523"/>
                    <a:pt x="197395" y="669953"/>
                    <a:pt x="283952" y="700366"/>
                  </a:cubicBezTo>
                  <a:cubicBezTo>
                    <a:pt x="300328" y="705044"/>
                    <a:pt x="319043" y="698026"/>
                    <a:pt x="326062" y="681650"/>
                  </a:cubicBezTo>
                  <a:cubicBezTo>
                    <a:pt x="337759" y="653578"/>
                    <a:pt x="356474" y="611468"/>
                    <a:pt x="363492" y="595093"/>
                  </a:cubicBezTo>
                  <a:cubicBezTo>
                    <a:pt x="363492" y="595093"/>
                    <a:pt x="386886" y="560002"/>
                    <a:pt x="398583" y="543626"/>
                  </a:cubicBezTo>
                  <a:cubicBezTo>
                    <a:pt x="431335" y="503856"/>
                    <a:pt x="461747" y="464086"/>
                    <a:pt x="468765" y="412619"/>
                  </a:cubicBezTo>
                  <a:cubicBezTo>
                    <a:pt x="475783" y="342437"/>
                    <a:pt x="473444" y="269916"/>
                    <a:pt x="515553" y="206752"/>
                  </a:cubicBezTo>
                  <a:cubicBezTo>
                    <a:pt x="527250" y="148267"/>
                    <a:pt x="515553" y="101479"/>
                    <a:pt x="515553" y="42994"/>
                  </a:cubicBezTo>
                  <a:close/>
                </a:path>
              </a:pathLst>
            </a:custGeom>
            <a:solidFill>
              <a:srgbClr val="949393"/>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9E8614FF-0EC3-42B0-879C-B53AD511312F}"/>
                </a:ext>
              </a:extLst>
            </p:cNvPr>
            <p:cNvSpPr/>
            <p:nvPr/>
          </p:nvSpPr>
          <p:spPr>
            <a:xfrm>
              <a:off x="9783143" y="2049064"/>
              <a:ext cx="210546" cy="116970"/>
            </a:xfrm>
            <a:custGeom>
              <a:avLst/>
              <a:gdLst>
                <a:gd name="connsiteX0" fmla="*/ 159964 w 210545"/>
                <a:gd name="connsiteY0" fmla="*/ 73991 h 116969"/>
                <a:gd name="connsiteX1" fmla="*/ 42994 w 210545"/>
                <a:gd name="connsiteY1" fmla="*/ 55276 h 116969"/>
                <a:gd name="connsiteX2" fmla="*/ 190376 w 210545"/>
                <a:gd name="connsiteY2" fmla="*/ 55276 h 116969"/>
                <a:gd name="connsiteX3" fmla="*/ 159964 w 210545"/>
                <a:gd name="connsiteY3" fmla="*/ 73991 h 116969"/>
              </a:gdLst>
              <a:ahLst/>
              <a:cxnLst>
                <a:cxn ang="0">
                  <a:pos x="connsiteX0" y="connsiteY0"/>
                </a:cxn>
                <a:cxn ang="0">
                  <a:pos x="connsiteX1" y="connsiteY1"/>
                </a:cxn>
                <a:cxn ang="0">
                  <a:pos x="connsiteX2" y="connsiteY2"/>
                </a:cxn>
                <a:cxn ang="0">
                  <a:pos x="connsiteX3" y="connsiteY3"/>
                </a:cxn>
              </a:cxnLst>
              <a:rect l="l" t="t" r="r" b="b"/>
              <a:pathLst>
                <a:path w="210545" h="116969">
                  <a:moveTo>
                    <a:pt x="159964" y="73991"/>
                  </a:moveTo>
                  <a:cubicBezTo>
                    <a:pt x="127213" y="34222"/>
                    <a:pt x="82764" y="69313"/>
                    <a:pt x="42994" y="55276"/>
                  </a:cubicBezTo>
                  <a:cubicBezTo>
                    <a:pt x="92122" y="38900"/>
                    <a:pt x="136570" y="38900"/>
                    <a:pt x="190376" y="55276"/>
                  </a:cubicBezTo>
                  <a:cubicBezTo>
                    <a:pt x="181019" y="59955"/>
                    <a:pt x="171661" y="66973"/>
                    <a:pt x="159964" y="73991"/>
                  </a:cubicBezTo>
                  <a:close/>
                </a:path>
              </a:pathLst>
            </a:custGeom>
            <a:solidFill>
              <a:srgbClr val="AFAEAE"/>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13E9D6CB-F1D7-4804-95F5-2E0F367DAAA5}"/>
                </a:ext>
              </a:extLst>
            </p:cNvPr>
            <p:cNvSpPr/>
            <p:nvPr/>
          </p:nvSpPr>
          <p:spPr>
            <a:xfrm>
              <a:off x="9682264" y="2227159"/>
              <a:ext cx="163758" cy="772002"/>
            </a:xfrm>
            <a:custGeom>
              <a:avLst/>
              <a:gdLst>
                <a:gd name="connsiteX0" fmla="*/ 122818 w 163757"/>
                <a:gd name="connsiteY0" fmla="*/ 412904 h 772001"/>
                <a:gd name="connsiteX1" fmla="*/ 73691 w 163757"/>
                <a:gd name="connsiteY1" fmla="*/ 244467 h 772001"/>
                <a:gd name="connsiteX2" fmla="*/ 38600 w 163757"/>
                <a:gd name="connsiteY2" fmla="*/ 45618 h 772001"/>
                <a:gd name="connsiteX3" fmla="*/ 17545 w 163757"/>
                <a:gd name="connsiteY3" fmla="*/ 17545 h 772001"/>
                <a:gd name="connsiteX4" fmla="*/ 17545 w 163757"/>
                <a:gd name="connsiteY4" fmla="*/ 17545 h 772001"/>
                <a:gd name="connsiteX5" fmla="*/ 57315 w 163757"/>
                <a:gd name="connsiteY5" fmla="*/ 214055 h 772001"/>
                <a:gd name="connsiteX6" fmla="*/ 106443 w 163757"/>
                <a:gd name="connsiteY6" fmla="*/ 412904 h 772001"/>
                <a:gd name="connsiteX7" fmla="*/ 115800 w 163757"/>
                <a:gd name="connsiteY7" fmla="*/ 674917 h 772001"/>
                <a:gd name="connsiteX8" fmla="*/ 92406 w 163757"/>
                <a:gd name="connsiteY8" fmla="*/ 754456 h 772001"/>
                <a:gd name="connsiteX9" fmla="*/ 104103 w 163757"/>
                <a:gd name="connsiteY9" fmla="*/ 756796 h 772001"/>
                <a:gd name="connsiteX10" fmla="*/ 132176 w 163757"/>
                <a:gd name="connsiteY10" fmla="*/ 677256 h 772001"/>
                <a:gd name="connsiteX11" fmla="*/ 122818 w 163757"/>
                <a:gd name="connsiteY11" fmla="*/ 412904 h 77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757" h="772001">
                  <a:moveTo>
                    <a:pt x="122818" y="412904"/>
                  </a:moveTo>
                  <a:cubicBezTo>
                    <a:pt x="94746" y="359098"/>
                    <a:pt x="71352" y="300613"/>
                    <a:pt x="73691" y="244467"/>
                  </a:cubicBezTo>
                  <a:cubicBezTo>
                    <a:pt x="76030" y="174285"/>
                    <a:pt x="54976" y="111121"/>
                    <a:pt x="38600" y="45618"/>
                  </a:cubicBezTo>
                  <a:cubicBezTo>
                    <a:pt x="36261" y="31582"/>
                    <a:pt x="36261" y="17545"/>
                    <a:pt x="17545" y="17545"/>
                  </a:cubicBezTo>
                  <a:lnTo>
                    <a:pt x="17545" y="17545"/>
                  </a:lnTo>
                  <a:cubicBezTo>
                    <a:pt x="22224" y="85388"/>
                    <a:pt x="61994" y="146212"/>
                    <a:pt x="57315" y="214055"/>
                  </a:cubicBezTo>
                  <a:cubicBezTo>
                    <a:pt x="52636" y="284237"/>
                    <a:pt x="76030" y="349740"/>
                    <a:pt x="106443" y="412904"/>
                  </a:cubicBezTo>
                  <a:cubicBezTo>
                    <a:pt x="148552" y="497122"/>
                    <a:pt x="169606" y="583680"/>
                    <a:pt x="115800" y="674917"/>
                  </a:cubicBezTo>
                  <a:cubicBezTo>
                    <a:pt x="101764" y="698311"/>
                    <a:pt x="99424" y="728723"/>
                    <a:pt x="92406" y="754456"/>
                  </a:cubicBezTo>
                  <a:cubicBezTo>
                    <a:pt x="97085" y="754456"/>
                    <a:pt x="99424" y="756796"/>
                    <a:pt x="104103" y="756796"/>
                  </a:cubicBezTo>
                  <a:cubicBezTo>
                    <a:pt x="113461" y="731062"/>
                    <a:pt x="118140" y="700650"/>
                    <a:pt x="132176" y="677256"/>
                  </a:cubicBezTo>
                  <a:cubicBezTo>
                    <a:pt x="188322" y="586019"/>
                    <a:pt x="167267" y="499462"/>
                    <a:pt x="122818" y="412904"/>
                  </a:cubicBezTo>
                  <a:close/>
                </a:path>
              </a:pathLst>
            </a:custGeom>
            <a:solidFill>
              <a:srgbClr val="AEADAD"/>
            </a:solidFill>
            <a:ln w="9525"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51" name="Freeform: Shape 50">
              <a:extLst>
                <a:ext uri="{FF2B5EF4-FFF2-40B4-BE49-F238E27FC236}">
                  <a16:creationId xmlns:a16="http://schemas.microsoft.com/office/drawing/2014/main" id="{D18D2A3D-BFAF-4132-A072-873AD850F83F}"/>
                </a:ext>
              </a:extLst>
            </p:cNvPr>
            <p:cNvSpPr/>
            <p:nvPr/>
          </p:nvSpPr>
          <p:spPr>
            <a:xfrm>
              <a:off x="9605064" y="1537036"/>
              <a:ext cx="70182" cy="538062"/>
            </a:xfrm>
            <a:custGeom>
              <a:avLst/>
              <a:gdLst>
                <a:gd name="connsiteX0" fmla="*/ 43279 w 70181"/>
                <a:gd name="connsiteY0" fmla="*/ 267861 h 538061"/>
                <a:gd name="connsiteX1" fmla="*/ 29242 w 70181"/>
                <a:gd name="connsiteY1" fmla="*/ 127497 h 538061"/>
                <a:gd name="connsiteX2" fmla="*/ 26903 w 70181"/>
                <a:gd name="connsiteY2" fmla="*/ 17545 h 538061"/>
                <a:gd name="connsiteX3" fmla="*/ 17545 w 70181"/>
                <a:gd name="connsiteY3" fmla="*/ 50297 h 538061"/>
                <a:gd name="connsiteX4" fmla="*/ 19885 w 70181"/>
                <a:gd name="connsiteY4" fmla="*/ 139194 h 538061"/>
                <a:gd name="connsiteX5" fmla="*/ 19885 w 70181"/>
                <a:gd name="connsiteY5" fmla="*/ 139194 h 538061"/>
                <a:gd name="connsiteX6" fmla="*/ 19885 w 70181"/>
                <a:gd name="connsiteY6" fmla="*/ 139194 h 538061"/>
                <a:gd name="connsiteX7" fmla="*/ 45618 w 70181"/>
                <a:gd name="connsiteY7" fmla="*/ 536892 h 538061"/>
                <a:gd name="connsiteX8" fmla="*/ 64333 w 70181"/>
                <a:gd name="connsiteY8" fmla="*/ 527535 h 538061"/>
                <a:gd name="connsiteX9" fmla="*/ 43279 w 70181"/>
                <a:gd name="connsiteY9" fmla="*/ 267861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181" h="538061">
                  <a:moveTo>
                    <a:pt x="43279" y="267861"/>
                  </a:moveTo>
                  <a:cubicBezTo>
                    <a:pt x="40939" y="228092"/>
                    <a:pt x="31582" y="171946"/>
                    <a:pt x="29242" y="127497"/>
                  </a:cubicBezTo>
                  <a:cubicBezTo>
                    <a:pt x="29242" y="87728"/>
                    <a:pt x="26903" y="57315"/>
                    <a:pt x="26903" y="17545"/>
                  </a:cubicBezTo>
                  <a:cubicBezTo>
                    <a:pt x="22224" y="33921"/>
                    <a:pt x="22224" y="29242"/>
                    <a:pt x="17545" y="50297"/>
                  </a:cubicBezTo>
                  <a:cubicBezTo>
                    <a:pt x="19885" y="78370"/>
                    <a:pt x="15206" y="106443"/>
                    <a:pt x="19885" y="139194"/>
                  </a:cubicBezTo>
                  <a:cubicBezTo>
                    <a:pt x="19885" y="139194"/>
                    <a:pt x="19885" y="139194"/>
                    <a:pt x="19885" y="139194"/>
                  </a:cubicBezTo>
                  <a:lnTo>
                    <a:pt x="19885" y="139194"/>
                  </a:lnTo>
                  <a:cubicBezTo>
                    <a:pt x="29242" y="263183"/>
                    <a:pt x="24564" y="405886"/>
                    <a:pt x="45618" y="536892"/>
                  </a:cubicBezTo>
                  <a:cubicBezTo>
                    <a:pt x="54976" y="532213"/>
                    <a:pt x="54976" y="529874"/>
                    <a:pt x="64333" y="527535"/>
                  </a:cubicBezTo>
                  <a:cubicBezTo>
                    <a:pt x="64333" y="525195"/>
                    <a:pt x="47958" y="340383"/>
                    <a:pt x="43279" y="267861"/>
                  </a:cubicBezTo>
                  <a:close/>
                </a:path>
              </a:pathLst>
            </a:custGeom>
            <a:solidFill>
              <a:srgbClr val="AEADAD"/>
            </a:solidFill>
            <a:ln w="9525"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52" name="Freeform: Shape 51">
              <a:extLst>
                <a:ext uri="{FF2B5EF4-FFF2-40B4-BE49-F238E27FC236}">
                  <a16:creationId xmlns:a16="http://schemas.microsoft.com/office/drawing/2014/main" id="{1763E0AE-82A6-450B-B9CF-EF4C74A96FF2}"/>
                </a:ext>
              </a:extLst>
            </p:cNvPr>
            <p:cNvSpPr/>
            <p:nvPr/>
          </p:nvSpPr>
          <p:spPr>
            <a:xfrm>
              <a:off x="9617046" y="1644933"/>
              <a:ext cx="116970" cy="116970"/>
            </a:xfrm>
            <a:custGeom>
              <a:avLst/>
              <a:gdLst>
                <a:gd name="connsiteX0" fmla="*/ 61710 w 116969"/>
                <a:gd name="connsiteY0" fmla="*/ 42994 h 116969"/>
                <a:gd name="connsiteX1" fmla="*/ 80425 w 116969"/>
                <a:gd name="connsiteY1" fmla="*/ 61710 h 116969"/>
                <a:gd name="connsiteX2" fmla="*/ 64049 w 116969"/>
                <a:gd name="connsiteY2" fmla="*/ 80425 h 116969"/>
                <a:gd name="connsiteX3" fmla="*/ 42994 w 116969"/>
                <a:gd name="connsiteY3" fmla="*/ 64049 h 116969"/>
                <a:gd name="connsiteX4" fmla="*/ 61710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1710" y="42994"/>
                  </a:moveTo>
                  <a:cubicBezTo>
                    <a:pt x="73407" y="42994"/>
                    <a:pt x="80425" y="50013"/>
                    <a:pt x="80425" y="61710"/>
                  </a:cubicBezTo>
                  <a:cubicBezTo>
                    <a:pt x="80425" y="73407"/>
                    <a:pt x="75746" y="80425"/>
                    <a:pt x="64049" y="80425"/>
                  </a:cubicBezTo>
                  <a:cubicBezTo>
                    <a:pt x="52352" y="80425"/>
                    <a:pt x="45334" y="75746"/>
                    <a:pt x="42994" y="64049"/>
                  </a:cubicBezTo>
                  <a:cubicBezTo>
                    <a:pt x="42994" y="52352"/>
                    <a:pt x="50013" y="47673"/>
                    <a:pt x="61710" y="42994"/>
                  </a:cubicBezTo>
                  <a:close/>
                </a:path>
              </a:pathLst>
            </a:custGeom>
            <a:solidFill>
              <a:srgbClr val="CAC9C9"/>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53" name="Freeform: Shape 52">
              <a:extLst>
                <a:ext uri="{FF2B5EF4-FFF2-40B4-BE49-F238E27FC236}">
                  <a16:creationId xmlns:a16="http://schemas.microsoft.com/office/drawing/2014/main" id="{797C63E4-7225-489C-B084-B2A5DFB1CDC1}"/>
                </a:ext>
              </a:extLst>
            </p:cNvPr>
            <p:cNvSpPr/>
            <p:nvPr/>
          </p:nvSpPr>
          <p:spPr>
            <a:xfrm>
              <a:off x="9881398" y="1998043"/>
              <a:ext cx="187152" cy="93576"/>
            </a:xfrm>
            <a:custGeom>
              <a:avLst/>
              <a:gdLst>
                <a:gd name="connsiteX0" fmla="*/ 143589 w 187151"/>
                <a:gd name="connsiteY0" fmla="*/ 73546 h 93575"/>
                <a:gd name="connsiteX1" fmla="*/ 42994 w 187151"/>
                <a:gd name="connsiteY1" fmla="*/ 50152 h 93575"/>
                <a:gd name="connsiteX2" fmla="*/ 143589 w 187151"/>
                <a:gd name="connsiteY2" fmla="*/ 54831 h 93575"/>
                <a:gd name="connsiteX3" fmla="*/ 143589 w 187151"/>
                <a:gd name="connsiteY3" fmla="*/ 73546 h 93575"/>
              </a:gdLst>
              <a:ahLst/>
              <a:cxnLst>
                <a:cxn ang="0">
                  <a:pos x="connsiteX0" y="connsiteY0"/>
                </a:cxn>
                <a:cxn ang="0">
                  <a:pos x="connsiteX1" y="connsiteY1"/>
                </a:cxn>
                <a:cxn ang="0">
                  <a:pos x="connsiteX2" y="connsiteY2"/>
                </a:cxn>
                <a:cxn ang="0">
                  <a:pos x="connsiteX3" y="connsiteY3"/>
                </a:cxn>
              </a:cxnLst>
              <a:rect l="l" t="t" r="r" b="b"/>
              <a:pathLst>
                <a:path w="187151" h="93575">
                  <a:moveTo>
                    <a:pt x="143589" y="73546"/>
                  </a:moveTo>
                  <a:cubicBezTo>
                    <a:pt x="117855" y="57170"/>
                    <a:pt x="87443" y="52491"/>
                    <a:pt x="42994" y="50152"/>
                  </a:cubicBezTo>
                  <a:cubicBezTo>
                    <a:pt x="87443" y="36116"/>
                    <a:pt x="115516" y="45473"/>
                    <a:pt x="143589" y="54831"/>
                  </a:cubicBezTo>
                  <a:cubicBezTo>
                    <a:pt x="145928" y="61849"/>
                    <a:pt x="143589" y="66528"/>
                    <a:pt x="143589" y="73546"/>
                  </a:cubicBezTo>
                  <a:close/>
                </a:path>
              </a:pathLst>
            </a:custGeom>
            <a:solidFill>
              <a:srgbClr val="B4B3B3"/>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54" name="Freeform: Shape 53">
              <a:extLst>
                <a:ext uri="{FF2B5EF4-FFF2-40B4-BE49-F238E27FC236}">
                  <a16:creationId xmlns:a16="http://schemas.microsoft.com/office/drawing/2014/main" id="{324F954A-B248-442E-9302-D9E66E04C926}"/>
                </a:ext>
              </a:extLst>
            </p:cNvPr>
            <p:cNvSpPr/>
            <p:nvPr/>
          </p:nvSpPr>
          <p:spPr>
            <a:xfrm>
              <a:off x="9241610" y="610281"/>
              <a:ext cx="116970" cy="140364"/>
            </a:xfrm>
            <a:custGeom>
              <a:avLst/>
              <a:gdLst>
                <a:gd name="connsiteX0" fmla="*/ 76878 w 116969"/>
                <a:gd name="connsiteY0" fmla="*/ 118493 h 140363"/>
                <a:gd name="connsiteX1" fmla="*/ 46466 w 116969"/>
                <a:gd name="connsiteY1" fmla="*/ 69365 h 140363"/>
                <a:gd name="connsiteX2" fmla="*/ 51145 w 116969"/>
                <a:gd name="connsiteY2" fmla="*/ 48311 h 140363"/>
                <a:gd name="connsiteX3" fmla="*/ 69860 w 116969"/>
                <a:gd name="connsiteY3" fmla="*/ 43632 h 140363"/>
                <a:gd name="connsiteX4" fmla="*/ 72199 w 116969"/>
                <a:gd name="connsiteY4" fmla="*/ 64687 h 140363"/>
                <a:gd name="connsiteX5" fmla="*/ 76878 w 116969"/>
                <a:gd name="connsiteY5" fmla="*/ 11849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969" h="140363">
                  <a:moveTo>
                    <a:pt x="76878" y="118493"/>
                  </a:moveTo>
                  <a:cubicBezTo>
                    <a:pt x="58163" y="106796"/>
                    <a:pt x="60502" y="83402"/>
                    <a:pt x="46466" y="69365"/>
                  </a:cubicBezTo>
                  <a:cubicBezTo>
                    <a:pt x="39448" y="62347"/>
                    <a:pt x="44127" y="52990"/>
                    <a:pt x="51145" y="48311"/>
                  </a:cubicBezTo>
                  <a:cubicBezTo>
                    <a:pt x="55824" y="45971"/>
                    <a:pt x="65181" y="41293"/>
                    <a:pt x="69860" y="43632"/>
                  </a:cubicBezTo>
                  <a:cubicBezTo>
                    <a:pt x="86236" y="48311"/>
                    <a:pt x="74539" y="57668"/>
                    <a:pt x="72199" y="64687"/>
                  </a:cubicBezTo>
                  <a:cubicBezTo>
                    <a:pt x="67521" y="83402"/>
                    <a:pt x="100272" y="97438"/>
                    <a:pt x="76878" y="118493"/>
                  </a:cubicBezTo>
                  <a:close/>
                </a:path>
              </a:pathLst>
            </a:custGeom>
            <a:solidFill>
              <a:srgbClr val="A4A3A3"/>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C4275F71-F0D9-4B4D-AF1C-7485A8609EB3}"/>
                </a:ext>
              </a:extLst>
            </p:cNvPr>
            <p:cNvSpPr/>
            <p:nvPr/>
          </p:nvSpPr>
          <p:spPr>
            <a:xfrm>
              <a:off x="9502415" y="1027186"/>
              <a:ext cx="1684367" cy="1263276"/>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rgbClr val="000000"/>
            </a:solidFill>
            <a:ln w="23341" cap="flat">
              <a:noFill/>
              <a:prstDash val="solid"/>
              <a:miter/>
            </a:ln>
          </p:spPr>
          <p:txBody>
            <a:bodyPr rtlCol="0" anchor="ct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grpSp>
      <p:sp>
        <p:nvSpPr>
          <p:cNvPr id="62" name="Footer Placeholder 61">
            <a:extLst>
              <a:ext uri="{FF2B5EF4-FFF2-40B4-BE49-F238E27FC236}">
                <a16:creationId xmlns:a16="http://schemas.microsoft.com/office/drawing/2014/main" id="{1B7E8552-61B5-4B60-AF6A-CBE0F2E97B75}"/>
              </a:ext>
            </a:extLst>
          </p:cNvPr>
          <p:cNvSpPr>
            <a:spLocks noGrp="1"/>
          </p:cNvSpPr>
          <p:nvPr>
            <p:ph type="ftr" sz="quarter" idx="11"/>
          </p:nvPr>
        </p:nvSpPr>
        <p:spPr/>
        <p:txBody>
          <a:bodyPr/>
          <a:lstStyle/>
          <a:p>
            <a:r>
              <a:rPr lang="en-US"/>
              <a:t>NSTU_QuickBill</a:t>
            </a:r>
          </a:p>
        </p:txBody>
      </p:sp>
    </p:spTree>
    <p:extLst>
      <p:ext uri="{BB962C8B-B14F-4D97-AF65-F5344CB8AC3E}">
        <p14:creationId xmlns:p14="http://schemas.microsoft.com/office/powerpoint/2010/main" val="409077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F41E4-1518-EDA5-B67A-5BD3CF815599}"/>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E3DFCDB2-407A-1336-439E-ACEDEEDCFB69}"/>
              </a:ext>
            </a:extLst>
          </p:cNvPr>
          <p:cNvSpPr>
            <a:spLocks noGrp="1"/>
          </p:cNvSpPr>
          <p:nvPr>
            <p:ph type="dt" sz="half" idx="10"/>
          </p:nvPr>
        </p:nvSpPr>
        <p:spPr/>
        <p:txBody>
          <a:bodyPr/>
          <a:lstStyle/>
          <a:p>
            <a:r>
              <a:rPr lang="en-US"/>
              <a:t>05/12/2024</a:t>
            </a:r>
          </a:p>
        </p:txBody>
      </p:sp>
      <p:sp>
        <p:nvSpPr>
          <p:cNvPr id="3" name="Slide Number Placeholder 2">
            <a:extLst>
              <a:ext uri="{FF2B5EF4-FFF2-40B4-BE49-F238E27FC236}">
                <a16:creationId xmlns:a16="http://schemas.microsoft.com/office/drawing/2014/main" id="{5AA8F388-F830-4AFB-536B-9A672D565F56}"/>
              </a:ext>
            </a:extLst>
          </p:cNvPr>
          <p:cNvSpPr>
            <a:spLocks noGrp="1"/>
          </p:cNvSpPr>
          <p:nvPr>
            <p:ph type="sldNum" sz="quarter" idx="12"/>
          </p:nvPr>
        </p:nvSpPr>
        <p:spPr/>
        <p:txBody>
          <a:bodyPr/>
          <a:lstStyle/>
          <a:p>
            <a:fld id="{0532E080-B042-4788-A550-28089DB038C9}" type="slidenum">
              <a:rPr lang="en-US" smtClean="0"/>
              <a:t>8</a:t>
            </a:fld>
            <a:endParaRPr lang="en-US"/>
          </a:p>
        </p:txBody>
      </p:sp>
      <p:grpSp>
        <p:nvGrpSpPr>
          <p:cNvPr id="9" name="Group 8">
            <a:extLst>
              <a:ext uri="{FF2B5EF4-FFF2-40B4-BE49-F238E27FC236}">
                <a16:creationId xmlns:a16="http://schemas.microsoft.com/office/drawing/2014/main" id="{BB02C96B-29B2-D22B-39A3-9FEBBBFEB2AB}"/>
              </a:ext>
            </a:extLst>
          </p:cNvPr>
          <p:cNvGrpSpPr/>
          <p:nvPr/>
        </p:nvGrpSpPr>
        <p:grpSpPr>
          <a:xfrm>
            <a:off x="424379" y="244204"/>
            <a:ext cx="5973722" cy="1404322"/>
            <a:chOff x="44244" y="89815"/>
            <a:chExt cx="5438085" cy="1505918"/>
          </a:xfrm>
          <a:effectLst>
            <a:outerShdw blurRad="50800" dist="38100" dir="5400000" algn="t" rotWithShape="0">
              <a:prstClr val="black">
                <a:alpha val="40000"/>
              </a:prstClr>
            </a:outerShdw>
          </a:effectLst>
        </p:grpSpPr>
        <p:sp>
          <p:nvSpPr>
            <p:cNvPr id="11" name="Rectangle: Rounded Corners 10">
              <a:extLst>
                <a:ext uri="{FF2B5EF4-FFF2-40B4-BE49-F238E27FC236}">
                  <a16:creationId xmlns:a16="http://schemas.microsoft.com/office/drawing/2014/main" id="{64D4DD45-E2A9-ACEF-DF6E-BE47A1825767}"/>
                </a:ext>
              </a:extLst>
            </p:cNvPr>
            <p:cNvSpPr/>
            <p:nvPr/>
          </p:nvSpPr>
          <p:spPr>
            <a:xfrm>
              <a:off x="44244" y="89815"/>
              <a:ext cx="5343616" cy="772686"/>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C34942A-8E29-110E-0B93-1C8F66064AD9}"/>
                </a:ext>
              </a:extLst>
            </p:cNvPr>
            <p:cNvSpPr/>
            <p:nvPr/>
          </p:nvSpPr>
          <p:spPr>
            <a:xfrm>
              <a:off x="463707" y="176921"/>
              <a:ext cx="4319666" cy="6039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1392102-F136-3DA8-005D-7E35A209EE77}"/>
                </a:ext>
              </a:extLst>
            </p:cNvPr>
            <p:cNvSpPr txBox="1"/>
            <p:nvPr/>
          </p:nvSpPr>
          <p:spPr>
            <a:xfrm>
              <a:off x="730875" y="198311"/>
              <a:ext cx="4751454" cy="1397422"/>
            </a:xfrm>
            <a:prstGeom prst="rect">
              <a:avLst/>
            </a:prstGeom>
            <a:noFill/>
          </p:spPr>
          <p:txBody>
            <a:bodyPr wrap="square" rtlCol="0">
              <a:spAutoFit/>
            </a:bodyPr>
            <a:lstStyle/>
            <a:p>
              <a:r>
                <a:rPr lang="en-US" sz="2800" dirty="0"/>
                <a:t>Functional Requirements</a:t>
              </a:r>
            </a:p>
            <a:p>
              <a:endParaRPr lang="en-US" sz="2800" dirty="0">
                <a:latin typeface="Roboto" panose="02000000000000000000" pitchFamily="2" charset="0"/>
                <a:ea typeface="Roboto" panose="02000000000000000000" pitchFamily="2" charset="0"/>
              </a:endParaRPr>
            </a:p>
            <a:p>
              <a:endParaRPr lang="en-US" sz="2800" dirty="0">
                <a:latin typeface="Times New Roman" panose="02020603050405020304" pitchFamily="18" charset="0"/>
                <a:ea typeface="Roboto" panose="02000000000000000000" pitchFamily="2" charset="0"/>
                <a:cs typeface="Times New Roman" panose="02020603050405020304" pitchFamily="18" charset="0"/>
              </a:endParaRPr>
            </a:p>
          </p:txBody>
        </p:sp>
      </p:grpSp>
      <p:sp>
        <p:nvSpPr>
          <p:cNvPr id="62" name="Footer Placeholder 61">
            <a:extLst>
              <a:ext uri="{FF2B5EF4-FFF2-40B4-BE49-F238E27FC236}">
                <a16:creationId xmlns:a16="http://schemas.microsoft.com/office/drawing/2014/main" id="{6DC02677-C8D7-64E2-71EA-35CD7F7C467E}"/>
              </a:ext>
            </a:extLst>
          </p:cNvPr>
          <p:cNvSpPr>
            <a:spLocks noGrp="1"/>
          </p:cNvSpPr>
          <p:nvPr>
            <p:ph type="ftr" sz="quarter" idx="11"/>
          </p:nvPr>
        </p:nvSpPr>
        <p:spPr/>
        <p:txBody>
          <a:bodyPr/>
          <a:lstStyle/>
          <a:p>
            <a:r>
              <a:rPr lang="en-US"/>
              <a:t>NSTU_QuickBill</a:t>
            </a:r>
          </a:p>
        </p:txBody>
      </p:sp>
      <p:pic>
        <p:nvPicPr>
          <p:cNvPr id="3074" name="Picture 2" descr="Requirements - Free computer icons">
            <a:extLst>
              <a:ext uri="{FF2B5EF4-FFF2-40B4-BE49-F238E27FC236}">
                <a16:creationId xmlns:a16="http://schemas.microsoft.com/office/drawing/2014/main" id="{100D28C3-CAF8-143C-CAA9-DF772F742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861" y="1197857"/>
            <a:ext cx="1328605" cy="13286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unctional Requirement png images | PNGWing">
            <a:extLst>
              <a:ext uri="{FF2B5EF4-FFF2-40B4-BE49-F238E27FC236}">
                <a16:creationId xmlns:a16="http://schemas.microsoft.com/office/drawing/2014/main" id="{96C1FE54-6302-285A-E95E-D049B5860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441" y="2816913"/>
            <a:ext cx="1708717" cy="130314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quirements icons for free download | Freepik">
            <a:extLst>
              <a:ext uri="{FF2B5EF4-FFF2-40B4-BE49-F238E27FC236}">
                <a16:creationId xmlns:a16="http://schemas.microsoft.com/office/drawing/2014/main" id="{29E92559-8ECB-21B0-24A1-89CC6CDD4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2882" y="4560448"/>
            <a:ext cx="1214186" cy="12141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618ECD-D197-134E-BAE2-B539EEF7B512}"/>
              </a:ext>
            </a:extLst>
          </p:cNvPr>
          <p:cNvSpPr txBox="1"/>
          <p:nvPr/>
        </p:nvSpPr>
        <p:spPr>
          <a:xfrm>
            <a:off x="1355441" y="1523835"/>
            <a:ext cx="3312131" cy="707886"/>
          </a:xfrm>
          <a:prstGeom prst="rect">
            <a:avLst/>
          </a:prstGeom>
          <a:noFill/>
        </p:spPr>
        <p:txBody>
          <a:bodyPr wrap="square">
            <a:spAutoFit/>
          </a:bodyPr>
          <a:lstStyle/>
          <a:p>
            <a:pPr marL="342900" indent="-342900">
              <a:buFont typeface="Wingdings" panose="05000000000000000000" pitchFamily="2" charset="2"/>
              <a:buChar char="§"/>
            </a:pPr>
            <a:r>
              <a:rPr lang="en-US" sz="2000" b="1" kern="0" dirty="0">
                <a:solidFill>
                  <a:srgbClr val="000000"/>
                </a:solidFill>
                <a:effectLst/>
                <a:latin typeface="Times New Roman" panose="02020603050405020304" pitchFamily="18" charset="0"/>
                <a:ea typeface="Times New Roman" panose="02020603050405020304" pitchFamily="18" charset="0"/>
              </a:rPr>
              <a:t>User Registration and</a:t>
            </a:r>
          </a:p>
          <a:p>
            <a:r>
              <a:rPr lang="en-US" sz="2000" b="1" kern="0" dirty="0">
                <a:solidFill>
                  <a:srgbClr val="000000"/>
                </a:solidFill>
                <a:effectLst/>
                <a:latin typeface="Times New Roman" panose="02020603050405020304" pitchFamily="18" charset="0"/>
                <a:ea typeface="Times New Roman" panose="02020603050405020304" pitchFamily="18" charset="0"/>
              </a:rPr>
              <a:t> Login to registered account.</a:t>
            </a:r>
            <a:endParaRPr lang="en-US" sz="2000" b="1" dirty="0"/>
          </a:p>
        </p:txBody>
      </p:sp>
      <p:sp>
        <p:nvSpPr>
          <p:cNvPr id="5" name="TextBox 4">
            <a:extLst>
              <a:ext uri="{FF2B5EF4-FFF2-40B4-BE49-F238E27FC236}">
                <a16:creationId xmlns:a16="http://schemas.microsoft.com/office/drawing/2014/main" id="{CC7B4D4F-0876-B431-3008-C841F11C9825}"/>
              </a:ext>
            </a:extLst>
          </p:cNvPr>
          <p:cNvSpPr txBox="1"/>
          <p:nvPr/>
        </p:nvSpPr>
        <p:spPr>
          <a:xfrm>
            <a:off x="3257729" y="3114543"/>
            <a:ext cx="3505200" cy="707886"/>
          </a:xfrm>
          <a:prstGeom prst="rect">
            <a:avLst/>
          </a:prstGeom>
          <a:noFill/>
        </p:spPr>
        <p:txBody>
          <a:bodyPr wrap="square">
            <a:spAutoFit/>
          </a:bodyPr>
          <a:lstStyle/>
          <a:p>
            <a:pPr marL="342900" indent="-342900">
              <a:buFont typeface="Wingdings" panose="05000000000000000000" pitchFamily="2" charset="2"/>
              <a:buChar char="§"/>
            </a:pPr>
            <a:r>
              <a:rPr lang="en-US" sz="2000" b="1" kern="0" dirty="0">
                <a:effectLst/>
                <a:latin typeface="Times New Roman" panose="02020603050405020304" pitchFamily="18" charset="0"/>
                <a:ea typeface="Times New Roman" panose="02020603050405020304" pitchFamily="18" charset="0"/>
              </a:rPr>
              <a:t>Bill Creation and Submission</a:t>
            </a:r>
            <a:endParaRPr lang="en-US" sz="2000" b="1" dirty="0"/>
          </a:p>
        </p:txBody>
      </p:sp>
      <p:sp>
        <p:nvSpPr>
          <p:cNvPr id="7" name="TextBox 6">
            <a:extLst>
              <a:ext uri="{FF2B5EF4-FFF2-40B4-BE49-F238E27FC236}">
                <a16:creationId xmlns:a16="http://schemas.microsoft.com/office/drawing/2014/main" id="{B2925A78-D69F-5CA5-CDCF-8E77CF22AB3D}"/>
              </a:ext>
            </a:extLst>
          </p:cNvPr>
          <p:cNvSpPr txBox="1"/>
          <p:nvPr/>
        </p:nvSpPr>
        <p:spPr>
          <a:xfrm>
            <a:off x="1178641" y="4659327"/>
            <a:ext cx="2812473" cy="707886"/>
          </a:xfrm>
          <a:prstGeom prst="rect">
            <a:avLst/>
          </a:prstGeom>
          <a:noFill/>
        </p:spPr>
        <p:txBody>
          <a:bodyPr wrap="square">
            <a:spAutoFit/>
          </a:bodyPr>
          <a:lstStyle/>
          <a:p>
            <a:pPr marL="342900" indent="-342900">
              <a:buFont typeface="Wingdings" panose="05000000000000000000" pitchFamily="2" charset="2"/>
              <a:buChar char="§"/>
            </a:pPr>
            <a:r>
              <a:rPr lang="en-US" sz="2000" b="1" kern="0" dirty="0">
                <a:effectLst/>
                <a:latin typeface="Times New Roman" panose="02020603050405020304" pitchFamily="18" charset="0"/>
                <a:ea typeface="Times New Roman" panose="02020603050405020304" pitchFamily="18" charset="0"/>
              </a:rPr>
              <a:t>Bill Review and Approval</a:t>
            </a:r>
            <a:endParaRPr lang="en-US" sz="2000" b="1" dirty="0"/>
          </a:p>
        </p:txBody>
      </p:sp>
      <p:pic>
        <p:nvPicPr>
          <p:cNvPr id="8" name="Picture 7">
            <a:extLst>
              <a:ext uri="{FF2B5EF4-FFF2-40B4-BE49-F238E27FC236}">
                <a16:creationId xmlns:a16="http://schemas.microsoft.com/office/drawing/2014/main" id="{4B31AFEF-5968-C53E-CA2C-239A61A0271E}"/>
              </a:ext>
            </a:extLst>
          </p:cNvPr>
          <p:cNvPicPr>
            <a:picLocks noChangeAspect="1"/>
          </p:cNvPicPr>
          <p:nvPr/>
        </p:nvPicPr>
        <p:blipFill>
          <a:blip r:embed="rId5"/>
          <a:stretch>
            <a:fillRect/>
          </a:stretch>
        </p:blipFill>
        <p:spPr>
          <a:xfrm>
            <a:off x="6134865" y="1665743"/>
            <a:ext cx="3389670" cy="542591"/>
          </a:xfrm>
          <a:prstGeom prst="rect">
            <a:avLst/>
          </a:prstGeom>
        </p:spPr>
      </p:pic>
      <p:pic>
        <p:nvPicPr>
          <p:cNvPr id="10" name="Picture 9">
            <a:extLst>
              <a:ext uri="{FF2B5EF4-FFF2-40B4-BE49-F238E27FC236}">
                <a16:creationId xmlns:a16="http://schemas.microsoft.com/office/drawing/2014/main" id="{F67FE5B1-7D6F-A329-9C07-EFB0262BC0B7}"/>
              </a:ext>
            </a:extLst>
          </p:cNvPr>
          <p:cNvPicPr>
            <a:picLocks noChangeAspect="1"/>
          </p:cNvPicPr>
          <p:nvPr/>
        </p:nvPicPr>
        <p:blipFill>
          <a:blip r:embed="rId6"/>
          <a:stretch>
            <a:fillRect/>
          </a:stretch>
        </p:blipFill>
        <p:spPr>
          <a:xfrm>
            <a:off x="9659521" y="1385884"/>
            <a:ext cx="952549" cy="952549"/>
          </a:xfrm>
          <a:prstGeom prst="rect">
            <a:avLst/>
          </a:prstGeom>
        </p:spPr>
      </p:pic>
      <p:pic>
        <p:nvPicPr>
          <p:cNvPr id="14" name="Picture 13">
            <a:extLst>
              <a:ext uri="{FF2B5EF4-FFF2-40B4-BE49-F238E27FC236}">
                <a16:creationId xmlns:a16="http://schemas.microsoft.com/office/drawing/2014/main" id="{1826A3D1-F44D-6AA7-19EF-A00DD3EFBCC8}"/>
              </a:ext>
            </a:extLst>
          </p:cNvPr>
          <p:cNvPicPr>
            <a:picLocks noChangeAspect="1"/>
          </p:cNvPicPr>
          <p:nvPr/>
        </p:nvPicPr>
        <p:blipFill>
          <a:blip r:embed="rId7"/>
          <a:stretch>
            <a:fillRect/>
          </a:stretch>
        </p:blipFill>
        <p:spPr>
          <a:xfrm>
            <a:off x="5945466" y="2764697"/>
            <a:ext cx="1328606" cy="1328606"/>
          </a:xfrm>
          <a:prstGeom prst="rect">
            <a:avLst/>
          </a:prstGeom>
        </p:spPr>
      </p:pic>
      <p:pic>
        <p:nvPicPr>
          <p:cNvPr id="15" name="Picture 14">
            <a:extLst>
              <a:ext uri="{FF2B5EF4-FFF2-40B4-BE49-F238E27FC236}">
                <a16:creationId xmlns:a16="http://schemas.microsoft.com/office/drawing/2014/main" id="{04E1A27B-8EB8-2F48-6B4E-98B1CF031807}"/>
              </a:ext>
            </a:extLst>
          </p:cNvPr>
          <p:cNvPicPr>
            <a:picLocks noChangeAspect="1"/>
          </p:cNvPicPr>
          <p:nvPr/>
        </p:nvPicPr>
        <p:blipFill>
          <a:blip r:embed="rId8"/>
          <a:stretch>
            <a:fillRect/>
          </a:stretch>
        </p:blipFill>
        <p:spPr>
          <a:xfrm>
            <a:off x="7303647" y="3328610"/>
            <a:ext cx="2462997" cy="493819"/>
          </a:xfrm>
          <a:prstGeom prst="rect">
            <a:avLst/>
          </a:prstGeom>
        </p:spPr>
      </p:pic>
      <p:pic>
        <p:nvPicPr>
          <p:cNvPr id="16" name="Picture 15">
            <a:extLst>
              <a:ext uri="{FF2B5EF4-FFF2-40B4-BE49-F238E27FC236}">
                <a16:creationId xmlns:a16="http://schemas.microsoft.com/office/drawing/2014/main" id="{08AAAA9E-6C41-4C50-EFED-176C9A4D6B01}"/>
              </a:ext>
            </a:extLst>
          </p:cNvPr>
          <p:cNvPicPr>
            <a:picLocks noChangeAspect="1"/>
          </p:cNvPicPr>
          <p:nvPr/>
        </p:nvPicPr>
        <p:blipFill>
          <a:blip r:embed="rId9"/>
          <a:stretch>
            <a:fillRect/>
          </a:stretch>
        </p:blipFill>
        <p:spPr>
          <a:xfrm>
            <a:off x="6258710" y="4809876"/>
            <a:ext cx="3066554" cy="536494"/>
          </a:xfrm>
          <a:prstGeom prst="rect">
            <a:avLst/>
          </a:prstGeom>
        </p:spPr>
      </p:pic>
      <p:pic>
        <p:nvPicPr>
          <p:cNvPr id="17" name="Picture 16">
            <a:extLst>
              <a:ext uri="{FF2B5EF4-FFF2-40B4-BE49-F238E27FC236}">
                <a16:creationId xmlns:a16="http://schemas.microsoft.com/office/drawing/2014/main" id="{CF61F37E-66FF-74EC-F987-B1388269443B}"/>
              </a:ext>
            </a:extLst>
          </p:cNvPr>
          <p:cNvPicPr>
            <a:picLocks noChangeAspect="1"/>
          </p:cNvPicPr>
          <p:nvPr/>
        </p:nvPicPr>
        <p:blipFill>
          <a:blip r:embed="rId10"/>
          <a:stretch>
            <a:fillRect/>
          </a:stretch>
        </p:blipFill>
        <p:spPr>
          <a:xfrm>
            <a:off x="9010240" y="4360941"/>
            <a:ext cx="1298561" cy="1304657"/>
          </a:xfrm>
          <a:prstGeom prst="rect">
            <a:avLst/>
          </a:prstGeom>
        </p:spPr>
      </p:pic>
    </p:spTree>
    <p:extLst>
      <p:ext uri="{BB962C8B-B14F-4D97-AF65-F5344CB8AC3E}">
        <p14:creationId xmlns:p14="http://schemas.microsoft.com/office/powerpoint/2010/main" val="1834817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FB0D0-E82F-500F-DDDB-30DCB6183C28}"/>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D07A2C3A-05BD-2CB1-B906-D1A9E703396C}"/>
              </a:ext>
            </a:extLst>
          </p:cNvPr>
          <p:cNvSpPr>
            <a:spLocks noGrp="1"/>
          </p:cNvSpPr>
          <p:nvPr>
            <p:ph type="dt" sz="half" idx="10"/>
          </p:nvPr>
        </p:nvSpPr>
        <p:spPr/>
        <p:txBody>
          <a:bodyPr/>
          <a:lstStyle/>
          <a:p>
            <a:r>
              <a:rPr lang="en-US"/>
              <a:t>05/12/2024</a:t>
            </a:r>
          </a:p>
        </p:txBody>
      </p:sp>
      <p:sp>
        <p:nvSpPr>
          <p:cNvPr id="3" name="Slide Number Placeholder 2">
            <a:extLst>
              <a:ext uri="{FF2B5EF4-FFF2-40B4-BE49-F238E27FC236}">
                <a16:creationId xmlns:a16="http://schemas.microsoft.com/office/drawing/2014/main" id="{EA1A9A35-44ED-3D1F-4B10-D557257A5718}"/>
              </a:ext>
            </a:extLst>
          </p:cNvPr>
          <p:cNvSpPr>
            <a:spLocks noGrp="1"/>
          </p:cNvSpPr>
          <p:nvPr>
            <p:ph type="sldNum" sz="quarter" idx="12"/>
          </p:nvPr>
        </p:nvSpPr>
        <p:spPr/>
        <p:txBody>
          <a:bodyPr/>
          <a:lstStyle/>
          <a:p>
            <a:fld id="{0532E080-B042-4788-A550-28089DB038C9}" type="slidenum">
              <a:rPr lang="en-US" smtClean="0"/>
              <a:t>9</a:t>
            </a:fld>
            <a:endParaRPr lang="en-US"/>
          </a:p>
        </p:txBody>
      </p:sp>
      <p:grpSp>
        <p:nvGrpSpPr>
          <p:cNvPr id="9" name="Group 8">
            <a:extLst>
              <a:ext uri="{FF2B5EF4-FFF2-40B4-BE49-F238E27FC236}">
                <a16:creationId xmlns:a16="http://schemas.microsoft.com/office/drawing/2014/main" id="{62B3697C-6CE2-80F5-367B-ACA1A100AC77}"/>
              </a:ext>
            </a:extLst>
          </p:cNvPr>
          <p:cNvGrpSpPr/>
          <p:nvPr/>
        </p:nvGrpSpPr>
        <p:grpSpPr>
          <a:xfrm>
            <a:off x="525979" y="389347"/>
            <a:ext cx="5869948" cy="1497510"/>
            <a:chOff x="44244" y="89815"/>
            <a:chExt cx="5343616" cy="1572299"/>
          </a:xfrm>
          <a:effectLst>
            <a:outerShdw blurRad="50800" dist="38100" dir="5400000" algn="t" rotWithShape="0">
              <a:prstClr val="black">
                <a:alpha val="40000"/>
              </a:prstClr>
            </a:outerShdw>
          </a:effectLst>
        </p:grpSpPr>
        <p:sp>
          <p:nvSpPr>
            <p:cNvPr id="11" name="Rectangle: Rounded Corners 10">
              <a:extLst>
                <a:ext uri="{FF2B5EF4-FFF2-40B4-BE49-F238E27FC236}">
                  <a16:creationId xmlns:a16="http://schemas.microsoft.com/office/drawing/2014/main" id="{161252E1-250D-3708-FBEA-9CF8550D77EC}"/>
                </a:ext>
              </a:extLst>
            </p:cNvPr>
            <p:cNvSpPr/>
            <p:nvPr/>
          </p:nvSpPr>
          <p:spPr>
            <a:xfrm>
              <a:off x="44244" y="89815"/>
              <a:ext cx="5343616" cy="772686"/>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BC02E44-E4B6-475A-4D26-BC8BE3499675}"/>
                </a:ext>
              </a:extLst>
            </p:cNvPr>
            <p:cNvSpPr/>
            <p:nvPr/>
          </p:nvSpPr>
          <p:spPr>
            <a:xfrm>
              <a:off x="463707" y="176921"/>
              <a:ext cx="4319666" cy="6039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6BA4733-1DD9-556C-D120-927E5C9A3760}"/>
                </a:ext>
              </a:extLst>
            </p:cNvPr>
            <p:cNvSpPr txBox="1"/>
            <p:nvPr/>
          </p:nvSpPr>
          <p:spPr>
            <a:xfrm>
              <a:off x="542462" y="176921"/>
              <a:ext cx="4751454" cy="1485193"/>
            </a:xfrm>
            <a:prstGeom prst="rect">
              <a:avLst/>
            </a:prstGeom>
            <a:noFill/>
          </p:spPr>
          <p:txBody>
            <a:bodyPr wrap="square" rtlCol="0">
              <a:spAutoFit/>
            </a:bodyPr>
            <a:lstStyle/>
            <a:p>
              <a:r>
                <a:rPr lang="en-US" sz="2800" dirty="0"/>
                <a:t>Non-Functional Requirements</a:t>
              </a:r>
            </a:p>
            <a:p>
              <a:endParaRPr lang="en-US" sz="2800" dirty="0">
                <a:latin typeface="Roboto" panose="02000000000000000000" pitchFamily="2" charset="0"/>
                <a:ea typeface="Roboto" panose="02000000000000000000" pitchFamily="2" charset="0"/>
              </a:endParaRPr>
            </a:p>
            <a:p>
              <a:endParaRPr lang="en-US" sz="2800" dirty="0">
                <a:latin typeface="Times New Roman" panose="02020603050405020304" pitchFamily="18" charset="0"/>
                <a:ea typeface="Roboto" panose="02000000000000000000" pitchFamily="2" charset="0"/>
                <a:cs typeface="Times New Roman" panose="02020603050405020304" pitchFamily="18" charset="0"/>
              </a:endParaRPr>
            </a:p>
          </p:txBody>
        </p:sp>
      </p:grpSp>
      <p:sp>
        <p:nvSpPr>
          <p:cNvPr id="62" name="Footer Placeholder 61">
            <a:extLst>
              <a:ext uri="{FF2B5EF4-FFF2-40B4-BE49-F238E27FC236}">
                <a16:creationId xmlns:a16="http://schemas.microsoft.com/office/drawing/2014/main" id="{FE49263B-43EE-684B-6201-E93846C5CD49}"/>
              </a:ext>
            </a:extLst>
          </p:cNvPr>
          <p:cNvSpPr>
            <a:spLocks noGrp="1"/>
          </p:cNvSpPr>
          <p:nvPr>
            <p:ph type="ftr" sz="quarter" idx="11"/>
          </p:nvPr>
        </p:nvSpPr>
        <p:spPr/>
        <p:txBody>
          <a:bodyPr/>
          <a:lstStyle/>
          <a:p>
            <a:r>
              <a:rPr lang="en-US"/>
              <a:t>NSTU_QuickBill</a:t>
            </a:r>
          </a:p>
        </p:txBody>
      </p:sp>
      <p:sp>
        <p:nvSpPr>
          <p:cNvPr id="5" name="TextBox 4">
            <a:extLst>
              <a:ext uri="{FF2B5EF4-FFF2-40B4-BE49-F238E27FC236}">
                <a16:creationId xmlns:a16="http://schemas.microsoft.com/office/drawing/2014/main" id="{E143DF85-EA82-7C2C-0E76-BF2D07EBBC6C}"/>
              </a:ext>
            </a:extLst>
          </p:cNvPr>
          <p:cNvSpPr txBox="1"/>
          <p:nvPr/>
        </p:nvSpPr>
        <p:spPr>
          <a:xfrm>
            <a:off x="525978" y="1316779"/>
            <a:ext cx="2333335" cy="461665"/>
          </a:xfrm>
          <a:prstGeom prst="rect">
            <a:avLst/>
          </a:prstGeom>
          <a:noFill/>
        </p:spPr>
        <p:txBody>
          <a:bodyPr wrap="square">
            <a:spAutoFit/>
          </a:bodyPr>
          <a:lstStyle/>
          <a:p>
            <a:pPr marL="342900"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Performance: </a:t>
            </a:r>
          </a:p>
        </p:txBody>
      </p:sp>
      <p:sp>
        <p:nvSpPr>
          <p:cNvPr id="7" name="TextBox 6">
            <a:extLst>
              <a:ext uri="{FF2B5EF4-FFF2-40B4-BE49-F238E27FC236}">
                <a16:creationId xmlns:a16="http://schemas.microsoft.com/office/drawing/2014/main" id="{C4F7E764-1BC2-AFDE-E004-C931B64905AE}"/>
              </a:ext>
            </a:extLst>
          </p:cNvPr>
          <p:cNvSpPr txBox="1"/>
          <p:nvPr/>
        </p:nvSpPr>
        <p:spPr>
          <a:xfrm>
            <a:off x="783689" y="1738178"/>
            <a:ext cx="7729021" cy="646331"/>
          </a:xfrm>
          <a:prstGeom prst="rect">
            <a:avLst/>
          </a:prstGeom>
          <a:noFill/>
        </p:spPr>
        <p:txBody>
          <a:bodyPr wrap="square">
            <a:spAutoFit/>
          </a:bodyPr>
          <a:lstStyle/>
          <a:p>
            <a:r>
              <a:rPr lang="en-US" sz="1800" kern="0" dirty="0">
                <a:effectLst/>
                <a:latin typeface="Times New Roman" panose="02020603050405020304" pitchFamily="18" charset="0"/>
                <a:ea typeface="Times New Roman" panose="02020603050405020304" pitchFamily="18" charset="0"/>
              </a:rPr>
              <a:t>The system should handle concurrent user requests efficiently, ensuring minimal downtime and fast response times even during peak usage periods.</a:t>
            </a:r>
            <a:endParaRPr lang="en-US" dirty="0"/>
          </a:p>
        </p:txBody>
      </p:sp>
      <p:sp>
        <p:nvSpPr>
          <p:cNvPr id="10" name="TextBox 9">
            <a:extLst>
              <a:ext uri="{FF2B5EF4-FFF2-40B4-BE49-F238E27FC236}">
                <a16:creationId xmlns:a16="http://schemas.microsoft.com/office/drawing/2014/main" id="{57D54C30-7F09-2747-174F-DEECC0E0D53B}"/>
              </a:ext>
            </a:extLst>
          </p:cNvPr>
          <p:cNvSpPr txBox="1"/>
          <p:nvPr/>
        </p:nvSpPr>
        <p:spPr>
          <a:xfrm>
            <a:off x="525979" y="2344495"/>
            <a:ext cx="1897906" cy="461665"/>
          </a:xfrm>
          <a:prstGeom prst="rect">
            <a:avLst/>
          </a:prstGeom>
          <a:noFill/>
        </p:spPr>
        <p:txBody>
          <a:bodyPr wrap="square">
            <a:spAutoFit/>
          </a:bodyPr>
          <a:lstStyle/>
          <a:p>
            <a:pPr marL="342900"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Security: </a:t>
            </a:r>
          </a:p>
        </p:txBody>
      </p:sp>
      <p:sp>
        <p:nvSpPr>
          <p:cNvPr id="17" name="TextBox 16">
            <a:extLst>
              <a:ext uri="{FF2B5EF4-FFF2-40B4-BE49-F238E27FC236}">
                <a16:creationId xmlns:a16="http://schemas.microsoft.com/office/drawing/2014/main" id="{443815D5-F812-3EBD-0BFD-37191391FDD7}"/>
              </a:ext>
            </a:extLst>
          </p:cNvPr>
          <p:cNvSpPr txBox="1"/>
          <p:nvPr/>
        </p:nvSpPr>
        <p:spPr>
          <a:xfrm>
            <a:off x="783689" y="2809262"/>
            <a:ext cx="7729021" cy="646331"/>
          </a:xfrm>
          <a:prstGeom prst="rect">
            <a:avLst/>
          </a:prstGeom>
          <a:noFill/>
        </p:spPr>
        <p:txBody>
          <a:bodyPr wrap="square">
            <a:spAutoFit/>
          </a:bodyPr>
          <a:lstStyle/>
          <a:p>
            <a:pPr marL="0" marR="38100" algn="just"/>
            <a:r>
              <a:rPr lang="en-US" sz="1800" kern="100" dirty="0">
                <a:effectLst/>
                <a:latin typeface="Times New Roman" panose="02020603050405020304" pitchFamily="18" charset="0"/>
                <a:cs typeface="Times New Roman" panose="02020603050405020304" pitchFamily="18" charset="0"/>
              </a:rPr>
              <a:t>The system must implement strong encryption mechanisms to protect user data and ensure secure transmission of sensitive information.</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71E2F66B-33D2-DFE2-AF6F-24556720B7EC}"/>
              </a:ext>
            </a:extLst>
          </p:cNvPr>
          <p:cNvSpPr txBox="1"/>
          <p:nvPr/>
        </p:nvSpPr>
        <p:spPr>
          <a:xfrm>
            <a:off x="496162" y="3372211"/>
            <a:ext cx="1897907" cy="461665"/>
          </a:xfrm>
          <a:prstGeom prst="rect">
            <a:avLst/>
          </a:prstGeom>
          <a:noFill/>
        </p:spPr>
        <p:txBody>
          <a:bodyPr wrap="square">
            <a:spAutoFit/>
          </a:bodyPr>
          <a:lstStyle/>
          <a:p>
            <a:pPr marL="342900" indent="-342900">
              <a:buFont typeface="Wingdings" panose="05000000000000000000" pitchFamily="2" charset="2"/>
              <a:buChar char="§"/>
            </a:pPr>
            <a:r>
              <a:rPr lang="en-US" sz="2400" b="1" kern="0" dirty="0">
                <a:effectLst/>
                <a:latin typeface="Times New Roman" panose="02020603050405020304" pitchFamily="18" charset="0"/>
                <a:ea typeface="Times New Roman" panose="02020603050405020304" pitchFamily="18" charset="0"/>
              </a:rPr>
              <a:t>Usability</a:t>
            </a:r>
            <a:r>
              <a:rPr lang="en-US" sz="2400" b="1" dirty="0">
                <a:latin typeface="Times New Roman" panose="02020603050405020304" pitchFamily="18" charset="0"/>
                <a:cs typeface="Times New Roman" panose="02020603050405020304" pitchFamily="18" charset="0"/>
              </a:rPr>
              <a:t>: </a:t>
            </a:r>
          </a:p>
        </p:txBody>
      </p:sp>
      <p:sp>
        <p:nvSpPr>
          <p:cNvPr id="23" name="TextBox 22">
            <a:extLst>
              <a:ext uri="{FF2B5EF4-FFF2-40B4-BE49-F238E27FC236}">
                <a16:creationId xmlns:a16="http://schemas.microsoft.com/office/drawing/2014/main" id="{ACB0EAF2-6E2B-54ED-BDD5-15DCE6EC8E37}"/>
              </a:ext>
            </a:extLst>
          </p:cNvPr>
          <p:cNvSpPr txBox="1"/>
          <p:nvPr/>
        </p:nvSpPr>
        <p:spPr>
          <a:xfrm>
            <a:off x="783689" y="3850889"/>
            <a:ext cx="7928511" cy="646331"/>
          </a:xfrm>
          <a:prstGeom prst="rect">
            <a:avLst/>
          </a:prstGeom>
          <a:noFill/>
        </p:spPr>
        <p:txBody>
          <a:bodyPr wrap="square">
            <a:spAutoFit/>
          </a:bodyPr>
          <a:lstStyle/>
          <a:p>
            <a:r>
              <a:rPr lang="en-US" sz="1800" kern="0" dirty="0">
                <a:effectLst/>
                <a:latin typeface="Times New Roman" panose="02020603050405020304" pitchFamily="18" charset="0"/>
                <a:ea typeface="Times New Roman" panose="02020603050405020304" pitchFamily="18" charset="0"/>
              </a:rPr>
              <a:t>The user interface should be intuitive and user-friendly, with clear navigation and well-designed forms for submitting bills and managing user profiles.</a:t>
            </a:r>
            <a:endParaRPr lang="en-US" dirty="0"/>
          </a:p>
        </p:txBody>
      </p:sp>
      <p:sp>
        <p:nvSpPr>
          <p:cNvPr id="25" name="TextBox 24">
            <a:extLst>
              <a:ext uri="{FF2B5EF4-FFF2-40B4-BE49-F238E27FC236}">
                <a16:creationId xmlns:a16="http://schemas.microsoft.com/office/drawing/2014/main" id="{347D07DB-5DA7-21C4-5898-4DFF56A4FD69}"/>
              </a:ext>
            </a:extLst>
          </p:cNvPr>
          <p:cNvSpPr txBox="1"/>
          <p:nvPr/>
        </p:nvSpPr>
        <p:spPr>
          <a:xfrm>
            <a:off x="0" y="4460308"/>
            <a:ext cx="3088868" cy="461665"/>
          </a:xfrm>
          <a:prstGeom prst="rect">
            <a:avLst/>
          </a:prstGeom>
          <a:noFill/>
        </p:spPr>
        <p:txBody>
          <a:bodyPr wrap="square">
            <a:spAutoFit/>
          </a:bodyPr>
          <a:lstStyle/>
          <a:p>
            <a:pPr marL="742950" lvl="1" indent="-28575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Maintainability:</a:t>
            </a:r>
          </a:p>
        </p:txBody>
      </p:sp>
      <p:sp>
        <p:nvSpPr>
          <p:cNvPr id="27" name="Rectangle 2">
            <a:extLst>
              <a:ext uri="{FF2B5EF4-FFF2-40B4-BE49-F238E27FC236}">
                <a16:creationId xmlns:a16="http://schemas.microsoft.com/office/drawing/2014/main" id="{2495FDDD-6ECA-4A11-C80C-070EC39BB4D3}"/>
              </a:ext>
            </a:extLst>
          </p:cNvPr>
          <p:cNvSpPr>
            <a:spLocks noChangeArrowheads="1"/>
          </p:cNvSpPr>
          <p:nvPr/>
        </p:nvSpPr>
        <p:spPr bwMode="auto">
          <a:xfrm>
            <a:off x="783689" y="4660675"/>
            <a:ext cx="9376442" cy="925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should be easy to update, debug,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enhance</a:t>
            </a:r>
            <a:r>
              <a:rPr lang="en-US" altLang="en-US" dirty="0" err="1">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modular design to support future feature additions or updates with minimal disruption </a:t>
            </a:r>
          </a:p>
        </p:txBody>
      </p:sp>
      <p:pic>
        <p:nvPicPr>
          <p:cNvPr id="2052" name="Picture 4" descr="Non-Functional Requirements: Definition and Examples | Glossary">
            <a:extLst>
              <a:ext uri="{FF2B5EF4-FFF2-40B4-BE49-F238E27FC236}">
                <a16:creationId xmlns:a16="http://schemas.microsoft.com/office/drawing/2014/main" id="{3938DA8E-B245-FD60-BABC-DD042942D8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81" r="23234"/>
          <a:stretch/>
        </p:blipFill>
        <p:spPr bwMode="auto">
          <a:xfrm>
            <a:off x="8401261" y="1296357"/>
            <a:ext cx="3352718" cy="364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119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2054</TotalTime>
  <Words>603</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Aptos Display</vt:lpstr>
      <vt:lpstr>Arial</vt:lpstr>
      <vt:lpstr>Calibri</vt:lpstr>
      <vt:lpstr>Calibri Light</vt:lpstr>
      <vt:lpstr>Candara</vt:lpstr>
      <vt:lpstr>Roboto</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shahriar priyo</dc:creator>
  <cp:lastModifiedBy>rehnuma tahiyan</cp:lastModifiedBy>
  <cp:revision>76</cp:revision>
  <dcterms:created xsi:type="dcterms:W3CDTF">2021-09-30T02:46:30Z</dcterms:created>
  <dcterms:modified xsi:type="dcterms:W3CDTF">2024-12-05T03:13:39Z</dcterms:modified>
</cp:coreProperties>
</file>