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26"/>
  </p:notesMasterIdLst>
  <p:sldIdLst>
    <p:sldId id="256" r:id="rId3"/>
    <p:sldId id="309" r:id="rId4"/>
    <p:sldId id="311" r:id="rId5"/>
    <p:sldId id="327" r:id="rId6"/>
    <p:sldId id="258" r:id="rId7"/>
    <p:sldId id="328" r:id="rId8"/>
    <p:sldId id="313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259" r:id="rId17"/>
    <p:sldId id="336" r:id="rId18"/>
    <p:sldId id="337" r:id="rId19"/>
    <p:sldId id="338" r:id="rId20"/>
    <p:sldId id="339" r:id="rId21"/>
    <p:sldId id="340" r:id="rId22"/>
    <p:sldId id="326" r:id="rId23"/>
    <p:sldId id="341" r:id="rId24"/>
    <p:sldId id="288" r:id="rId25"/>
  </p:sldIdLst>
  <p:sldSz cx="9144000" cy="5143500" type="screen16x9"/>
  <p:notesSz cx="6858000" cy="9144000"/>
  <p:embeddedFontLst>
    <p:embeddedFont>
      <p:font typeface="Raleway" panose="020B0604020202020204" charset="0"/>
      <p:regular r:id="rId27"/>
      <p:bold r:id="rId28"/>
      <p:italic r:id="rId29"/>
      <p:boldItalic r:id="rId30"/>
    </p:embeddedFont>
    <p:embeddedFont>
      <p:font typeface="Fredoka One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DBF"/>
    <a:srgbClr val="407BFF"/>
    <a:srgbClr val="6B8ACF"/>
    <a:srgbClr val="3A65C2"/>
    <a:srgbClr val="455A64"/>
    <a:srgbClr val="FFFFFF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D7B986-8E15-4082-970C-B0A8B01D1BD2}">
  <a:tblStyle styleId="{F1D7B986-8E15-4082-970C-B0A8B01D1B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97" d="100"/>
          <a:sy n="97" d="100"/>
        </p:scale>
        <p:origin x="63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8ceba84788_0_1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8ceba84788_0_1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8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8ceba84788_0_1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8ceba84788_0_1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140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8ceba84788_0_1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8ceba84788_0_1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754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8ceba84788_0_1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8ceba84788_0_1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029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8ceba84788_0_1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8ceba84788_0_1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820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ceba84788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ceba84788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8ceba84788_0_1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8ceba84788_0_1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445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8ceba84788_0_1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8ceba84788_0_1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733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8ceba84788_0_1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8ceba84788_0_1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544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8ceba84788_0_1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8ceba84788_0_1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74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9653453a3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9653453a3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393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8ceba84788_0_1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8ceba84788_0_1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401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8ceba84788_0_1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0" name="Google Shape;2590;g8ceba84788_0_1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073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8ceba84788_0_1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8ceba84788_0_1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477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g8ceba84788_0_2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5" name="Google Shape;2745;g8ceba84788_0_2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9653453a3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9653453a3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80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ceba84788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ceba84788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98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658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9653453a32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9653453a32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899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9781e09573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9781e09573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995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8ceba84788_0_1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8ceba84788_0_1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77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CUSTOM_15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723900" y="695063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723900" y="1763872"/>
            <a:ext cx="4314300" cy="13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4638675" y="3891175"/>
            <a:ext cx="3785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3593993" y="923925"/>
            <a:ext cx="5102063" cy="2701287"/>
            <a:chOff x="847550" y="1140325"/>
            <a:chExt cx="6229625" cy="3298275"/>
          </a:xfrm>
        </p:grpSpPr>
        <p:sp>
          <p:nvSpPr>
            <p:cNvPr id="228" name="Google Shape;228;p28"/>
            <p:cNvSpPr/>
            <p:nvPr/>
          </p:nvSpPr>
          <p:spPr>
            <a:xfrm>
              <a:off x="936450" y="2929100"/>
              <a:ext cx="555825" cy="464275"/>
            </a:xfrm>
            <a:custGeom>
              <a:avLst/>
              <a:gdLst/>
              <a:ahLst/>
              <a:cxnLst/>
              <a:rect l="l" t="t" r="r" b="b"/>
              <a:pathLst>
                <a:path w="22233" h="18571" extrusionOk="0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286775" y="2931175"/>
              <a:ext cx="174025" cy="177100"/>
            </a:xfrm>
            <a:custGeom>
              <a:avLst/>
              <a:gdLst/>
              <a:ahLst/>
              <a:cxnLst/>
              <a:rect l="l" t="t" r="r" b="b"/>
              <a:pathLst>
                <a:path w="6961" h="7084" extrusionOk="0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318750" y="3794425"/>
              <a:ext cx="553225" cy="553225"/>
            </a:xfrm>
            <a:custGeom>
              <a:avLst/>
              <a:gdLst/>
              <a:ahLst/>
              <a:cxnLst/>
              <a:rect l="l" t="t" r="r" b="b"/>
              <a:pathLst>
                <a:path w="22129" h="22129" extrusionOk="0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496575" y="3969950"/>
              <a:ext cx="205950" cy="201900"/>
            </a:xfrm>
            <a:custGeom>
              <a:avLst/>
              <a:gdLst/>
              <a:ahLst/>
              <a:cxnLst/>
              <a:rect l="l" t="t" r="r" b="b"/>
              <a:pathLst>
                <a:path w="8238" h="8076" extrusionOk="0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214600" y="2491975"/>
              <a:ext cx="510675" cy="367800"/>
            </a:xfrm>
            <a:custGeom>
              <a:avLst/>
              <a:gdLst/>
              <a:ahLst/>
              <a:cxnLst/>
              <a:rect l="l" t="t" r="r" b="b"/>
              <a:pathLst>
                <a:path w="20427" h="14712" extrusionOk="0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14600" y="2492575"/>
              <a:ext cx="481025" cy="219775"/>
            </a:xfrm>
            <a:custGeom>
              <a:avLst/>
              <a:gdLst/>
              <a:ahLst/>
              <a:cxnLst/>
              <a:rect l="l" t="t" r="r" b="b"/>
              <a:pathLst>
                <a:path w="19241" h="8791" extrusionOk="0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242700" y="2649250"/>
              <a:ext cx="149725" cy="210550"/>
            </a:xfrm>
            <a:custGeom>
              <a:avLst/>
              <a:gdLst/>
              <a:ahLst/>
              <a:cxnLst/>
              <a:rect l="l" t="t" r="r" b="b"/>
              <a:pathLst>
                <a:path w="5989" h="8422" extrusionOk="0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49700" y="2631025"/>
              <a:ext cx="175575" cy="186250"/>
            </a:xfrm>
            <a:custGeom>
              <a:avLst/>
              <a:gdLst/>
              <a:ahLst/>
              <a:cxnLst/>
              <a:rect l="l" t="t" r="r" b="b"/>
              <a:pathLst>
                <a:path w="7023" h="7450" extrusionOk="0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08850" y="2305025"/>
              <a:ext cx="628450" cy="607725"/>
            </a:xfrm>
            <a:custGeom>
              <a:avLst/>
              <a:gdLst/>
              <a:ahLst/>
              <a:cxnLst/>
              <a:rect l="l" t="t" r="r" b="b"/>
              <a:pathLst>
                <a:path w="25138" h="24309" extrusionOk="0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602925" y="2380275"/>
              <a:ext cx="180100" cy="76750"/>
            </a:xfrm>
            <a:custGeom>
              <a:avLst/>
              <a:gdLst/>
              <a:ahLst/>
              <a:cxnLst/>
              <a:rect l="l" t="t" r="r" b="b"/>
              <a:pathLst>
                <a:path w="7204" h="3070" extrusionOk="0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425100" y="2432575"/>
              <a:ext cx="142875" cy="74725"/>
            </a:xfrm>
            <a:custGeom>
              <a:avLst/>
              <a:gdLst/>
              <a:ahLst/>
              <a:cxnLst/>
              <a:rect l="l" t="t" r="r" b="b"/>
              <a:pathLst>
                <a:path w="5715" h="2989" extrusionOk="0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460050" y="2451625"/>
              <a:ext cx="235600" cy="123250"/>
            </a:xfrm>
            <a:custGeom>
              <a:avLst/>
              <a:gdLst/>
              <a:ahLst/>
              <a:cxnLst/>
              <a:rect l="l" t="t" r="r" b="b"/>
              <a:pathLst>
                <a:path w="9424" h="4930" extrusionOk="0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489700" y="24972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517800" y="2550425"/>
              <a:ext cx="256125" cy="133875"/>
            </a:xfrm>
            <a:custGeom>
              <a:avLst/>
              <a:gdLst/>
              <a:ahLst/>
              <a:cxnLst/>
              <a:rect l="l" t="t" r="r" b="b"/>
              <a:pathLst>
                <a:path w="10245" h="5355" extrusionOk="0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45925" y="26036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574050" y="2656800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731325" y="3077850"/>
              <a:ext cx="57000" cy="49400"/>
            </a:xfrm>
            <a:custGeom>
              <a:avLst/>
              <a:gdLst/>
              <a:ahLst/>
              <a:cxnLst/>
              <a:rect l="l" t="t" r="r" b="b"/>
              <a:pathLst>
                <a:path w="2280" h="1976" extrusionOk="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690275" y="3045925"/>
              <a:ext cx="75275" cy="80575"/>
            </a:xfrm>
            <a:custGeom>
              <a:avLst/>
              <a:gdLst/>
              <a:ahLst/>
              <a:cxnLst/>
              <a:rect l="l" t="t" r="r" b="b"/>
              <a:pathLst>
                <a:path w="3011" h="3223" extrusionOk="0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92575" y="3093050"/>
              <a:ext cx="48650" cy="24325"/>
            </a:xfrm>
            <a:custGeom>
              <a:avLst/>
              <a:gdLst/>
              <a:ahLst/>
              <a:cxnLst/>
              <a:rect l="l" t="t" r="r" b="b"/>
              <a:pathLst>
                <a:path w="1946" h="973" extrusionOk="0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697875" y="3080125"/>
              <a:ext cx="48675" cy="25850"/>
            </a:xfrm>
            <a:custGeom>
              <a:avLst/>
              <a:gdLst/>
              <a:ahLst/>
              <a:cxnLst/>
              <a:rect l="l" t="t" r="r" b="b"/>
              <a:pathLst>
                <a:path w="1947" h="1034" extrusionOk="0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704725" y="3064925"/>
              <a:ext cx="49425" cy="26625"/>
            </a:xfrm>
            <a:custGeom>
              <a:avLst/>
              <a:gdLst/>
              <a:ahLst/>
              <a:cxnLst/>
              <a:rect l="l" t="t" r="r" b="b"/>
              <a:pathLst>
                <a:path w="1977" h="1065" extrusionOk="0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12325" y="3053525"/>
              <a:ext cx="48650" cy="24350"/>
            </a:xfrm>
            <a:custGeom>
              <a:avLst/>
              <a:gdLst/>
              <a:ahLst/>
              <a:cxnLst/>
              <a:rect l="l" t="t" r="r" b="b"/>
              <a:pathLst>
                <a:path w="1946" h="974" extrusionOk="0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093025" y="2930425"/>
              <a:ext cx="47900" cy="57025"/>
            </a:xfrm>
            <a:custGeom>
              <a:avLst/>
              <a:gdLst/>
              <a:ahLst/>
              <a:cxnLst/>
              <a:rect l="l" t="t" r="r" b="b"/>
              <a:pathLst>
                <a:path w="1916" h="2281" extrusionOk="0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091500" y="2890150"/>
              <a:ext cx="79075" cy="72975"/>
            </a:xfrm>
            <a:custGeom>
              <a:avLst/>
              <a:gdLst/>
              <a:ahLst/>
              <a:cxnLst/>
              <a:rect l="l" t="t" r="r" b="b"/>
              <a:pathLst>
                <a:path w="3163" h="2919" extrusionOk="0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101400" y="2891675"/>
              <a:ext cx="21300" cy="50175"/>
            </a:xfrm>
            <a:custGeom>
              <a:avLst/>
              <a:gdLst/>
              <a:ahLst/>
              <a:cxnLst/>
              <a:rect l="l" t="t" r="r" b="b"/>
              <a:pathLst>
                <a:path w="852" h="2007" extrusionOk="0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112025" y="2895475"/>
              <a:ext cx="23575" cy="50925"/>
            </a:xfrm>
            <a:custGeom>
              <a:avLst/>
              <a:gdLst/>
              <a:ahLst/>
              <a:cxnLst/>
              <a:rect l="l" t="t" r="r" b="b"/>
              <a:pathLst>
                <a:path w="943" h="2037" extrusionOk="0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127225" y="2902300"/>
              <a:ext cx="23575" cy="50950"/>
            </a:xfrm>
            <a:custGeom>
              <a:avLst/>
              <a:gdLst/>
              <a:ahLst/>
              <a:cxnLst/>
              <a:rect l="l" t="t" r="r" b="b"/>
              <a:pathLst>
                <a:path w="943" h="2038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140900" y="2909150"/>
              <a:ext cx="22075" cy="50175"/>
            </a:xfrm>
            <a:custGeom>
              <a:avLst/>
              <a:gdLst/>
              <a:ahLst/>
              <a:cxnLst/>
              <a:rect l="l" t="t" r="r" b="b"/>
              <a:pathLst>
                <a:path w="883" h="2007" extrusionOk="0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882550" y="2920550"/>
              <a:ext cx="56250" cy="66900"/>
            </a:xfrm>
            <a:custGeom>
              <a:avLst/>
              <a:gdLst/>
              <a:ahLst/>
              <a:cxnLst/>
              <a:rect l="l" t="t" r="r" b="b"/>
              <a:pathLst>
                <a:path w="2250" h="2676" extrusionOk="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847575" y="2871925"/>
              <a:ext cx="93500" cy="85875"/>
            </a:xfrm>
            <a:custGeom>
              <a:avLst/>
              <a:gdLst/>
              <a:ahLst/>
              <a:cxnLst/>
              <a:rect l="l" t="t" r="r" b="b"/>
              <a:pathLst>
                <a:path w="3740" h="3435" extrusionOk="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847575" y="2871925"/>
              <a:ext cx="70700" cy="29925"/>
            </a:xfrm>
            <a:custGeom>
              <a:avLst/>
              <a:gdLst/>
              <a:ahLst/>
              <a:cxnLst/>
              <a:rect l="l" t="t" r="r" b="b"/>
              <a:pathLst>
                <a:path w="2828" h="1197" extrusionOk="0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874175" y="2899275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887850" y="2893950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00775" y="2887875"/>
              <a:ext cx="20550" cy="49425"/>
            </a:xfrm>
            <a:custGeom>
              <a:avLst/>
              <a:gdLst/>
              <a:ahLst/>
              <a:cxnLst/>
              <a:rect l="l" t="t" r="r" b="b"/>
              <a:pathLst>
                <a:path w="822" h="1977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909900" y="2879500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859750" y="2900025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709275" y="2944975"/>
              <a:ext cx="608700" cy="534775"/>
            </a:xfrm>
            <a:custGeom>
              <a:avLst/>
              <a:gdLst/>
              <a:ahLst/>
              <a:cxnLst/>
              <a:rect l="l" t="t" r="r" b="b"/>
              <a:pathLst>
                <a:path w="24348" h="21391" extrusionOk="0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58675" y="2985600"/>
              <a:ext cx="508400" cy="449050"/>
            </a:xfrm>
            <a:custGeom>
              <a:avLst/>
              <a:gdLst/>
              <a:ahLst/>
              <a:cxnLst/>
              <a:rect l="l" t="t" r="r" b="b"/>
              <a:pathLst>
                <a:path w="20336" h="17962" extrusionOk="0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786025" y="2984775"/>
              <a:ext cx="453700" cy="451750"/>
            </a:xfrm>
            <a:custGeom>
              <a:avLst/>
              <a:gdLst/>
              <a:ahLst/>
              <a:cxnLst/>
              <a:rect l="l" t="t" r="r" b="b"/>
              <a:pathLst>
                <a:path w="18148" h="18070" extrusionOk="0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153050" y="3113800"/>
              <a:ext cx="68425" cy="31700"/>
            </a:xfrm>
            <a:custGeom>
              <a:avLst/>
              <a:gdLst/>
              <a:ahLst/>
              <a:cxnLst/>
              <a:rect l="l" t="t" r="r" b="b"/>
              <a:pathLst>
                <a:path w="2737" h="1268" extrusionOk="0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158375" y="3263250"/>
              <a:ext cx="70700" cy="25775"/>
            </a:xfrm>
            <a:custGeom>
              <a:avLst/>
              <a:gdLst/>
              <a:ahLst/>
              <a:cxnLst/>
              <a:rect l="l" t="t" r="r" b="b"/>
              <a:pathLst>
                <a:path w="2828" h="1031" extrusionOk="0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079350" y="3349875"/>
              <a:ext cx="34225" cy="67700"/>
            </a:xfrm>
            <a:custGeom>
              <a:avLst/>
              <a:gdLst/>
              <a:ahLst/>
              <a:cxnLst/>
              <a:rect l="l" t="t" r="r" b="b"/>
              <a:pathLst>
                <a:path w="1369" h="2708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934975" y="3356725"/>
              <a:ext cx="27375" cy="69950"/>
            </a:xfrm>
            <a:custGeom>
              <a:avLst/>
              <a:gdLst/>
              <a:ahLst/>
              <a:cxnLst/>
              <a:rect l="l" t="t" r="r" b="b"/>
              <a:pathLst>
                <a:path w="1095" h="2798" extrusionOk="0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806550" y="3278450"/>
              <a:ext cx="67650" cy="33225"/>
            </a:xfrm>
            <a:custGeom>
              <a:avLst/>
              <a:gdLst/>
              <a:ahLst/>
              <a:cxnLst/>
              <a:rect l="l" t="t" r="r" b="b"/>
              <a:pathLst>
                <a:path w="2706" h="1329" extrusionOk="0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795150" y="3136450"/>
              <a:ext cx="71450" cy="25000"/>
            </a:xfrm>
            <a:custGeom>
              <a:avLst/>
              <a:gdLst/>
              <a:ahLst/>
              <a:cxnLst/>
              <a:rect l="l" t="t" r="r" b="b"/>
              <a:pathLst>
                <a:path w="2858" h="1000" extrusionOk="0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908375" y="3006300"/>
              <a:ext cx="34975" cy="66250"/>
            </a:xfrm>
            <a:custGeom>
              <a:avLst/>
              <a:gdLst/>
              <a:ahLst/>
              <a:cxnLst/>
              <a:rect l="l" t="t" r="r" b="b"/>
              <a:pathLst>
                <a:path w="1399" h="2650" extrusionOk="0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061125" y="2992700"/>
              <a:ext cx="25100" cy="70725"/>
            </a:xfrm>
            <a:custGeom>
              <a:avLst/>
              <a:gdLst/>
              <a:ahLst/>
              <a:cxnLst/>
              <a:rect l="l" t="t" r="r" b="b"/>
              <a:pathLst>
                <a:path w="1004" h="2829" extrusionOk="0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150775" y="3105525"/>
              <a:ext cx="66900" cy="34650"/>
            </a:xfrm>
            <a:custGeom>
              <a:avLst/>
              <a:gdLst/>
              <a:ahLst/>
              <a:cxnLst/>
              <a:rect l="l" t="t" r="r" b="b"/>
              <a:pathLst>
                <a:path w="2676" h="1386" extrusionOk="0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741200" y="3020100"/>
              <a:ext cx="98050" cy="297125"/>
            </a:xfrm>
            <a:custGeom>
              <a:avLst/>
              <a:gdLst/>
              <a:ahLst/>
              <a:cxnLst/>
              <a:rect l="l" t="t" r="r" b="b"/>
              <a:pathLst>
                <a:path w="3922" h="11885" extrusionOk="0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855950" y="2978300"/>
              <a:ext cx="46375" cy="26625"/>
            </a:xfrm>
            <a:custGeom>
              <a:avLst/>
              <a:gdLst/>
              <a:ahLst/>
              <a:cxnLst/>
              <a:rect l="l" t="t" r="r" b="b"/>
              <a:pathLst>
                <a:path w="1855" h="1065" extrusionOk="0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899250" y="3041375"/>
              <a:ext cx="419075" cy="409675"/>
            </a:xfrm>
            <a:custGeom>
              <a:avLst/>
              <a:gdLst/>
              <a:ahLst/>
              <a:cxnLst/>
              <a:rect l="l" t="t" r="r" b="b"/>
              <a:pathLst>
                <a:path w="16763" h="16387" extrusionOk="0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022350" y="3076325"/>
              <a:ext cx="44875" cy="169050"/>
            </a:xfrm>
            <a:custGeom>
              <a:avLst/>
              <a:gdLst/>
              <a:ahLst/>
              <a:cxnLst/>
              <a:rect l="l" t="t" r="r" b="b"/>
              <a:pathLst>
                <a:path w="1795" h="6762" extrusionOk="0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001850" y="3037575"/>
              <a:ext cx="36500" cy="179350"/>
            </a:xfrm>
            <a:custGeom>
              <a:avLst/>
              <a:gdLst/>
              <a:ahLst/>
              <a:cxnLst/>
              <a:rect l="l" t="t" r="r" b="b"/>
              <a:pathLst>
                <a:path w="1460" h="7174" extrusionOk="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022350" y="3037575"/>
              <a:ext cx="16000" cy="162625"/>
            </a:xfrm>
            <a:custGeom>
              <a:avLst/>
              <a:gdLst/>
              <a:ahLst/>
              <a:cxnLst/>
              <a:rect l="l" t="t" r="r" b="b"/>
              <a:pathLst>
                <a:path w="640" h="6505" extrusionOk="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986650" y="3190225"/>
              <a:ext cx="63150" cy="52375"/>
            </a:xfrm>
            <a:custGeom>
              <a:avLst/>
              <a:gdLst/>
              <a:ahLst/>
              <a:cxnLst/>
              <a:rect l="l" t="t" r="r" b="b"/>
              <a:pathLst>
                <a:path w="2526" h="2095" extrusionOk="0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980225" y="3188675"/>
              <a:ext cx="65725" cy="55650"/>
            </a:xfrm>
            <a:custGeom>
              <a:avLst/>
              <a:gdLst/>
              <a:ahLst/>
              <a:cxnLst/>
              <a:rect l="l" t="t" r="r" b="b"/>
              <a:pathLst>
                <a:path w="2629" h="2226" extrusionOk="0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994250" y="3196900"/>
              <a:ext cx="47525" cy="39125"/>
            </a:xfrm>
            <a:custGeom>
              <a:avLst/>
              <a:gdLst/>
              <a:ahLst/>
              <a:cxnLst/>
              <a:rect l="l" t="t" r="r" b="b"/>
              <a:pathLst>
                <a:path w="1901" h="1565" extrusionOk="0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200150" y="3571575"/>
              <a:ext cx="484075" cy="399450"/>
            </a:xfrm>
            <a:custGeom>
              <a:avLst/>
              <a:gdLst/>
              <a:ahLst/>
              <a:cxnLst/>
              <a:rect l="l" t="t" r="r" b="b"/>
              <a:pathLst>
                <a:path w="19363" h="15978" extrusionOk="0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395450" y="3724500"/>
              <a:ext cx="115525" cy="121625"/>
            </a:xfrm>
            <a:custGeom>
              <a:avLst/>
              <a:gdLst/>
              <a:ahLst/>
              <a:cxnLst/>
              <a:rect l="l" t="t" r="r" b="b"/>
              <a:pathLst>
                <a:path w="4621" h="4865" extrusionOk="0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582350" y="3302775"/>
              <a:ext cx="367075" cy="321450"/>
            </a:xfrm>
            <a:custGeom>
              <a:avLst/>
              <a:gdLst/>
              <a:ahLst/>
              <a:cxnLst/>
              <a:rect l="l" t="t" r="r" b="b"/>
              <a:pathLst>
                <a:path w="14683" h="12858" extrusionOk="0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583875" y="3292125"/>
              <a:ext cx="368575" cy="322225"/>
            </a:xfrm>
            <a:custGeom>
              <a:avLst/>
              <a:gdLst/>
              <a:ahLst/>
              <a:cxnLst/>
              <a:rect l="l" t="t" r="r" b="b"/>
              <a:pathLst>
                <a:path w="14743" h="12889" extrusionOk="0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599075" y="3311125"/>
              <a:ext cx="337425" cy="285750"/>
            </a:xfrm>
            <a:custGeom>
              <a:avLst/>
              <a:gdLst/>
              <a:ahLst/>
              <a:cxnLst/>
              <a:rect l="l" t="t" r="r" b="b"/>
              <a:pathLst>
                <a:path w="13497" h="11430" extrusionOk="0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735850" y="3083150"/>
              <a:ext cx="499275" cy="411125"/>
            </a:xfrm>
            <a:custGeom>
              <a:avLst/>
              <a:gdLst/>
              <a:ahLst/>
              <a:cxnLst/>
              <a:rect l="l" t="t" r="r" b="b"/>
              <a:pathLst>
                <a:path w="19971" h="16445" extrusionOk="0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734350" y="3082400"/>
              <a:ext cx="501550" cy="412650"/>
            </a:xfrm>
            <a:custGeom>
              <a:avLst/>
              <a:gdLst/>
              <a:ahLst/>
              <a:cxnLst/>
              <a:rect l="l" t="t" r="r" b="b"/>
              <a:pathLst>
                <a:path w="20062" h="16506" extrusionOk="0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753350" y="3108250"/>
              <a:ext cx="463550" cy="360950"/>
            </a:xfrm>
            <a:custGeom>
              <a:avLst/>
              <a:gdLst/>
              <a:ahLst/>
              <a:cxnLst/>
              <a:rect l="l" t="t" r="r" b="b"/>
              <a:pathLst>
                <a:path w="18542" h="14438" extrusionOk="0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120350" y="3582675"/>
              <a:ext cx="34975" cy="19550"/>
            </a:xfrm>
            <a:custGeom>
              <a:avLst/>
              <a:gdLst/>
              <a:ahLst/>
              <a:cxnLst/>
              <a:rect l="l" t="t" r="r" b="b"/>
              <a:pathLst>
                <a:path w="1399" h="782" extrusionOk="0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571750" y="3108175"/>
              <a:ext cx="769050" cy="548450"/>
            </a:xfrm>
            <a:custGeom>
              <a:avLst/>
              <a:gdLst/>
              <a:ahLst/>
              <a:cxnLst/>
              <a:rect l="l" t="t" r="r" b="b"/>
              <a:pathLst>
                <a:path w="30762" h="21938" extrusionOk="0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102200" y="3118875"/>
              <a:ext cx="243200" cy="257625"/>
            </a:xfrm>
            <a:custGeom>
              <a:avLst/>
              <a:gdLst/>
              <a:ahLst/>
              <a:cxnLst/>
              <a:rect l="l" t="t" r="r" b="b"/>
              <a:pathLst>
                <a:path w="9728" h="10305" extrusionOk="0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206300" y="3294400"/>
              <a:ext cx="396700" cy="294125"/>
            </a:xfrm>
            <a:custGeom>
              <a:avLst/>
              <a:gdLst/>
              <a:ahLst/>
              <a:cxnLst/>
              <a:rect l="l" t="t" r="r" b="b"/>
              <a:pathLst>
                <a:path w="15868" h="11765" extrusionOk="0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323325" y="3469225"/>
              <a:ext cx="25875" cy="24100"/>
            </a:xfrm>
            <a:custGeom>
              <a:avLst/>
              <a:gdLst/>
              <a:ahLst/>
              <a:cxnLst/>
              <a:rect l="l" t="t" r="r" b="b"/>
              <a:pathLst>
                <a:path w="1035" h="964" extrusionOk="0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6324100" y="3420300"/>
              <a:ext cx="278900" cy="168225"/>
            </a:xfrm>
            <a:custGeom>
              <a:avLst/>
              <a:gdLst/>
              <a:ahLst/>
              <a:cxnLst/>
              <a:rect l="l" t="t" r="r" b="b"/>
              <a:pathLst>
                <a:path w="11156" h="6729" extrusionOk="0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401600" y="3430825"/>
              <a:ext cx="19775" cy="30025"/>
            </a:xfrm>
            <a:custGeom>
              <a:avLst/>
              <a:gdLst/>
              <a:ahLst/>
              <a:cxnLst/>
              <a:rect l="l" t="t" r="r" b="b"/>
              <a:pathLst>
                <a:path w="791" h="1201" extrusionOk="0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445000" y="3425800"/>
              <a:ext cx="11350" cy="30550"/>
            </a:xfrm>
            <a:custGeom>
              <a:avLst/>
              <a:gdLst/>
              <a:ahLst/>
              <a:cxnLst/>
              <a:rect l="l" t="t" r="r" b="b"/>
              <a:pathLst>
                <a:path w="454" h="1222" extrusionOk="0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482950" y="3421250"/>
              <a:ext cx="9875" cy="28425"/>
            </a:xfrm>
            <a:custGeom>
              <a:avLst/>
              <a:gdLst/>
              <a:ahLst/>
              <a:cxnLst/>
              <a:rect l="l" t="t" r="r" b="b"/>
              <a:pathLst>
                <a:path w="395" h="1137" extrusionOk="0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371200" y="3400250"/>
              <a:ext cx="28150" cy="18875"/>
            </a:xfrm>
            <a:custGeom>
              <a:avLst/>
              <a:gdLst/>
              <a:ahLst/>
              <a:cxnLst/>
              <a:rect l="l" t="t" r="r" b="b"/>
              <a:pathLst>
                <a:path w="1126" h="755" extrusionOk="0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332450" y="3367050"/>
              <a:ext cx="50950" cy="18575"/>
            </a:xfrm>
            <a:custGeom>
              <a:avLst/>
              <a:gdLst/>
              <a:ahLst/>
              <a:cxnLst/>
              <a:rect l="l" t="t" r="r" b="b"/>
              <a:pathLst>
                <a:path w="2038" h="743" extrusionOk="0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362075" y="3325950"/>
              <a:ext cx="25875" cy="49900"/>
            </a:xfrm>
            <a:custGeom>
              <a:avLst/>
              <a:gdLst/>
              <a:ahLst/>
              <a:cxnLst/>
              <a:rect l="l" t="t" r="r" b="b"/>
              <a:pathLst>
                <a:path w="1035" h="1996" extrusionOk="0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805075" y="2586200"/>
              <a:ext cx="528150" cy="772825"/>
            </a:xfrm>
            <a:custGeom>
              <a:avLst/>
              <a:gdLst/>
              <a:ahLst/>
              <a:cxnLst/>
              <a:rect l="l" t="t" r="r" b="b"/>
              <a:pathLst>
                <a:path w="21126" h="30913" extrusionOk="0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808125" y="2704725"/>
              <a:ext cx="25850" cy="104150"/>
            </a:xfrm>
            <a:custGeom>
              <a:avLst/>
              <a:gdLst/>
              <a:ahLst/>
              <a:cxnLst/>
              <a:rect l="l" t="t" r="r" b="b"/>
              <a:pathLst>
                <a:path w="1034" h="4166" extrusionOk="0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91400" y="2706250"/>
              <a:ext cx="21300" cy="103375"/>
            </a:xfrm>
            <a:custGeom>
              <a:avLst/>
              <a:gdLst/>
              <a:ahLst/>
              <a:cxnLst/>
              <a:rect l="l" t="t" r="r" b="b"/>
              <a:pathLst>
                <a:path w="852" h="4135" extrusionOk="0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957025" y="2748800"/>
              <a:ext cx="726475" cy="988650"/>
            </a:xfrm>
            <a:custGeom>
              <a:avLst/>
              <a:gdLst/>
              <a:ahLst/>
              <a:cxnLst/>
              <a:rect l="l" t="t" r="r" b="b"/>
              <a:pathLst>
                <a:path w="29059" h="39546" extrusionOk="0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272375" y="2368675"/>
              <a:ext cx="2472725" cy="1291275"/>
            </a:xfrm>
            <a:custGeom>
              <a:avLst/>
              <a:gdLst/>
              <a:ahLst/>
              <a:cxnLst/>
              <a:rect l="l" t="t" r="r" b="b"/>
              <a:pathLst>
                <a:path w="98909" h="51651" extrusionOk="0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286050" y="2365825"/>
              <a:ext cx="2410425" cy="1295650"/>
            </a:xfrm>
            <a:custGeom>
              <a:avLst/>
              <a:gdLst/>
              <a:ahLst/>
              <a:cxnLst/>
              <a:rect l="l" t="t" r="r" b="b"/>
              <a:pathLst>
                <a:path w="96417" h="51826" extrusionOk="0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468425" y="3510225"/>
              <a:ext cx="1002325" cy="632250"/>
            </a:xfrm>
            <a:custGeom>
              <a:avLst/>
              <a:gdLst/>
              <a:ahLst/>
              <a:cxnLst/>
              <a:rect l="l" t="t" r="r" b="b"/>
              <a:pathLst>
                <a:path w="40093" h="25290" extrusionOk="0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161450" y="2261975"/>
              <a:ext cx="1093500" cy="501300"/>
            </a:xfrm>
            <a:custGeom>
              <a:avLst/>
              <a:gdLst/>
              <a:ahLst/>
              <a:cxnLst/>
              <a:rect l="l" t="t" r="r" b="b"/>
              <a:pathLst>
                <a:path w="43740" h="20052" extrusionOk="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134875" y="2353600"/>
              <a:ext cx="942300" cy="956800"/>
            </a:xfrm>
            <a:custGeom>
              <a:avLst/>
              <a:gdLst/>
              <a:ahLst/>
              <a:cxnLst/>
              <a:rect l="l" t="t" r="r" b="b"/>
              <a:pathLst>
                <a:path w="37692" h="38272" extrusionOk="0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230600" y="3438775"/>
              <a:ext cx="149700" cy="168750"/>
            </a:xfrm>
            <a:custGeom>
              <a:avLst/>
              <a:gdLst/>
              <a:ahLst/>
              <a:cxnLst/>
              <a:rect l="l" t="t" r="r" b="b"/>
              <a:pathLst>
                <a:path w="5988" h="6750" extrusionOk="0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479075" y="2635575"/>
              <a:ext cx="2598100" cy="915700"/>
            </a:xfrm>
            <a:custGeom>
              <a:avLst/>
              <a:gdLst/>
              <a:ahLst/>
              <a:cxnLst/>
              <a:rect l="l" t="t" r="r" b="b"/>
              <a:pathLst>
                <a:path w="103924" h="36628" extrusionOk="0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314950" y="2553525"/>
              <a:ext cx="237125" cy="932400"/>
            </a:xfrm>
            <a:custGeom>
              <a:avLst/>
              <a:gdLst/>
              <a:ahLst/>
              <a:cxnLst/>
              <a:rect l="l" t="t" r="r" b="b"/>
              <a:pathLst>
                <a:path w="9485" h="37296" extrusionOk="0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085450" y="2986750"/>
              <a:ext cx="1103375" cy="309200"/>
            </a:xfrm>
            <a:custGeom>
              <a:avLst/>
              <a:gdLst/>
              <a:ahLst/>
              <a:cxnLst/>
              <a:rect l="l" t="t" r="r" b="b"/>
              <a:pathLst>
                <a:path w="44135" h="12368" extrusionOk="0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631825" y="2669775"/>
              <a:ext cx="483325" cy="449125"/>
            </a:xfrm>
            <a:custGeom>
              <a:avLst/>
              <a:gdLst/>
              <a:ahLst/>
              <a:cxnLst/>
              <a:rect l="l" t="t" r="r" b="b"/>
              <a:pathLst>
                <a:path w="19333" h="17965" extrusionOk="0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613600" y="2668275"/>
              <a:ext cx="501550" cy="452150"/>
            </a:xfrm>
            <a:custGeom>
              <a:avLst/>
              <a:gdLst/>
              <a:ahLst/>
              <a:cxnLst/>
              <a:rect l="l" t="t" r="r" b="b"/>
              <a:pathLst>
                <a:path w="20062" h="18086" extrusionOk="0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5950" y="2225800"/>
              <a:ext cx="829825" cy="450450"/>
            </a:xfrm>
            <a:custGeom>
              <a:avLst/>
              <a:gdLst/>
              <a:ahLst/>
              <a:cxnLst/>
              <a:rect l="l" t="t" r="r" b="b"/>
              <a:pathLst>
                <a:path w="33193" h="18018" extrusionOk="0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761775" y="3438025"/>
              <a:ext cx="217350" cy="244725"/>
            </a:xfrm>
            <a:custGeom>
              <a:avLst/>
              <a:gdLst/>
              <a:ahLst/>
              <a:cxnLst/>
              <a:rect l="l" t="t" r="r" b="b"/>
              <a:pathLst>
                <a:path w="8694" h="9789" extrusionOk="0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831675" y="3629525"/>
              <a:ext cx="377700" cy="286500"/>
            </a:xfrm>
            <a:custGeom>
              <a:avLst/>
              <a:gdLst/>
              <a:ahLst/>
              <a:cxnLst/>
              <a:rect l="l" t="t" r="r" b="b"/>
              <a:pathLst>
                <a:path w="15108" h="11460" extrusionOk="0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923625" y="3799650"/>
              <a:ext cx="26625" cy="23700"/>
            </a:xfrm>
            <a:custGeom>
              <a:avLst/>
              <a:gdLst/>
              <a:ahLst/>
              <a:cxnLst/>
              <a:rect l="l" t="t" r="r" b="b"/>
              <a:pathLst>
                <a:path w="1065" h="948" extrusionOk="0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907675" y="3802775"/>
              <a:ext cx="301700" cy="113250"/>
            </a:xfrm>
            <a:custGeom>
              <a:avLst/>
              <a:gdLst/>
              <a:ahLst/>
              <a:cxnLst/>
              <a:rect l="l" t="t" r="r" b="b"/>
              <a:pathLst>
                <a:path w="12068" h="4530" extrusionOk="0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007225" y="3779050"/>
              <a:ext cx="22825" cy="26800"/>
            </a:xfrm>
            <a:custGeom>
              <a:avLst/>
              <a:gdLst/>
              <a:ahLst/>
              <a:cxnLst/>
              <a:rect l="l" t="t" r="r" b="b"/>
              <a:pathLst>
                <a:path w="913" h="1072" extrusionOk="0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49775" y="3781175"/>
              <a:ext cx="16750" cy="29225"/>
            </a:xfrm>
            <a:custGeom>
              <a:avLst/>
              <a:gdLst/>
              <a:ahLst/>
              <a:cxnLst/>
              <a:rect l="l" t="t" r="r" b="b"/>
              <a:pathLst>
                <a:path w="670" h="1169" extrusionOk="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090075" y="3783700"/>
              <a:ext cx="9125" cy="29050"/>
            </a:xfrm>
            <a:custGeom>
              <a:avLst/>
              <a:gdLst/>
              <a:ahLst/>
              <a:cxnLst/>
              <a:rect l="l" t="t" r="r" b="b"/>
              <a:pathLst>
                <a:path w="365" h="1162" extrusionOk="0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984425" y="3743700"/>
              <a:ext cx="31175" cy="14350"/>
            </a:xfrm>
            <a:custGeom>
              <a:avLst/>
              <a:gdLst/>
              <a:ahLst/>
              <a:cxnLst/>
              <a:rect l="l" t="t" r="r" b="b"/>
              <a:pathLst>
                <a:path w="1247" h="574" extrusionOk="0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954025" y="3702650"/>
              <a:ext cx="51700" cy="18075"/>
            </a:xfrm>
            <a:custGeom>
              <a:avLst/>
              <a:gdLst/>
              <a:ahLst/>
              <a:cxnLst/>
              <a:rect l="l" t="t" r="r" b="b"/>
              <a:pathLst>
                <a:path w="2068" h="723" extrusionOk="0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992025" y="3666475"/>
              <a:ext cx="22825" cy="51225"/>
            </a:xfrm>
            <a:custGeom>
              <a:avLst/>
              <a:gdLst/>
              <a:ahLst/>
              <a:cxnLst/>
              <a:rect l="l" t="t" r="r" b="b"/>
              <a:pathLst>
                <a:path w="913" h="2049" extrusionOk="0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928925" y="2323275"/>
              <a:ext cx="1057050" cy="1329825"/>
            </a:xfrm>
            <a:custGeom>
              <a:avLst/>
              <a:gdLst/>
              <a:ahLst/>
              <a:cxnLst/>
              <a:rect l="l" t="t" r="r" b="b"/>
              <a:pathLst>
                <a:path w="42282" h="53193" extrusionOk="0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565725" y="2947900"/>
              <a:ext cx="40300" cy="98050"/>
            </a:xfrm>
            <a:custGeom>
              <a:avLst/>
              <a:gdLst/>
              <a:ahLst/>
              <a:cxnLst/>
              <a:rect l="l" t="t" r="r" b="b"/>
              <a:pathLst>
                <a:path w="1612" h="392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556600" y="2941825"/>
              <a:ext cx="15225" cy="104125"/>
            </a:xfrm>
            <a:custGeom>
              <a:avLst/>
              <a:gdLst/>
              <a:ahLst/>
              <a:cxnLst/>
              <a:rect l="l" t="t" r="r" b="b"/>
              <a:pathLst>
                <a:path w="609" h="4165" extrusionOk="0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020875" y="2460825"/>
              <a:ext cx="777400" cy="1183150"/>
            </a:xfrm>
            <a:custGeom>
              <a:avLst/>
              <a:gdLst/>
              <a:ahLst/>
              <a:cxnLst/>
              <a:rect l="l" t="t" r="r" b="b"/>
              <a:pathLst>
                <a:path w="31096" h="47326" extrusionOk="0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240475" y="2411425"/>
              <a:ext cx="407325" cy="141350"/>
            </a:xfrm>
            <a:custGeom>
              <a:avLst/>
              <a:gdLst/>
              <a:ahLst/>
              <a:cxnLst/>
              <a:rect l="l" t="t" r="r" b="b"/>
              <a:pathLst>
                <a:path w="16293" h="5654" extrusionOk="0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716150" y="2391625"/>
              <a:ext cx="194575" cy="82125"/>
            </a:xfrm>
            <a:custGeom>
              <a:avLst/>
              <a:gdLst/>
              <a:ahLst/>
              <a:cxnLst/>
              <a:rect l="l" t="t" r="r" b="b"/>
              <a:pathLst>
                <a:path w="7783" h="3285" extrusionOk="0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052025" y="1573250"/>
              <a:ext cx="905075" cy="883025"/>
            </a:xfrm>
            <a:custGeom>
              <a:avLst/>
              <a:gdLst/>
              <a:ahLst/>
              <a:cxnLst/>
              <a:rect l="l" t="t" r="r" b="b"/>
              <a:pathLst>
                <a:path w="36203" h="35321" extrusionOk="0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550525" y="1833900"/>
              <a:ext cx="135275" cy="310075"/>
            </a:xfrm>
            <a:custGeom>
              <a:avLst/>
              <a:gdLst/>
              <a:ahLst/>
              <a:cxnLst/>
              <a:rect l="l" t="t" r="r" b="b"/>
              <a:pathLst>
                <a:path w="5411" h="12403" extrusionOk="0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151575" y="1615825"/>
              <a:ext cx="660375" cy="894400"/>
            </a:xfrm>
            <a:custGeom>
              <a:avLst/>
              <a:gdLst/>
              <a:ahLst/>
              <a:cxnLst/>
              <a:rect l="l" t="t" r="r" b="b"/>
              <a:pathLst>
                <a:path w="26415" h="35776" extrusionOk="0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191850" y="1706250"/>
              <a:ext cx="623900" cy="807775"/>
            </a:xfrm>
            <a:custGeom>
              <a:avLst/>
              <a:gdLst/>
              <a:ahLst/>
              <a:cxnLst/>
              <a:rect l="l" t="t" r="r" b="b"/>
              <a:pathLst>
                <a:path w="24956" h="32311" extrusionOk="0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211600" y="1617125"/>
              <a:ext cx="144425" cy="35200"/>
            </a:xfrm>
            <a:custGeom>
              <a:avLst/>
              <a:gdLst/>
              <a:ahLst/>
              <a:cxnLst/>
              <a:rect l="l" t="t" r="r" b="b"/>
              <a:pathLst>
                <a:path w="5777" h="1408" extrusionOk="0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764800" y="2203400"/>
              <a:ext cx="73750" cy="21275"/>
            </a:xfrm>
            <a:custGeom>
              <a:avLst/>
              <a:gdLst/>
              <a:ahLst/>
              <a:cxnLst/>
              <a:rect l="l" t="t" r="r" b="b"/>
              <a:pathLst>
                <a:path w="2950" h="851" extrusionOk="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126500" y="1893175"/>
              <a:ext cx="90450" cy="25850"/>
            </a:xfrm>
            <a:custGeom>
              <a:avLst/>
              <a:gdLst/>
              <a:ahLst/>
              <a:cxnLst/>
              <a:rect l="l" t="t" r="r" b="b"/>
              <a:pathLst>
                <a:path w="3618" h="1034" extrusionOk="0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110550" y="1975225"/>
              <a:ext cx="135275" cy="25125"/>
            </a:xfrm>
            <a:custGeom>
              <a:avLst/>
              <a:gdLst/>
              <a:ahLst/>
              <a:cxnLst/>
              <a:rect l="l" t="t" r="r" b="b"/>
              <a:pathLst>
                <a:path w="5411" h="1005" extrusionOk="0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197925" y="1856700"/>
              <a:ext cx="291075" cy="490150"/>
            </a:xfrm>
            <a:custGeom>
              <a:avLst/>
              <a:gdLst/>
              <a:ahLst/>
              <a:cxnLst/>
              <a:rect l="l" t="t" r="r" b="b"/>
              <a:pathLst>
                <a:path w="11643" h="19606" extrusionOk="0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245800" y="1912375"/>
              <a:ext cx="209750" cy="45725"/>
            </a:xfrm>
            <a:custGeom>
              <a:avLst/>
              <a:gdLst/>
              <a:ahLst/>
              <a:cxnLst/>
              <a:rect l="l" t="t" r="r" b="b"/>
              <a:pathLst>
                <a:path w="8390" h="1829" extrusionOk="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229075" y="1843025"/>
              <a:ext cx="199125" cy="50175"/>
            </a:xfrm>
            <a:custGeom>
              <a:avLst/>
              <a:gdLst/>
              <a:ahLst/>
              <a:cxnLst/>
              <a:rect l="l" t="t" r="r" b="b"/>
              <a:pathLst>
                <a:path w="7965" h="2007" extrusionOk="0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424375" y="1789825"/>
              <a:ext cx="214325" cy="130725"/>
            </a:xfrm>
            <a:custGeom>
              <a:avLst/>
              <a:gdLst/>
              <a:ahLst/>
              <a:cxnLst/>
              <a:rect l="l" t="t" r="r" b="b"/>
              <a:pathLst>
                <a:path w="8573" h="5229" extrusionOk="0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448700" y="1880625"/>
              <a:ext cx="178600" cy="85525"/>
            </a:xfrm>
            <a:custGeom>
              <a:avLst/>
              <a:gdLst/>
              <a:ahLst/>
              <a:cxnLst/>
              <a:rect l="l" t="t" r="r" b="b"/>
              <a:pathLst>
                <a:path w="7144" h="3421" extrusionOk="0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633350" y="1932400"/>
              <a:ext cx="139850" cy="28500"/>
            </a:xfrm>
            <a:custGeom>
              <a:avLst/>
              <a:gdLst/>
              <a:ahLst/>
              <a:cxnLst/>
              <a:rect l="l" t="t" r="r" b="b"/>
              <a:pathLst>
                <a:path w="5594" h="1140" extrusionOk="0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09800" y="1976000"/>
              <a:ext cx="177825" cy="54175"/>
            </a:xfrm>
            <a:custGeom>
              <a:avLst/>
              <a:gdLst/>
              <a:ahLst/>
              <a:cxnLst/>
              <a:rect l="l" t="t" r="r" b="b"/>
              <a:pathLst>
                <a:path w="7113" h="2167" extrusionOk="0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608275" y="1897725"/>
              <a:ext cx="47900" cy="242450"/>
            </a:xfrm>
            <a:custGeom>
              <a:avLst/>
              <a:gdLst/>
              <a:ahLst/>
              <a:cxnLst/>
              <a:rect l="l" t="t" r="r" b="b"/>
              <a:pathLst>
                <a:path w="1916" h="9698" extrusionOk="0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438050" y="1225225"/>
              <a:ext cx="66900" cy="145925"/>
            </a:xfrm>
            <a:custGeom>
              <a:avLst/>
              <a:gdLst/>
              <a:ahLst/>
              <a:cxnLst/>
              <a:rect l="l" t="t" r="r" b="b"/>
              <a:pathLst>
                <a:path w="2676" h="5837" extrusionOk="0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469225" y="1140325"/>
              <a:ext cx="338175" cy="290100"/>
            </a:xfrm>
            <a:custGeom>
              <a:avLst/>
              <a:gdLst/>
              <a:ahLst/>
              <a:cxnLst/>
              <a:rect l="l" t="t" r="r" b="b"/>
              <a:pathLst>
                <a:path w="13527" h="11604" extrusionOk="0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411450" y="1200550"/>
              <a:ext cx="390625" cy="523400"/>
            </a:xfrm>
            <a:custGeom>
              <a:avLst/>
              <a:gdLst/>
              <a:ahLst/>
              <a:cxnLst/>
              <a:rect l="l" t="t" r="r" b="b"/>
              <a:pathLst>
                <a:path w="15625" h="20936" extrusionOk="0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548250" y="1545150"/>
              <a:ext cx="82850" cy="78300"/>
            </a:xfrm>
            <a:custGeom>
              <a:avLst/>
              <a:gdLst/>
              <a:ahLst/>
              <a:cxnLst/>
              <a:rect l="l" t="t" r="r" b="b"/>
              <a:pathLst>
                <a:path w="3314" h="3132" extrusionOk="0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488200" y="1192750"/>
              <a:ext cx="129225" cy="204800"/>
            </a:xfrm>
            <a:custGeom>
              <a:avLst/>
              <a:gdLst/>
              <a:ahLst/>
              <a:cxnLst/>
              <a:rect l="l" t="t" r="r" b="b"/>
              <a:pathLst>
                <a:path w="5169" h="8192" extrusionOk="0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452300" y="1334000"/>
              <a:ext cx="73925" cy="81425"/>
            </a:xfrm>
            <a:custGeom>
              <a:avLst/>
              <a:gdLst/>
              <a:ahLst/>
              <a:cxnLst/>
              <a:rect l="l" t="t" r="r" b="b"/>
              <a:pathLst>
                <a:path w="2957" h="3257" extrusionOk="0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475300" y="1349850"/>
              <a:ext cx="28125" cy="44550"/>
            </a:xfrm>
            <a:custGeom>
              <a:avLst/>
              <a:gdLst/>
              <a:ahLst/>
              <a:cxnLst/>
              <a:rect l="l" t="t" r="r" b="b"/>
              <a:pathLst>
                <a:path w="1125" h="1782" extrusionOk="0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552800" y="1171150"/>
              <a:ext cx="232550" cy="130525"/>
            </a:xfrm>
            <a:custGeom>
              <a:avLst/>
              <a:gdLst/>
              <a:ahLst/>
              <a:cxnLst/>
              <a:rect l="l" t="t" r="r" b="b"/>
              <a:pathLst>
                <a:path w="9302" h="5221" extrusionOk="0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629550" y="1140875"/>
              <a:ext cx="142125" cy="158850"/>
            </a:xfrm>
            <a:custGeom>
              <a:avLst/>
              <a:gdLst/>
              <a:ahLst/>
              <a:cxnLst/>
              <a:rect l="l" t="t" r="r" b="b"/>
              <a:pathLst>
                <a:path w="5685" h="6354" extrusionOk="0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574850" y="1156075"/>
              <a:ext cx="178600" cy="144400"/>
            </a:xfrm>
            <a:custGeom>
              <a:avLst/>
              <a:gdLst/>
              <a:ahLst/>
              <a:cxnLst/>
              <a:rect l="l" t="t" r="r" b="b"/>
              <a:pathLst>
                <a:path w="7144" h="5776" extrusionOk="0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11625" y="1397350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712375" y="1384650"/>
              <a:ext cx="45625" cy="20875"/>
            </a:xfrm>
            <a:custGeom>
              <a:avLst/>
              <a:gdLst/>
              <a:ahLst/>
              <a:cxnLst/>
              <a:rect l="l" t="t" r="r" b="b"/>
              <a:pathLst>
                <a:path w="1825" h="835" extrusionOk="0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594600" y="1363625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595350" y="1346525"/>
              <a:ext cx="44875" cy="20875"/>
            </a:xfrm>
            <a:custGeom>
              <a:avLst/>
              <a:gdLst/>
              <a:ahLst/>
              <a:cxnLst/>
              <a:rect l="l" t="t" r="r" b="b"/>
              <a:pathLst>
                <a:path w="1795" h="835" extrusionOk="0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652350" y="1369600"/>
              <a:ext cx="34225" cy="108700"/>
            </a:xfrm>
            <a:custGeom>
              <a:avLst/>
              <a:gdLst/>
              <a:ahLst/>
              <a:cxnLst/>
              <a:rect l="l" t="t" r="r" b="b"/>
              <a:pathLst>
                <a:path w="1369" h="4348" extrusionOk="0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608275" y="1466125"/>
              <a:ext cx="33450" cy="46300"/>
            </a:xfrm>
            <a:custGeom>
              <a:avLst/>
              <a:gdLst/>
              <a:ahLst/>
              <a:cxnLst/>
              <a:rect l="l" t="t" r="r" b="b"/>
              <a:pathLst>
                <a:path w="1338" h="1852" extrusionOk="0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602200" y="1302050"/>
              <a:ext cx="57775" cy="20550"/>
            </a:xfrm>
            <a:custGeom>
              <a:avLst/>
              <a:gdLst/>
              <a:ahLst/>
              <a:cxnLst/>
              <a:rect l="l" t="t" r="r" b="b"/>
              <a:pathLst>
                <a:path w="2311" h="822" extrusionOk="0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724525" y="1348525"/>
              <a:ext cx="41825" cy="21600"/>
            </a:xfrm>
            <a:custGeom>
              <a:avLst/>
              <a:gdLst/>
              <a:ahLst/>
              <a:cxnLst/>
              <a:rect l="l" t="t" r="r" b="b"/>
              <a:pathLst>
                <a:path w="1673" h="864" extrusionOk="0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492000" y="2423575"/>
              <a:ext cx="83625" cy="79050"/>
            </a:xfrm>
            <a:custGeom>
              <a:avLst/>
              <a:gdLst/>
              <a:ahLst/>
              <a:cxnLst/>
              <a:rect l="l" t="t" r="r" b="b"/>
              <a:pathLst>
                <a:path w="3345" h="3162" extrusionOk="0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001875" y="2319850"/>
              <a:ext cx="494725" cy="160925"/>
            </a:xfrm>
            <a:custGeom>
              <a:avLst/>
              <a:gdLst/>
              <a:ahLst/>
              <a:cxnLst/>
              <a:rect l="l" t="t" r="r" b="b"/>
              <a:pathLst>
                <a:path w="19789" h="6437" extrusionOk="0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419050" y="2438775"/>
              <a:ext cx="101850" cy="80150"/>
            </a:xfrm>
            <a:custGeom>
              <a:avLst/>
              <a:gdLst/>
              <a:ahLst/>
              <a:cxnLst/>
              <a:rect l="l" t="t" r="r" b="b"/>
              <a:pathLst>
                <a:path w="4074" h="3206" extrusionOk="0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423625" y="2442250"/>
              <a:ext cx="96525" cy="75875"/>
            </a:xfrm>
            <a:custGeom>
              <a:avLst/>
              <a:gdLst/>
              <a:ahLst/>
              <a:cxnLst/>
              <a:rect l="l" t="t" r="r" b="b"/>
              <a:pathLst>
                <a:path w="3861" h="3035" extrusionOk="0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433500" y="2456250"/>
              <a:ext cx="16750" cy="11425"/>
            </a:xfrm>
            <a:custGeom>
              <a:avLst/>
              <a:gdLst/>
              <a:ahLst/>
              <a:cxnLst/>
              <a:rect l="l" t="t" r="r" b="b"/>
              <a:pathLst>
                <a:path w="670" h="457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457050" y="2456250"/>
              <a:ext cx="14475" cy="12175"/>
            </a:xfrm>
            <a:custGeom>
              <a:avLst/>
              <a:gdLst/>
              <a:ahLst/>
              <a:cxnLst/>
              <a:rect l="l" t="t" r="r" b="b"/>
              <a:pathLst>
                <a:path w="579" h="487" extrusionOk="0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5458575" y="2481325"/>
              <a:ext cx="21300" cy="31950"/>
            </a:xfrm>
            <a:custGeom>
              <a:avLst/>
              <a:gdLst/>
              <a:ahLst/>
              <a:cxnLst/>
              <a:rect l="l" t="t" r="r" b="b"/>
              <a:pathLst>
                <a:path w="852" h="1278" extrusionOk="0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494300" y="2460050"/>
              <a:ext cx="7625" cy="36500"/>
            </a:xfrm>
            <a:custGeom>
              <a:avLst/>
              <a:gdLst/>
              <a:ahLst/>
              <a:cxnLst/>
              <a:rect l="l" t="t" r="r" b="b"/>
              <a:pathLst>
                <a:path w="305" h="14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5448700" y="2457025"/>
              <a:ext cx="52450" cy="37250"/>
            </a:xfrm>
            <a:custGeom>
              <a:avLst/>
              <a:gdLst/>
              <a:ahLst/>
              <a:cxnLst/>
              <a:rect l="l" t="t" r="r" b="b"/>
              <a:pathLst>
                <a:path w="2098" h="1490" extrusionOk="0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5444125" y="2446375"/>
              <a:ext cx="25125" cy="45625"/>
            </a:xfrm>
            <a:custGeom>
              <a:avLst/>
              <a:gdLst/>
              <a:ahLst/>
              <a:cxnLst/>
              <a:rect l="l" t="t" r="r" b="b"/>
              <a:pathLst>
                <a:path w="1005" h="1825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5466925" y="2474500"/>
              <a:ext cx="38025" cy="38775"/>
            </a:xfrm>
            <a:custGeom>
              <a:avLst/>
              <a:gdLst/>
              <a:ahLst/>
              <a:cxnLst/>
              <a:rect l="l" t="t" r="r" b="b"/>
              <a:pathLst>
                <a:path w="1521" h="1551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933500" y="2416950"/>
              <a:ext cx="300925" cy="67450"/>
            </a:xfrm>
            <a:custGeom>
              <a:avLst/>
              <a:gdLst/>
              <a:ahLst/>
              <a:cxnLst/>
              <a:rect l="l" t="t" r="r" b="b"/>
              <a:pathLst>
                <a:path w="12037" h="2698" extrusionOk="0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289850" y="2289025"/>
              <a:ext cx="645950" cy="299550"/>
            </a:xfrm>
            <a:custGeom>
              <a:avLst/>
              <a:gdLst/>
              <a:ahLst/>
              <a:cxnLst/>
              <a:rect l="l" t="t" r="r" b="b"/>
              <a:pathLst>
                <a:path w="25838" h="11982" extrusionOk="0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371175" y="2231775"/>
              <a:ext cx="155800" cy="59600"/>
            </a:xfrm>
            <a:custGeom>
              <a:avLst/>
              <a:gdLst/>
              <a:ahLst/>
              <a:cxnLst/>
              <a:rect l="l" t="t" r="r" b="b"/>
              <a:pathLst>
                <a:path w="6232" h="2384" extrusionOk="0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4520875" y="2324025"/>
              <a:ext cx="158075" cy="76025"/>
            </a:xfrm>
            <a:custGeom>
              <a:avLst/>
              <a:gdLst/>
              <a:ahLst/>
              <a:cxnLst/>
              <a:rect l="l" t="t" r="r" b="b"/>
              <a:pathLst>
                <a:path w="6323" h="3041" extrusionOk="0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4672075" y="2375700"/>
              <a:ext cx="78300" cy="164925"/>
            </a:xfrm>
            <a:custGeom>
              <a:avLst/>
              <a:gdLst/>
              <a:ahLst/>
              <a:cxnLst/>
              <a:rect l="l" t="t" r="r" b="b"/>
              <a:pathLst>
                <a:path w="3132" h="6597" extrusionOk="0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36225" y="2393175"/>
              <a:ext cx="5350" cy="51700"/>
            </a:xfrm>
            <a:custGeom>
              <a:avLst/>
              <a:gdLst/>
              <a:ahLst/>
              <a:cxnLst/>
              <a:rect l="l" t="t" r="r" b="b"/>
              <a:pathLst>
                <a:path w="214" h="2068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805075" y="2453225"/>
              <a:ext cx="66125" cy="107150"/>
            </a:xfrm>
            <a:custGeom>
              <a:avLst/>
              <a:gdLst/>
              <a:ahLst/>
              <a:cxnLst/>
              <a:rect l="l" t="t" r="r" b="b"/>
              <a:pathLst>
                <a:path w="2645" h="4286" extrusionOk="0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924375" y="2370375"/>
              <a:ext cx="71450" cy="57025"/>
            </a:xfrm>
            <a:custGeom>
              <a:avLst/>
              <a:gdLst/>
              <a:ahLst/>
              <a:cxnLst/>
              <a:rect l="l" t="t" r="r" b="b"/>
              <a:pathLst>
                <a:path w="2858" h="228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078625" y="2325550"/>
              <a:ext cx="12175" cy="91225"/>
            </a:xfrm>
            <a:custGeom>
              <a:avLst/>
              <a:gdLst/>
              <a:ahLst/>
              <a:cxnLst/>
              <a:rect l="l" t="t" r="r" b="b"/>
              <a:pathLst>
                <a:path w="487" h="3649" extrusionOk="0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192600" y="2351400"/>
              <a:ext cx="16000" cy="76750"/>
            </a:xfrm>
            <a:custGeom>
              <a:avLst/>
              <a:gdLst/>
              <a:ahLst/>
              <a:cxnLst/>
              <a:rect l="l" t="t" r="r" b="b"/>
              <a:pathLst>
                <a:path w="640" h="3070" extrusionOk="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89125" y="2399250"/>
              <a:ext cx="6100" cy="30425"/>
            </a:xfrm>
            <a:custGeom>
              <a:avLst/>
              <a:gdLst/>
              <a:ahLst/>
              <a:cxnLst/>
              <a:rect l="l" t="t" r="r" b="b"/>
              <a:pathLst>
                <a:path w="244" h="1217" extrusionOk="0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422100" y="2430425"/>
              <a:ext cx="2300" cy="44100"/>
            </a:xfrm>
            <a:custGeom>
              <a:avLst/>
              <a:gdLst/>
              <a:ahLst/>
              <a:cxnLst/>
              <a:rect l="l" t="t" r="r" b="b"/>
              <a:pathLst>
                <a:path w="92" h="1764" extrusionOk="0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82425" y="2425100"/>
              <a:ext cx="367050" cy="140900"/>
            </a:xfrm>
            <a:custGeom>
              <a:avLst/>
              <a:gdLst/>
              <a:ahLst/>
              <a:cxnLst/>
              <a:rect l="l" t="t" r="r" b="b"/>
              <a:pathLst>
                <a:path w="14682" h="5636" extrusionOk="0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104475" y="2434975"/>
              <a:ext cx="18250" cy="63100"/>
            </a:xfrm>
            <a:custGeom>
              <a:avLst/>
              <a:gdLst/>
              <a:ahLst/>
              <a:cxnLst/>
              <a:rect l="l" t="t" r="r" b="b"/>
              <a:pathLst>
                <a:path w="730" h="2524" extrusionOk="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083200" y="2476200"/>
              <a:ext cx="23575" cy="3625"/>
            </a:xfrm>
            <a:custGeom>
              <a:avLst/>
              <a:gdLst/>
              <a:ahLst/>
              <a:cxnLst/>
              <a:rect l="l" t="t" r="r" b="b"/>
              <a:pathLst>
                <a:path w="943" h="145" extrusionOk="0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090775" y="2446000"/>
              <a:ext cx="20550" cy="8000"/>
            </a:xfrm>
            <a:custGeom>
              <a:avLst/>
              <a:gdLst/>
              <a:ahLst/>
              <a:cxnLst/>
              <a:rect l="l" t="t" r="r" b="b"/>
              <a:pathLst>
                <a:path w="822" h="320" extrusionOk="0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105975" y="2427000"/>
              <a:ext cx="346550" cy="138475"/>
            </a:xfrm>
            <a:custGeom>
              <a:avLst/>
              <a:gdLst/>
              <a:ahLst/>
              <a:cxnLst/>
              <a:rect l="l" t="t" r="r" b="b"/>
              <a:pathLst>
                <a:path w="13862" h="5539" extrusionOk="0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143975" y="2441825"/>
              <a:ext cx="18275" cy="114000"/>
            </a:xfrm>
            <a:custGeom>
              <a:avLst/>
              <a:gdLst/>
              <a:ahLst/>
              <a:cxnLst/>
              <a:rect l="l" t="t" r="r" b="b"/>
              <a:pathLst>
                <a:path w="731" h="4560" extrusionOk="0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235925" y="2500325"/>
              <a:ext cx="13700" cy="53225"/>
            </a:xfrm>
            <a:custGeom>
              <a:avLst/>
              <a:gdLst/>
              <a:ahLst/>
              <a:cxnLst/>
              <a:rect l="l" t="t" r="r" b="b"/>
              <a:pathLst>
                <a:path w="548" h="2129" extrusionOk="0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223000" y="2467650"/>
              <a:ext cx="5350" cy="31175"/>
            </a:xfrm>
            <a:custGeom>
              <a:avLst/>
              <a:gdLst/>
              <a:ahLst/>
              <a:cxnLst/>
              <a:rect l="l" t="t" r="r" b="b"/>
              <a:pathLst>
                <a:path w="214" h="1247" extrusionOk="0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5238200" y="2434975"/>
              <a:ext cx="7625" cy="28900"/>
            </a:xfrm>
            <a:custGeom>
              <a:avLst/>
              <a:gdLst/>
              <a:ahLst/>
              <a:cxnLst/>
              <a:rect l="l" t="t" r="r" b="b"/>
              <a:pathLst>
                <a:path w="305" h="115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302025" y="2428900"/>
              <a:ext cx="9150" cy="24350"/>
            </a:xfrm>
            <a:custGeom>
              <a:avLst/>
              <a:gdLst/>
              <a:ahLst/>
              <a:cxnLst/>
              <a:rect l="l" t="t" r="r" b="b"/>
              <a:pathLst>
                <a:path w="366" h="974" extrusionOk="0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337000" y="2448650"/>
              <a:ext cx="25100" cy="57775"/>
            </a:xfrm>
            <a:custGeom>
              <a:avLst/>
              <a:gdLst/>
              <a:ahLst/>
              <a:cxnLst/>
              <a:rect l="l" t="t" r="r" b="b"/>
              <a:pathLst>
                <a:path w="1004" h="2311" extrusionOk="0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368900" y="2437250"/>
              <a:ext cx="6875" cy="8400"/>
            </a:xfrm>
            <a:custGeom>
              <a:avLst/>
              <a:gdLst/>
              <a:ahLst/>
              <a:cxnLst/>
              <a:rect l="l" t="t" r="r" b="b"/>
              <a:pathLst>
                <a:path w="275" h="33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115900" y="2485775"/>
              <a:ext cx="335100" cy="53475"/>
            </a:xfrm>
            <a:custGeom>
              <a:avLst/>
              <a:gdLst/>
              <a:ahLst/>
              <a:cxnLst/>
              <a:rect l="l" t="t" r="r" b="b"/>
              <a:pathLst>
                <a:path w="13404" h="2139" extrusionOk="0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111300" y="2463850"/>
              <a:ext cx="181650" cy="20550"/>
            </a:xfrm>
            <a:custGeom>
              <a:avLst/>
              <a:gdLst/>
              <a:ahLst/>
              <a:cxnLst/>
              <a:rect l="l" t="t" r="r" b="b"/>
              <a:pathLst>
                <a:path w="7266" h="822" extrusionOk="0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124975" y="2434950"/>
              <a:ext cx="264475" cy="18300"/>
            </a:xfrm>
            <a:custGeom>
              <a:avLst/>
              <a:gdLst/>
              <a:ahLst/>
              <a:cxnLst/>
              <a:rect l="l" t="t" r="r" b="b"/>
              <a:pathLst>
                <a:path w="10579" h="732" extrusionOk="0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213125" y="2446050"/>
              <a:ext cx="235600" cy="57350"/>
            </a:xfrm>
            <a:custGeom>
              <a:avLst/>
              <a:gdLst/>
              <a:ahLst/>
              <a:cxnLst/>
              <a:rect l="l" t="t" r="r" b="b"/>
              <a:pathLst>
                <a:path w="9424" h="2294" extrusionOk="0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200200" y="2454550"/>
              <a:ext cx="117050" cy="14150"/>
            </a:xfrm>
            <a:custGeom>
              <a:avLst/>
              <a:gdLst/>
              <a:ahLst/>
              <a:cxnLst/>
              <a:rect l="l" t="t" r="r" b="b"/>
              <a:pathLst>
                <a:path w="4682" h="566" extrusionOk="0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320250" y="2254800"/>
              <a:ext cx="949900" cy="295700"/>
            </a:xfrm>
            <a:custGeom>
              <a:avLst/>
              <a:gdLst/>
              <a:ahLst/>
              <a:cxnLst/>
              <a:rect l="l" t="t" r="r" b="b"/>
              <a:pathLst>
                <a:path w="37996" h="11828" extrusionOk="0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508700" y="2228275"/>
              <a:ext cx="294875" cy="225725"/>
            </a:xfrm>
            <a:custGeom>
              <a:avLst/>
              <a:gdLst/>
              <a:ahLst/>
              <a:cxnLst/>
              <a:rect l="l" t="t" r="r" b="b"/>
              <a:pathLst>
                <a:path w="11795" h="9029" extrusionOk="0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934250" y="2330750"/>
              <a:ext cx="307025" cy="51825"/>
            </a:xfrm>
            <a:custGeom>
              <a:avLst/>
              <a:gdLst/>
              <a:ahLst/>
              <a:cxnLst/>
              <a:rect l="l" t="t" r="r" b="b"/>
              <a:pathLst>
                <a:path w="12281" h="2073" extrusionOk="0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004150" y="2327075"/>
              <a:ext cx="44100" cy="88925"/>
            </a:xfrm>
            <a:custGeom>
              <a:avLst/>
              <a:gdLst/>
              <a:ahLst/>
              <a:cxnLst/>
              <a:rect l="l" t="t" r="r" b="b"/>
              <a:pathLst>
                <a:path w="1764" h="355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135625" y="2327075"/>
              <a:ext cx="14450" cy="93500"/>
            </a:xfrm>
            <a:custGeom>
              <a:avLst/>
              <a:gdLst/>
              <a:ahLst/>
              <a:cxnLst/>
              <a:rect l="l" t="t" r="r" b="b"/>
              <a:pathLst>
                <a:path w="578" h="3740" extrusionOk="0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867375" y="2425850"/>
              <a:ext cx="63100" cy="62350"/>
            </a:xfrm>
            <a:custGeom>
              <a:avLst/>
              <a:gdLst/>
              <a:ahLst/>
              <a:cxnLst/>
              <a:rect l="l" t="t" r="r" b="b"/>
              <a:pathLst>
                <a:path w="2524" h="2494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79225" y="2391675"/>
              <a:ext cx="8400" cy="67650"/>
            </a:xfrm>
            <a:custGeom>
              <a:avLst/>
              <a:gdLst/>
              <a:ahLst/>
              <a:cxnLst/>
              <a:rect l="l" t="t" r="r" b="b"/>
              <a:pathLst>
                <a:path w="336" h="2706" extrusionOk="0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60225" y="2486650"/>
              <a:ext cx="22825" cy="95775"/>
            </a:xfrm>
            <a:custGeom>
              <a:avLst/>
              <a:gdLst/>
              <a:ahLst/>
              <a:cxnLst/>
              <a:rect l="l" t="t" r="r" b="b"/>
              <a:pathLst>
                <a:path w="913" h="3831" extrusionOk="0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893975" y="2384075"/>
              <a:ext cx="6100" cy="14450"/>
            </a:xfrm>
            <a:custGeom>
              <a:avLst/>
              <a:gdLst/>
              <a:ahLst/>
              <a:cxnLst/>
              <a:rect l="l" t="t" r="r" b="b"/>
              <a:pathLst>
                <a:path w="244" h="578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577850" y="2348350"/>
              <a:ext cx="131500" cy="118575"/>
            </a:xfrm>
            <a:custGeom>
              <a:avLst/>
              <a:gdLst/>
              <a:ahLst/>
              <a:cxnLst/>
              <a:rect l="l" t="t" r="r" b="b"/>
              <a:pathLst>
                <a:path w="5260" h="4743" extrusionOk="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455525" y="2253375"/>
              <a:ext cx="139825" cy="64600"/>
            </a:xfrm>
            <a:custGeom>
              <a:avLst/>
              <a:gdLst/>
              <a:ahLst/>
              <a:cxnLst/>
              <a:rect l="l" t="t" r="r" b="b"/>
              <a:pathLst>
                <a:path w="5593" h="2584" extrusionOk="0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367400" y="2420550"/>
              <a:ext cx="3050" cy="11400"/>
            </a:xfrm>
            <a:custGeom>
              <a:avLst/>
              <a:gdLst/>
              <a:ahLst/>
              <a:cxnLst/>
              <a:rect l="l" t="t" r="r" b="b"/>
              <a:pathLst>
                <a:path w="122" h="456" extrusionOk="0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741250" y="2416750"/>
              <a:ext cx="252325" cy="222050"/>
            </a:xfrm>
            <a:custGeom>
              <a:avLst/>
              <a:gdLst/>
              <a:ahLst/>
              <a:cxnLst/>
              <a:rect l="l" t="t" r="r" b="b"/>
              <a:pathLst>
                <a:path w="10093" h="8882" extrusionOk="0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896275" y="2505650"/>
              <a:ext cx="50925" cy="120075"/>
            </a:xfrm>
            <a:custGeom>
              <a:avLst/>
              <a:gdLst/>
              <a:ahLst/>
              <a:cxnLst/>
              <a:rect l="l" t="t" r="r" b="b"/>
              <a:pathLst>
                <a:path w="2037" h="4803" extrusionOk="0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20600" y="2494450"/>
              <a:ext cx="53200" cy="115325"/>
            </a:xfrm>
            <a:custGeom>
              <a:avLst/>
              <a:gdLst/>
              <a:ahLst/>
              <a:cxnLst/>
              <a:rect l="l" t="t" r="r" b="b"/>
              <a:pathLst>
                <a:path w="2128" h="4613" extrusionOk="0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871200" y="2530725"/>
              <a:ext cx="58525" cy="101100"/>
            </a:xfrm>
            <a:custGeom>
              <a:avLst/>
              <a:gdLst/>
              <a:ahLst/>
              <a:cxnLst/>
              <a:rect l="l" t="t" r="r" b="b"/>
              <a:pathLst>
                <a:path w="2341" h="4044" extrusionOk="0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874225" y="2439900"/>
              <a:ext cx="72225" cy="41600"/>
            </a:xfrm>
            <a:custGeom>
              <a:avLst/>
              <a:gdLst/>
              <a:ahLst/>
              <a:cxnLst/>
              <a:rect l="l" t="t" r="r" b="b"/>
              <a:pathLst>
                <a:path w="2889" h="1664" extrusionOk="0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17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CUSTOM_18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3987667" y="-25596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729947" y="1423500"/>
            <a:ext cx="3067800" cy="14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1"/>
          </p:nvPr>
        </p:nvSpPr>
        <p:spPr>
          <a:xfrm>
            <a:off x="723900" y="2885700"/>
            <a:ext cx="3067800" cy="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1"/>
          <p:cNvSpPr/>
          <p:nvPr/>
        </p:nvSpPr>
        <p:spPr>
          <a:xfrm>
            <a:off x="298800" y="8055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20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>
            <a:spLocks noGrp="1"/>
          </p:cNvSpPr>
          <p:nvPr>
            <p:ph type="subTitle" idx="1"/>
          </p:nvPr>
        </p:nvSpPr>
        <p:spPr>
          <a:xfrm>
            <a:off x="656250" y="193853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8" name="Google Shape;488;p33"/>
          <p:cNvSpPr txBox="1">
            <a:spLocks noGrp="1"/>
          </p:cNvSpPr>
          <p:nvPr>
            <p:ph type="subTitle" idx="2"/>
          </p:nvPr>
        </p:nvSpPr>
        <p:spPr>
          <a:xfrm>
            <a:off x="3361337" y="3977725"/>
            <a:ext cx="24213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subTitle" idx="3"/>
          </p:nvPr>
        </p:nvSpPr>
        <p:spPr>
          <a:xfrm>
            <a:off x="652775" y="3990032"/>
            <a:ext cx="24213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33"/>
          <p:cNvSpPr txBox="1">
            <a:spLocks noGrp="1"/>
          </p:cNvSpPr>
          <p:nvPr>
            <p:ph type="subTitle" idx="4"/>
          </p:nvPr>
        </p:nvSpPr>
        <p:spPr>
          <a:xfrm>
            <a:off x="6069925" y="3990032"/>
            <a:ext cx="24213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33"/>
          <p:cNvSpPr txBox="1">
            <a:spLocks noGrp="1"/>
          </p:cNvSpPr>
          <p:nvPr>
            <p:ph type="subTitle" idx="5"/>
          </p:nvPr>
        </p:nvSpPr>
        <p:spPr>
          <a:xfrm>
            <a:off x="3361350" y="2265759"/>
            <a:ext cx="2421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6"/>
          </p:nvPr>
        </p:nvSpPr>
        <p:spPr>
          <a:xfrm>
            <a:off x="3361350" y="193853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3" name="Google Shape;493;p33"/>
          <p:cNvSpPr txBox="1">
            <a:spLocks noGrp="1"/>
          </p:cNvSpPr>
          <p:nvPr>
            <p:ph type="subTitle" idx="7"/>
          </p:nvPr>
        </p:nvSpPr>
        <p:spPr>
          <a:xfrm>
            <a:off x="6066450" y="2254434"/>
            <a:ext cx="2421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4" name="Google Shape;494;p33"/>
          <p:cNvSpPr txBox="1">
            <a:spLocks noGrp="1"/>
          </p:cNvSpPr>
          <p:nvPr>
            <p:ph type="subTitle" idx="8"/>
          </p:nvPr>
        </p:nvSpPr>
        <p:spPr>
          <a:xfrm>
            <a:off x="6066450" y="193853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5" name="Google Shape;495;p33"/>
          <p:cNvSpPr txBox="1">
            <a:spLocks noGrp="1"/>
          </p:cNvSpPr>
          <p:nvPr>
            <p:ph type="subTitle" idx="9"/>
          </p:nvPr>
        </p:nvSpPr>
        <p:spPr>
          <a:xfrm>
            <a:off x="656250" y="2275447"/>
            <a:ext cx="2421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6" name="Google Shape;496;p33"/>
          <p:cNvSpPr txBox="1">
            <a:spLocks noGrp="1"/>
          </p:cNvSpPr>
          <p:nvPr>
            <p:ph type="subTitle" idx="13"/>
          </p:nvPr>
        </p:nvSpPr>
        <p:spPr>
          <a:xfrm>
            <a:off x="656250" y="366011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subTitle" idx="14"/>
          </p:nvPr>
        </p:nvSpPr>
        <p:spPr>
          <a:xfrm>
            <a:off x="3361350" y="366011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33"/>
          <p:cNvSpPr txBox="1">
            <a:spLocks noGrp="1"/>
          </p:cNvSpPr>
          <p:nvPr>
            <p:ph type="subTitle" idx="15"/>
          </p:nvPr>
        </p:nvSpPr>
        <p:spPr>
          <a:xfrm>
            <a:off x="6066450" y="366011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9" name="Google Shape;499;p33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491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911898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1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 rot="1379863">
            <a:off x="70508" y="-2722483"/>
            <a:ext cx="9675891" cy="9454917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221188" y="1980750"/>
            <a:ext cx="20058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5352950" y="2616288"/>
            <a:ext cx="23646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2"/>
          </p:nvPr>
        </p:nvSpPr>
        <p:spPr>
          <a:xfrm>
            <a:off x="5352950" y="1894263"/>
            <a:ext cx="23646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3"/>
          </p:nvPr>
        </p:nvSpPr>
        <p:spPr>
          <a:xfrm>
            <a:off x="5352950" y="1172225"/>
            <a:ext cx="23646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4"/>
          </p:nvPr>
        </p:nvSpPr>
        <p:spPr>
          <a:xfrm>
            <a:off x="5352950" y="3338875"/>
            <a:ext cx="23646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4497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459725" y="2545078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5164925" y="2545078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579838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85063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8028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7575" y="0"/>
            <a:ext cx="9144000" cy="5143500"/>
          </a:xfrm>
          <a:prstGeom prst="rect">
            <a:avLst/>
          </a:prstGeom>
          <a:solidFill>
            <a:srgbClr val="305DBF">
              <a:alpha val="13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 rot="8087307" flipH="1">
            <a:off x="5106452" y="-301900"/>
            <a:ext cx="5990388" cy="5820772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5148375" y="2076450"/>
            <a:ext cx="33939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690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3409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8573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638950" y="-2952197"/>
            <a:ext cx="10421907" cy="10114552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916062" y="4010475"/>
            <a:ext cx="26829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39569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202875" y="1025725"/>
            <a:ext cx="67383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2860875" y="2486020"/>
            <a:ext cx="3422100" cy="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8372040" y="3442794"/>
            <a:ext cx="349198" cy="3491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 rot="4357755">
            <a:off x="8166845" y="3324003"/>
            <a:ext cx="122591" cy="1225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551550" y="405250"/>
            <a:ext cx="573900" cy="57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455550" y="979150"/>
            <a:ext cx="134400" cy="13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8596175" y="315100"/>
            <a:ext cx="225000" cy="22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6460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1327050" y="1598088"/>
            <a:ext cx="6489900" cy="13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327050" y="2945463"/>
            <a:ext cx="64899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9194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076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itle">
  <p:cSld name="Left tit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 rot="277699">
            <a:off x="611389" y="-2396143"/>
            <a:ext cx="10332728" cy="9979420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3900" y="448056"/>
            <a:ext cx="23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88331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75731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Title and left tex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1714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">
  <p:cSld name="Title and four text line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00" name="Google Shape;100;p1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556807" y="3580886"/>
            <a:ext cx="2219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2"/>
          </p:nvPr>
        </p:nvSpPr>
        <p:spPr>
          <a:xfrm>
            <a:off x="6279880" y="2060361"/>
            <a:ext cx="2219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3"/>
          </p:nvPr>
        </p:nvSpPr>
        <p:spPr>
          <a:xfrm>
            <a:off x="552702" y="2060361"/>
            <a:ext cx="2219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4"/>
          </p:nvPr>
        </p:nvSpPr>
        <p:spPr>
          <a:xfrm>
            <a:off x="552707" y="3260336"/>
            <a:ext cx="22197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5"/>
          </p:nvPr>
        </p:nvSpPr>
        <p:spPr>
          <a:xfrm>
            <a:off x="6279880" y="1710961"/>
            <a:ext cx="22197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6"/>
          </p:nvPr>
        </p:nvSpPr>
        <p:spPr>
          <a:xfrm>
            <a:off x="552702" y="1710961"/>
            <a:ext cx="22197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7"/>
          </p:nvPr>
        </p:nvSpPr>
        <p:spPr>
          <a:xfrm>
            <a:off x="6279880" y="3580874"/>
            <a:ext cx="2219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8"/>
          </p:nvPr>
        </p:nvSpPr>
        <p:spPr>
          <a:xfrm>
            <a:off x="6279880" y="3239399"/>
            <a:ext cx="22197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037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1327050" y="1598088"/>
            <a:ext cx="6489900" cy="13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327050" y="2945463"/>
            <a:ext cx="64899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Title, subtitles and descriptions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371469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067250" y="445025"/>
            <a:ext cx="7009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2700000">
            <a:off x="310820" y="-1989511"/>
            <a:ext cx="9163700" cy="8686395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1322950" y="2896922"/>
            <a:ext cx="14361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3853950" y="2896922"/>
            <a:ext cx="14361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6341000" y="2896922"/>
            <a:ext cx="14361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1143100" y="3500022"/>
            <a:ext cx="18837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3630150" y="3500022"/>
            <a:ext cx="18837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6117200" y="3500022"/>
            <a:ext cx="18837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58890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deas">
  <p:cSld name="Title and idea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277656">
            <a:off x="269403" y="-2543413"/>
            <a:ext cx="10832132" cy="10325869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685800" y="538325"/>
            <a:ext cx="38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4995225" y="3012245"/>
            <a:ext cx="312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2"/>
          </p:nvPr>
        </p:nvSpPr>
        <p:spPr>
          <a:xfrm>
            <a:off x="4995225" y="2672145"/>
            <a:ext cx="3120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3"/>
          </p:nvPr>
        </p:nvSpPr>
        <p:spPr>
          <a:xfrm>
            <a:off x="4995225" y="4046636"/>
            <a:ext cx="312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4"/>
          </p:nvPr>
        </p:nvSpPr>
        <p:spPr>
          <a:xfrm>
            <a:off x="4995225" y="3706536"/>
            <a:ext cx="3120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5"/>
          </p:nvPr>
        </p:nvSpPr>
        <p:spPr>
          <a:xfrm>
            <a:off x="4995225" y="1977865"/>
            <a:ext cx="312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6"/>
          </p:nvPr>
        </p:nvSpPr>
        <p:spPr>
          <a:xfrm>
            <a:off x="4995225" y="1637766"/>
            <a:ext cx="3120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7"/>
          </p:nvPr>
        </p:nvSpPr>
        <p:spPr>
          <a:xfrm>
            <a:off x="4993825" y="943488"/>
            <a:ext cx="312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8"/>
          </p:nvPr>
        </p:nvSpPr>
        <p:spPr>
          <a:xfrm>
            <a:off x="4993825" y="603388"/>
            <a:ext cx="3120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64983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2337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524811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2"/>
          </p:nvPr>
        </p:nvSpPr>
        <p:spPr>
          <a:xfrm>
            <a:off x="3506266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3"/>
          </p:nvPr>
        </p:nvSpPr>
        <p:spPr>
          <a:xfrm>
            <a:off x="691461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"/>
          </p:nvPr>
        </p:nvSpPr>
        <p:spPr>
          <a:xfrm>
            <a:off x="3672816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5"/>
          </p:nvPr>
        </p:nvSpPr>
        <p:spPr>
          <a:xfrm>
            <a:off x="6487722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6"/>
          </p:nvPr>
        </p:nvSpPr>
        <p:spPr>
          <a:xfrm>
            <a:off x="6654284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96686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6562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36724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9639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63810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33613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33613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60664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8"/>
          </p:nvPr>
        </p:nvSpPr>
        <p:spPr>
          <a:xfrm>
            <a:off x="60664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9"/>
          </p:nvPr>
        </p:nvSpPr>
        <p:spPr>
          <a:xfrm>
            <a:off x="6562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63730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3835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3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5"/>
          <p:cNvGrpSpPr/>
          <p:nvPr/>
        </p:nvGrpSpPr>
        <p:grpSpPr>
          <a:xfrm rot="1351459">
            <a:off x="-548941" y="-2589869"/>
            <a:ext cx="10242340" cy="9846873"/>
            <a:chOff x="1786775" y="1002200"/>
            <a:chExt cx="3861800" cy="3712875"/>
          </a:xfrm>
        </p:grpSpPr>
        <p:sp>
          <p:nvSpPr>
            <p:cNvPr id="187" name="Google Shape;187;p2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"/>
          </p:nvPr>
        </p:nvSpPr>
        <p:spPr>
          <a:xfrm>
            <a:off x="3013825" y="3139792"/>
            <a:ext cx="16341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2"/>
          </p:nvPr>
        </p:nvSpPr>
        <p:spPr>
          <a:xfrm>
            <a:off x="3280904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3"/>
          </p:nvPr>
        </p:nvSpPr>
        <p:spPr>
          <a:xfrm>
            <a:off x="4473700" y="3139792"/>
            <a:ext cx="16341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4"/>
          </p:nvPr>
        </p:nvSpPr>
        <p:spPr>
          <a:xfrm>
            <a:off x="4737363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5"/>
          </p:nvPr>
        </p:nvSpPr>
        <p:spPr>
          <a:xfrm>
            <a:off x="5933575" y="3139792"/>
            <a:ext cx="16341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6"/>
          </p:nvPr>
        </p:nvSpPr>
        <p:spPr>
          <a:xfrm>
            <a:off x="6191931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7"/>
          </p:nvPr>
        </p:nvSpPr>
        <p:spPr>
          <a:xfrm>
            <a:off x="1553950" y="3139792"/>
            <a:ext cx="16341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8"/>
          </p:nvPr>
        </p:nvSpPr>
        <p:spPr>
          <a:xfrm>
            <a:off x="1820825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35631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accent3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 rot="1351516">
            <a:off x="-465843" y="-2509666"/>
            <a:ext cx="10075598" cy="9686905"/>
            <a:chOff x="1786775" y="1002200"/>
            <a:chExt cx="3861800" cy="3712875"/>
          </a:xfrm>
        </p:grpSpPr>
        <p:sp>
          <p:nvSpPr>
            <p:cNvPr id="201" name="Google Shape;201;p2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2553500" y="2642263"/>
            <a:ext cx="19575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2"/>
          </p:nvPr>
        </p:nvSpPr>
        <p:spPr>
          <a:xfrm>
            <a:off x="2553500" y="2183388"/>
            <a:ext cx="195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3"/>
          </p:nvPr>
        </p:nvSpPr>
        <p:spPr>
          <a:xfrm>
            <a:off x="6543896" y="2642263"/>
            <a:ext cx="19575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4"/>
          </p:nvPr>
        </p:nvSpPr>
        <p:spPr>
          <a:xfrm>
            <a:off x="6543889" y="2183388"/>
            <a:ext cx="195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845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Title and four text lines 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5330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Thanks slid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723900" y="695063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723900" y="1763872"/>
            <a:ext cx="4314300" cy="13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4638675" y="3891175"/>
            <a:ext cx="3785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3593993" y="923925"/>
            <a:ext cx="5102063" cy="2701287"/>
            <a:chOff x="847550" y="1140325"/>
            <a:chExt cx="6229625" cy="3298275"/>
          </a:xfrm>
        </p:grpSpPr>
        <p:sp>
          <p:nvSpPr>
            <p:cNvPr id="228" name="Google Shape;228;p28"/>
            <p:cNvSpPr/>
            <p:nvPr/>
          </p:nvSpPr>
          <p:spPr>
            <a:xfrm>
              <a:off x="936450" y="2929100"/>
              <a:ext cx="555825" cy="464275"/>
            </a:xfrm>
            <a:custGeom>
              <a:avLst/>
              <a:gdLst/>
              <a:ahLst/>
              <a:cxnLst/>
              <a:rect l="l" t="t" r="r" b="b"/>
              <a:pathLst>
                <a:path w="22233" h="18571" extrusionOk="0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286775" y="2931175"/>
              <a:ext cx="174025" cy="177100"/>
            </a:xfrm>
            <a:custGeom>
              <a:avLst/>
              <a:gdLst/>
              <a:ahLst/>
              <a:cxnLst/>
              <a:rect l="l" t="t" r="r" b="b"/>
              <a:pathLst>
                <a:path w="6961" h="7084" extrusionOk="0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318750" y="3794425"/>
              <a:ext cx="553225" cy="553225"/>
            </a:xfrm>
            <a:custGeom>
              <a:avLst/>
              <a:gdLst/>
              <a:ahLst/>
              <a:cxnLst/>
              <a:rect l="l" t="t" r="r" b="b"/>
              <a:pathLst>
                <a:path w="22129" h="22129" extrusionOk="0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496575" y="3969950"/>
              <a:ext cx="205950" cy="201900"/>
            </a:xfrm>
            <a:custGeom>
              <a:avLst/>
              <a:gdLst/>
              <a:ahLst/>
              <a:cxnLst/>
              <a:rect l="l" t="t" r="r" b="b"/>
              <a:pathLst>
                <a:path w="8238" h="8076" extrusionOk="0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214600" y="2491975"/>
              <a:ext cx="510675" cy="367800"/>
            </a:xfrm>
            <a:custGeom>
              <a:avLst/>
              <a:gdLst/>
              <a:ahLst/>
              <a:cxnLst/>
              <a:rect l="l" t="t" r="r" b="b"/>
              <a:pathLst>
                <a:path w="20427" h="14712" extrusionOk="0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14600" y="2492575"/>
              <a:ext cx="481025" cy="219775"/>
            </a:xfrm>
            <a:custGeom>
              <a:avLst/>
              <a:gdLst/>
              <a:ahLst/>
              <a:cxnLst/>
              <a:rect l="l" t="t" r="r" b="b"/>
              <a:pathLst>
                <a:path w="19241" h="8791" extrusionOk="0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242700" y="2649250"/>
              <a:ext cx="149725" cy="210550"/>
            </a:xfrm>
            <a:custGeom>
              <a:avLst/>
              <a:gdLst/>
              <a:ahLst/>
              <a:cxnLst/>
              <a:rect l="l" t="t" r="r" b="b"/>
              <a:pathLst>
                <a:path w="5989" h="8422" extrusionOk="0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49700" y="2631025"/>
              <a:ext cx="175575" cy="186250"/>
            </a:xfrm>
            <a:custGeom>
              <a:avLst/>
              <a:gdLst/>
              <a:ahLst/>
              <a:cxnLst/>
              <a:rect l="l" t="t" r="r" b="b"/>
              <a:pathLst>
                <a:path w="7023" h="7450" extrusionOk="0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08850" y="2305025"/>
              <a:ext cx="628450" cy="607725"/>
            </a:xfrm>
            <a:custGeom>
              <a:avLst/>
              <a:gdLst/>
              <a:ahLst/>
              <a:cxnLst/>
              <a:rect l="l" t="t" r="r" b="b"/>
              <a:pathLst>
                <a:path w="25138" h="24309" extrusionOk="0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602925" y="2380275"/>
              <a:ext cx="180100" cy="76750"/>
            </a:xfrm>
            <a:custGeom>
              <a:avLst/>
              <a:gdLst/>
              <a:ahLst/>
              <a:cxnLst/>
              <a:rect l="l" t="t" r="r" b="b"/>
              <a:pathLst>
                <a:path w="7204" h="3070" extrusionOk="0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425100" y="2432575"/>
              <a:ext cx="142875" cy="74725"/>
            </a:xfrm>
            <a:custGeom>
              <a:avLst/>
              <a:gdLst/>
              <a:ahLst/>
              <a:cxnLst/>
              <a:rect l="l" t="t" r="r" b="b"/>
              <a:pathLst>
                <a:path w="5715" h="2989" extrusionOk="0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460050" y="2451625"/>
              <a:ext cx="235600" cy="123250"/>
            </a:xfrm>
            <a:custGeom>
              <a:avLst/>
              <a:gdLst/>
              <a:ahLst/>
              <a:cxnLst/>
              <a:rect l="l" t="t" r="r" b="b"/>
              <a:pathLst>
                <a:path w="9424" h="4930" extrusionOk="0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489700" y="24972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517800" y="2550425"/>
              <a:ext cx="256125" cy="133875"/>
            </a:xfrm>
            <a:custGeom>
              <a:avLst/>
              <a:gdLst/>
              <a:ahLst/>
              <a:cxnLst/>
              <a:rect l="l" t="t" r="r" b="b"/>
              <a:pathLst>
                <a:path w="10245" h="5355" extrusionOk="0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45925" y="26036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574050" y="2656800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731325" y="3077850"/>
              <a:ext cx="57000" cy="49400"/>
            </a:xfrm>
            <a:custGeom>
              <a:avLst/>
              <a:gdLst/>
              <a:ahLst/>
              <a:cxnLst/>
              <a:rect l="l" t="t" r="r" b="b"/>
              <a:pathLst>
                <a:path w="2280" h="1976" extrusionOk="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690275" y="3045925"/>
              <a:ext cx="75275" cy="80575"/>
            </a:xfrm>
            <a:custGeom>
              <a:avLst/>
              <a:gdLst/>
              <a:ahLst/>
              <a:cxnLst/>
              <a:rect l="l" t="t" r="r" b="b"/>
              <a:pathLst>
                <a:path w="3011" h="3223" extrusionOk="0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92575" y="3093050"/>
              <a:ext cx="48650" cy="24325"/>
            </a:xfrm>
            <a:custGeom>
              <a:avLst/>
              <a:gdLst/>
              <a:ahLst/>
              <a:cxnLst/>
              <a:rect l="l" t="t" r="r" b="b"/>
              <a:pathLst>
                <a:path w="1946" h="973" extrusionOk="0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697875" y="3080125"/>
              <a:ext cx="48675" cy="25850"/>
            </a:xfrm>
            <a:custGeom>
              <a:avLst/>
              <a:gdLst/>
              <a:ahLst/>
              <a:cxnLst/>
              <a:rect l="l" t="t" r="r" b="b"/>
              <a:pathLst>
                <a:path w="1947" h="1034" extrusionOk="0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704725" y="3064925"/>
              <a:ext cx="49425" cy="26625"/>
            </a:xfrm>
            <a:custGeom>
              <a:avLst/>
              <a:gdLst/>
              <a:ahLst/>
              <a:cxnLst/>
              <a:rect l="l" t="t" r="r" b="b"/>
              <a:pathLst>
                <a:path w="1977" h="1065" extrusionOk="0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12325" y="3053525"/>
              <a:ext cx="48650" cy="24350"/>
            </a:xfrm>
            <a:custGeom>
              <a:avLst/>
              <a:gdLst/>
              <a:ahLst/>
              <a:cxnLst/>
              <a:rect l="l" t="t" r="r" b="b"/>
              <a:pathLst>
                <a:path w="1946" h="974" extrusionOk="0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093025" y="2930425"/>
              <a:ext cx="47900" cy="57025"/>
            </a:xfrm>
            <a:custGeom>
              <a:avLst/>
              <a:gdLst/>
              <a:ahLst/>
              <a:cxnLst/>
              <a:rect l="l" t="t" r="r" b="b"/>
              <a:pathLst>
                <a:path w="1916" h="2281" extrusionOk="0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091500" y="2890150"/>
              <a:ext cx="79075" cy="72975"/>
            </a:xfrm>
            <a:custGeom>
              <a:avLst/>
              <a:gdLst/>
              <a:ahLst/>
              <a:cxnLst/>
              <a:rect l="l" t="t" r="r" b="b"/>
              <a:pathLst>
                <a:path w="3163" h="2919" extrusionOk="0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101400" y="2891675"/>
              <a:ext cx="21300" cy="50175"/>
            </a:xfrm>
            <a:custGeom>
              <a:avLst/>
              <a:gdLst/>
              <a:ahLst/>
              <a:cxnLst/>
              <a:rect l="l" t="t" r="r" b="b"/>
              <a:pathLst>
                <a:path w="852" h="2007" extrusionOk="0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112025" y="2895475"/>
              <a:ext cx="23575" cy="50925"/>
            </a:xfrm>
            <a:custGeom>
              <a:avLst/>
              <a:gdLst/>
              <a:ahLst/>
              <a:cxnLst/>
              <a:rect l="l" t="t" r="r" b="b"/>
              <a:pathLst>
                <a:path w="943" h="2037" extrusionOk="0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127225" y="2902300"/>
              <a:ext cx="23575" cy="50950"/>
            </a:xfrm>
            <a:custGeom>
              <a:avLst/>
              <a:gdLst/>
              <a:ahLst/>
              <a:cxnLst/>
              <a:rect l="l" t="t" r="r" b="b"/>
              <a:pathLst>
                <a:path w="943" h="2038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140900" y="2909150"/>
              <a:ext cx="22075" cy="50175"/>
            </a:xfrm>
            <a:custGeom>
              <a:avLst/>
              <a:gdLst/>
              <a:ahLst/>
              <a:cxnLst/>
              <a:rect l="l" t="t" r="r" b="b"/>
              <a:pathLst>
                <a:path w="883" h="2007" extrusionOk="0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882550" y="2920550"/>
              <a:ext cx="56250" cy="66900"/>
            </a:xfrm>
            <a:custGeom>
              <a:avLst/>
              <a:gdLst/>
              <a:ahLst/>
              <a:cxnLst/>
              <a:rect l="l" t="t" r="r" b="b"/>
              <a:pathLst>
                <a:path w="2250" h="2676" extrusionOk="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847575" y="2871925"/>
              <a:ext cx="93500" cy="85875"/>
            </a:xfrm>
            <a:custGeom>
              <a:avLst/>
              <a:gdLst/>
              <a:ahLst/>
              <a:cxnLst/>
              <a:rect l="l" t="t" r="r" b="b"/>
              <a:pathLst>
                <a:path w="3740" h="3435" extrusionOk="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847575" y="2871925"/>
              <a:ext cx="70700" cy="29925"/>
            </a:xfrm>
            <a:custGeom>
              <a:avLst/>
              <a:gdLst/>
              <a:ahLst/>
              <a:cxnLst/>
              <a:rect l="l" t="t" r="r" b="b"/>
              <a:pathLst>
                <a:path w="2828" h="1197" extrusionOk="0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874175" y="2899275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887850" y="2893950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00775" y="2887875"/>
              <a:ext cx="20550" cy="49425"/>
            </a:xfrm>
            <a:custGeom>
              <a:avLst/>
              <a:gdLst/>
              <a:ahLst/>
              <a:cxnLst/>
              <a:rect l="l" t="t" r="r" b="b"/>
              <a:pathLst>
                <a:path w="822" h="1977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909900" y="2879500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859750" y="2900025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709275" y="2944975"/>
              <a:ext cx="608700" cy="534775"/>
            </a:xfrm>
            <a:custGeom>
              <a:avLst/>
              <a:gdLst/>
              <a:ahLst/>
              <a:cxnLst/>
              <a:rect l="l" t="t" r="r" b="b"/>
              <a:pathLst>
                <a:path w="24348" h="21391" extrusionOk="0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58675" y="2985600"/>
              <a:ext cx="508400" cy="449050"/>
            </a:xfrm>
            <a:custGeom>
              <a:avLst/>
              <a:gdLst/>
              <a:ahLst/>
              <a:cxnLst/>
              <a:rect l="l" t="t" r="r" b="b"/>
              <a:pathLst>
                <a:path w="20336" h="17962" extrusionOk="0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786025" y="2984775"/>
              <a:ext cx="453700" cy="451750"/>
            </a:xfrm>
            <a:custGeom>
              <a:avLst/>
              <a:gdLst/>
              <a:ahLst/>
              <a:cxnLst/>
              <a:rect l="l" t="t" r="r" b="b"/>
              <a:pathLst>
                <a:path w="18148" h="18070" extrusionOk="0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153050" y="3113800"/>
              <a:ext cx="68425" cy="31700"/>
            </a:xfrm>
            <a:custGeom>
              <a:avLst/>
              <a:gdLst/>
              <a:ahLst/>
              <a:cxnLst/>
              <a:rect l="l" t="t" r="r" b="b"/>
              <a:pathLst>
                <a:path w="2737" h="1268" extrusionOk="0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158375" y="3263250"/>
              <a:ext cx="70700" cy="25775"/>
            </a:xfrm>
            <a:custGeom>
              <a:avLst/>
              <a:gdLst/>
              <a:ahLst/>
              <a:cxnLst/>
              <a:rect l="l" t="t" r="r" b="b"/>
              <a:pathLst>
                <a:path w="2828" h="1031" extrusionOk="0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079350" y="3349875"/>
              <a:ext cx="34225" cy="67700"/>
            </a:xfrm>
            <a:custGeom>
              <a:avLst/>
              <a:gdLst/>
              <a:ahLst/>
              <a:cxnLst/>
              <a:rect l="l" t="t" r="r" b="b"/>
              <a:pathLst>
                <a:path w="1369" h="2708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934975" y="3356725"/>
              <a:ext cx="27375" cy="69950"/>
            </a:xfrm>
            <a:custGeom>
              <a:avLst/>
              <a:gdLst/>
              <a:ahLst/>
              <a:cxnLst/>
              <a:rect l="l" t="t" r="r" b="b"/>
              <a:pathLst>
                <a:path w="1095" h="2798" extrusionOk="0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806550" y="3278450"/>
              <a:ext cx="67650" cy="33225"/>
            </a:xfrm>
            <a:custGeom>
              <a:avLst/>
              <a:gdLst/>
              <a:ahLst/>
              <a:cxnLst/>
              <a:rect l="l" t="t" r="r" b="b"/>
              <a:pathLst>
                <a:path w="2706" h="1329" extrusionOk="0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795150" y="3136450"/>
              <a:ext cx="71450" cy="25000"/>
            </a:xfrm>
            <a:custGeom>
              <a:avLst/>
              <a:gdLst/>
              <a:ahLst/>
              <a:cxnLst/>
              <a:rect l="l" t="t" r="r" b="b"/>
              <a:pathLst>
                <a:path w="2858" h="1000" extrusionOk="0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908375" y="3006300"/>
              <a:ext cx="34975" cy="66250"/>
            </a:xfrm>
            <a:custGeom>
              <a:avLst/>
              <a:gdLst/>
              <a:ahLst/>
              <a:cxnLst/>
              <a:rect l="l" t="t" r="r" b="b"/>
              <a:pathLst>
                <a:path w="1399" h="2650" extrusionOk="0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061125" y="2992700"/>
              <a:ext cx="25100" cy="70725"/>
            </a:xfrm>
            <a:custGeom>
              <a:avLst/>
              <a:gdLst/>
              <a:ahLst/>
              <a:cxnLst/>
              <a:rect l="l" t="t" r="r" b="b"/>
              <a:pathLst>
                <a:path w="1004" h="2829" extrusionOk="0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150775" y="3105525"/>
              <a:ext cx="66900" cy="34650"/>
            </a:xfrm>
            <a:custGeom>
              <a:avLst/>
              <a:gdLst/>
              <a:ahLst/>
              <a:cxnLst/>
              <a:rect l="l" t="t" r="r" b="b"/>
              <a:pathLst>
                <a:path w="2676" h="1386" extrusionOk="0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741200" y="3020100"/>
              <a:ext cx="98050" cy="297125"/>
            </a:xfrm>
            <a:custGeom>
              <a:avLst/>
              <a:gdLst/>
              <a:ahLst/>
              <a:cxnLst/>
              <a:rect l="l" t="t" r="r" b="b"/>
              <a:pathLst>
                <a:path w="3922" h="11885" extrusionOk="0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855950" y="2978300"/>
              <a:ext cx="46375" cy="26625"/>
            </a:xfrm>
            <a:custGeom>
              <a:avLst/>
              <a:gdLst/>
              <a:ahLst/>
              <a:cxnLst/>
              <a:rect l="l" t="t" r="r" b="b"/>
              <a:pathLst>
                <a:path w="1855" h="1065" extrusionOk="0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899250" y="3041375"/>
              <a:ext cx="419075" cy="409675"/>
            </a:xfrm>
            <a:custGeom>
              <a:avLst/>
              <a:gdLst/>
              <a:ahLst/>
              <a:cxnLst/>
              <a:rect l="l" t="t" r="r" b="b"/>
              <a:pathLst>
                <a:path w="16763" h="16387" extrusionOk="0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022350" y="3076325"/>
              <a:ext cx="44875" cy="169050"/>
            </a:xfrm>
            <a:custGeom>
              <a:avLst/>
              <a:gdLst/>
              <a:ahLst/>
              <a:cxnLst/>
              <a:rect l="l" t="t" r="r" b="b"/>
              <a:pathLst>
                <a:path w="1795" h="6762" extrusionOk="0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001850" y="3037575"/>
              <a:ext cx="36500" cy="179350"/>
            </a:xfrm>
            <a:custGeom>
              <a:avLst/>
              <a:gdLst/>
              <a:ahLst/>
              <a:cxnLst/>
              <a:rect l="l" t="t" r="r" b="b"/>
              <a:pathLst>
                <a:path w="1460" h="7174" extrusionOk="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022350" y="3037575"/>
              <a:ext cx="16000" cy="162625"/>
            </a:xfrm>
            <a:custGeom>
              <a:avLst/>
              <a:gdLst/>
              <a:ahLst/>
              <a:cxnLst/>
              <a:rect l="l" t="t" r="r" b="b"/>
              <a:pathLst>
                <a:path w="640" h="6505" extrusionOk="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986650" y="3190225"/>
              <a:ext cx="63150" cy="52375"/>
            </a:xfrm>
            <a:custGeom>
              <a:avLst/>
              <a:gdLst/>
              <a:ahLst/>
              <a:cxnLst/>
              <a:rect l="l" t="t" r="r" b="b"/>
              <a:pathLst>
                <a:path w="2526" h="2095" extrusionOk="0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980225" y="3188675"/>
              <a:ext cx="65725" cy="55650"/>
            </a:xfrm>
            <a:custGeom>
              <a:avLst/>
              <a:gdLst/>
              <a:ahLst/>
              <a:cxnLst/>
              <a:rect l="l" t="t" r="r" b="b"/>
              <a:pathLst>
                <a:path w="2629" h="2226" extrusionOk="0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994250" y="3196900"/>
              <a:ext cx="47525" cy="39125"/>
            </a:xfrm>
            <a:custGeom>
              <a:avLst/>
              <a:gdLst/>
              <a:ahLst/>
              <a:cxnLst/>
              <a:rect l="l" t="t" r="r" b="b"/>
              <a:pathLst>
                <a:path w="1901" h="1565" extrusionOk="0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200150" y="3571575"/>
              <a:ext cx="484075" cy="399450"/>
            </a:xfrm>
            <a:custGeom>
              <a:avLst/>
              <a:gdLst/>
              <a:ahLst/>
              <a:cxnLst/>
              <a:rect l="l" t="t" r="r" b="b"/>
              <a:pathLst>
                <a:path w="19363" h="15978" extrusionOk="0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395450" y="3724500"/>
              <a:ext cx="115525" cy="121625"/>
            </a:xfrm>
            <a:custGeom>
              <a:avLst/>
              <a:gdLst/>
              <a:ahLst/>
              <a:cxnLst/>
              <a:rect l="l" t="t" r="r" b="b"/>
              <a:pathLst>
                <a:path w="4621" h="4865" extrusionOk="0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582350" y="3302775"/>
              <a:ext cx="367075" cy="321450"/>
            </a:xfrm>
            <a:custGeom>
              <a:avLst/>
              <a:gdLst/>
              <a:ahLst/>
              <a:cxnLst/>
              <a:rect l="l" t="t" r="r" b="b"/>
              <a:pathLst>
                <a:path w="14683" h="12858" extrusionOk="0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583875" y="3292125"/>
              <a:ext cx="368575" cy="322225"/>
            </a:xfrm>
            <a:custGeom>
              <a:avLst/>
              <a:gdLst/>
              <a:ahLst/>
              <a:cxnLst/>
              <a:rect l="l" t="t" r="r" b="b"/>
              <a:pathLst>
                <a:path w="14743" h="12889" extrusionOk="0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599075" y="3311125"/>
              <a:ext cx="337425" cy="285750"/>
            </a:xfrm>
            <a:custGeom>
              <a:avLst/>
              <a:gdLst/>
              <a:ahLst/>
              <a:cxnLst/>
              <a:rect l="l" t="t" r="r" b="b"/>
              <a:pathLst>
                <a:path w="13497" h="11430" extrusionOk="0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735850" y="3083150"/>
              <a:ext cx="499275" cy="411125"/>
            </a:xfrm>
            <a:custGeom>
              <a:avLst/>
              <a:gdLst/>
              <a:ahLst/>
              <a:cxnLst/>
              <a:rect l="l" t="t" r="r" b="b"/>
              <a:pathLst>
                <a:path w="19971" h="16445" extrusionOk="0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734350" y="3082400"/>
              <a:ext cx="501550" cy="412650"/>
            </a:xfrm>
            <a:custGeom>
              <a:avLst/>
              <a:gdLst/>
              <a:ahLst/>
              <a:cxnLst/>
              <a:rect l="l" t="t" r="r" b="b"/>
              <a:pathLst>
                <a:path w="20062" h="16506" extrusionOk="0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753350" y="3108250"/>
              <a:ext cx="463550" cy="360950"/>
            </a:xfrm>
            <a:custGeom>
              <a:avLst/>
              <a:gdLst/>
              <a:ahLst/>
              <a:cxnLst/>
              <a:rect l="l" t="t" r="r" b="b"/>
              <a:pathLst>
                <a:path w="18542" h="14438" extrusionOk="0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120350" y="3582675"/>
              <a:ext cx="34975" cy="19550"/>
            </a:xfrm>
            <a:custGeom>
              <a:avLst/>
              <a:gdLst/>
              <a:ahLst/>
              <a:cxnLst/>
              <a:rect l="l" t="t" r="r" b="b"/>
              <a:pathLst>
                <a:path w="1399" h="782" extrusionOk="0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571750" y="3108175"/>
              <a:ext cx="769050" cy="548450"/>
            </a:xfrm>
            <a:custGeom>
              <a:avLst/>
              <a:gdLst/>
              <a:ahLst/>
              <a:cxnLst/>
              <a:rect l="l" t="t" r="r" b="b"/>
              <a:pathLst>
                <a:path w="30762" h="21938" extrusionOk="0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102200" y="3118875"/>
              <a:ext cx="243200" cy="257625"/>
            </a:xfrm>
            <a:custGeom>
              <a:avLst/>
              <a:gdLst/>
              <a:ahLst/>
              <a:cxnLst/>
              <a:rect l="l" t="t" r="r" b="b"/>
              <a:pathLst>
                <a:path w="9728" h="10305" extrusionOk="0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206300" y="3294400"/>
              <a:ext cx="396700" cy="294125"/>
            </a:xfrm>
            <a:custGeom>
              <a:avLst/>
              <a:gdLst/>
              <a:ahLst/>
              <a:cxnLst/>
              <a:rect l="l" t="t" r="r" b="b"/>
              <a:pathLst>
                <a:path w="15868" h="11765" extrusionOk="0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323325" y="3469225"/>
              <a:ext cx="25875" cy="24100"/>
            </a:xfrm>
            <a:custGeom>
              <a:avLst/>
              <a:gdLst/>
              <a:ahLst/>
              <a:cxnLst/>
              <a:rect l="l" t="t" r="r" b="b"/>
              <a:pathLst>
                <a:path w="1035" h="964" extrusionOk="0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6324100" y="3420300"/>
              <a:ext cx="278900" cy="168225"/>
            </a:xfrm>
            <a:custGeom>
              <a:avLst/>
              <a:gdLst/>
              <a:ahLst/>
              <a:cxnLst/>
              <a:rect l="l" t="t" r="r" b="b"/>
              <a:pathLst>
                <a:path w="11156" h="6729" extrusionOk="0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401600" y="3430825"/>
              <a:ext cx="19775" cy="30025"/>
            </a:xfrm>
            <a:custGeom>
              <a:avLst/>
              <a:gdLst/>
              <a:ahLst/>
              <a:cxnLst/>
              <a:rect l="l" t="t" r="r" b="b"/>
              <a:pathLst>
                <a:path w="791" h="1201" extrusionOk="0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445000" y="3425800"/>
              <a:ext cx="11350" cy="30550"/>
            </a:xfrm>
            <a:custGeom>
              <a:avLst/>
              <a:gdLst/>
              <a:ahLst/>
              <a:cxnLst/>
              <a:rect l="l" t="t" r="r" b="b"/>
              <a:pathLst>
                <a:path w="454" h="1222" extrusionOk="0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482950" y="3421250"/>
              <a:ext cx="9875" cy="28425"/>
            </a:xfrm>
            <a:custGeom>
              <a:avLst/>
              <a:gdLst/>
              <a:ahLst/>
              <a:cxnLst/>
              <a:rect l="l" t="t" r="r" b="b"/>
              <a:pathLst>
                <a:path w="395" h="1137" extrusionOk="0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371200" y="3400250"/>
              <a:ext cx="28150" cy="18875"/>
            </a:xfrm>
            <a:custGeom>
              <a:avLst/>
              <a:gdLst/>
              <a:ahLst/>
              <a:cxnLst/>
              <a:rect l="l" t="t" r="r" b="b"/>
              <a:pathLst>
                <a:path w="1126" h="755" extrusionOk="0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332450" y="3367050"/>
              <a:ext cx="50950" cy="18575"/>
            </a:xfrm>
            <a:custGeom>
              <a:avLst/>
              <a:gdLst/>
              <a:ahLst/>
              <a:cxnLst/>
              <a:rect l="l" t="t" r="r" b="b"/>
              <a:pathLst>
                <a:path w="2038" h="743" extrusionOk="0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362075" y="3325950"/>
              <a:ext cx="25875" cy="49900"/>
            </a:xfrm>
            <a:custGeom>
              <a:avLst/>
              <a:gdLst/>
              <a:ahLst/>
              <a:cxnLst/>
              <a:rect l="l" t="t" r="r" b="b"/>
              <a:pathLst>
                <a:path w="1035" h="1996" extrusionOk="0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805075" y="2586200"/>
              <a:ext cx="528150" cy="772825"/>
            </a:xfrm>
            <a:custGeom>
              <a:avLst/>
              <a:gdLst/>
              <a:ahLst/>
              <a:cxnLst/>
              <a:rect l="l" t="t" r="r" b="b"/>
              <a:pathLst>
                <a:path w="21126" h="30913" extrusionOk="0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808125" y="2704725"/>
              <a:ext cx="25850" cy="104150"/>
            </a:xfrm>
            <a:custGeom>
              <a:avLst/>
              <a:gdLst/>
              <a:ahLst/>
              <a:cxnLst/>
              <a:rect l="l" t="t" r="r" b="b"/>
              <a:pathLst>
                <a:path w="1034" h="4166" extrusionOk="0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91400" y="2706250"/>
              <a:ext cx="21300" cy="103375"/>
            </a:xfrm>
            <a:custGeom>
              <a:avLst/>
              <a:gdLst/>
              <a:ahLst/>
              <a:cxnLst/>
              <a:rect l="l" t="t" r="r" b="b"/>
              <a:pathLst>
                <a:path w="852" h="4135" extrusionOk="0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957025" y="2748800"/>
              <a:ext cx="726475" cy="988650"/>
            </a:xfrm>
            <a:custGeom>
              <a:avLst/>
              <a:gdLst/>
              <a:ahLst/>
              <a:cxnLst/>
              <a:rect l="l" t="t" r="r" b="b"/>
              <a:pathLst>
                <a:path w="29059" h="39546" extrusionOk="0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272375" y="2368675"/>
              <a:ext cx="2472725" cy="1291275"/>
            </a:xfrm>
            <a:custGeom>
              <a:avLst/>
              <a:gdLst/>
              <a:ahLst/>
              <a:cxnLst/>
              <a:rect l="l" t="t" r="r" b="b"/>
              <a:pathLst>
                <a:path w="98909" h="51651" extrusionOk="0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286050" y="2365825"/>
              <a:ext cx="2410425" cy="1295650"/>
            </a:xfrm>
            <a:custGeom>
              <a:avLst/>
              <a:gdLst/>
              <a:ahLst/>
              <a:cxnLst/>
              <a:rect l="l" t="t" r="r" b="b"/>
              <a:pathLst>
                <a:path w="96417" h="51826" extrusionOk="0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468425" y="3510225"/>
              <a:ext cx="1002325" cy="632250"/>
            </a:xfrm>
            <a:custGeom>
              <a:avLst/>
              <a:gdLst/>
              <a:ahLst/>
              <a:cxnLst/>
              <a:rect l="l" t="t" r="r" b="b"/>
              <a:pathLst>
                <a:path w="40093" h="25290" extrusionOk="0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161450" y="2261975"/>
              <a:ext cx="1093500" cy="501300"/>
            </a:xfrm>
            <a:custGeom>
              <a:avLst/>
              <a:gdLst/>
              <a:ahLst/>
              <a:cxnLst/>
              <a:rect l="l" t="t" r="r" b="b"/>
              <a:pathLst>
                <a:path w="43740" h="20052" extrusionOk="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134875" y="2353600"/>
              <a:ext cx="942300" cy="956800"/>
            </a:xfrm>
            <a:custGeom>
              <a:avLst/>
              <a:gdLst/>
              <a:ahLst/>
              <a:cxnLst/>
              <a:rect l="l" t="t" r="r" b="b"/>
              <a:pathLst>
                <a:path w="37692" h="38272" extrusionOk="0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230600" y="3438775"/>
              <a:ext cx="149700" cy="168750"/>
            </a:xfrm>
            <a:custGeom>
              <a:avLst/>
              <a:gdLst/>
              <a:ahLst/>
              <a:cxnLst/>
              <a:rect l="l" t="t" r="r" b="b"/>
              <a:pathLst>
                <a:path w="5988" h="6750" extrusionOk="0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479075" y="2635575"/>
              <a:ext cx="2598100" cy="915700"/>
            </a:xfrm>
            <a:custGeom>
              <a:avLst/>
              <a:gdLst/>
              <a:ahLst/>
              <a:cxnLst/>
              <a:rect l="l" t="t" r="r" b="b"/>
              <a:pathLst>
                <a:path w="103924" h="36628" extrusionOk="0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314950" y="2553525"/>
              <a:ext cx="237125" cy="932400"/>
            </a:xfrm>
            <a:custGeom>
              <a:avLst/>
              <a:gdLst/>
              <a:ahLst/>
              <a:cxnLst/>
              <a:rect l="l" t="t" r="r" b="b"/>
              <a:pathLst>
                <a:path w="9485" h="37296" extrusionOk="0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085450" y="2986750"/>
              <a:ext cx="1103375" cy="309200"/>
            </a:xfrm>
            <a:custGeom>
              <a:avLst/>
              <a:gdLst/>
              <a:ahLst/>
              <a:cxnLst/>
              <a:rect l="l" t="t" r="r" b="b"/>
              <a:pathLst>
                <a:path w="44135" h="12368" extrusionOk="0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631825" y="2669775"/>
              <a:ext cx="483325" cy="449125"/>
            </a:xfrm>
            <a:custGeom>
              <a:avLst/>
              <a:gdLst/>
              <a:ahLst/>
              <a:cxnLst/>
              <a:rect l="l" t="t" r="r" b="b"/>
              <a:pathLst>
                <a:path w="19333" h="17965" extrusionOk="0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613600" y="2668275"/>
              <a:ext cx="501550" cy="452150"/>
            </a:xfrm>
            <a:custGeom>
              <a:avLst/>
              <a:gdLst/>
              <a:ahLst/>
              <a:cxnLst/>
              <a:rect l="l" t="t" r="r" b="b"/>
              <a:pathLst>
                <a:path w="20062" h="18086" extrusionOk="0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5950" y="2225800"/>
              <a:ext cx="829825" cy="450450"/>
            </a:xfrm>
            <a:custGeom>
              <a:avLst/>
              <a:gdLst/>
              <a:ahLst/>
              <a:cxnLst/>
              <a:rect l="l" t="t" r="r" b="b"/>
              <a:pathLst>
                <a:path w="33193" h="18018" extrusionOk="0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761775" y="3438025"/>
              <a:ext cx="217350" cy="244725"/>
            </a:xfrm>
            <a:custGeom>
              <a:avLst/>
              <a:gdLst/>
              <a:ahLst/>
              <a:cxnLst/>
              <a:rect l="l" t="t" r="r" b="b"/>
              <a:pathLst>
                <a:path w="8694" h="9789" extrusionOk="0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831675" y="3629525"/>
              <a:ext cx="377700" cy="286500"/>
            </a:xfrm>
            <a:custGeom>
              <a:avLst/>
              <a:gdLst/>
              <a:ahLst/>
              <a:cxnLst/>
              <a:rect l="l" t="t" r="r" b="b"/>
              <a:pathLst>
                <a:path w="15108" h="11460" extrusionOk="0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923625" y="3799650"/>
              <a:ext cx="26625" cy="23700"/>
            </a:xfrm>
            <a:custGeom>
              <a:avLst/>
              <a:gdLst/>
              <a:ahLst/>
              <a:cxnLst/>
              <a:rect l="l" t="t" r="r" b="b"/>
              <a:pathLst>
                <a:path w="1065" h="948" extrusionOk="0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907675" y="3802775"/>
              <a:ext cx="301700" cy="113250"/>
            </a:xfrm>
            <a:custGeom>
              <a:avLst/>
              <a:gdLst/>
              <a:ahLst/>
              <a:cxnLst/>
              <a:rect l="l" t="t" r="r" b="b"/>
              <a:pathLst>
                <a:path w="12068" h="4530" extrusionOk="0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007225" y="3779050"/>
              <a:ext cx="22825" cy="26800"/>
            </a:xfrm>
            <a:custGeom>
              <a:avLst/>
              <a:gdLst/>
              <a:ahLst/>
              <a:cxnLst/>
              <a:rect l="l" t="t" r="r" b="b"/>
              <a:pathLst>
                <a:path w="913" h="1072" extrusionOk="0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49775" y="3781175"/>
              <a:ext cx="16750" cy="29225"/>
            </a:xfrm>
            <a:custGeom>
              <a:avLst/>
              <a:gdLst/>
              <a:ahLst/>
              <a:cxnLst/>
              <a:rect l="l" t="t" r="r" b="b"/>
              <a:pathLst>
                <a:path w="670" h="1169" extrusionOk="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090075" y="3783700"/>
              <a:ext cx="9125" cy="29050"/>
            </a:xfrm>
            <a:custGeom>
              <a:avLst/>
              <a:gdLst/>
              <a:ahLst/>
              <a:cxnLst/>
              <a:rect l="l" t="t" r="r" b="b"/>
              <a:pathLst>
                <a:path w="365" h="1162" extrusionOk="0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984425" y="3743700"/>
              <a:ext cx="31175" cy="14350"/>
            </a:xfrm>
            <a:custGeom>
              <a:avLst/>
              <a:gdLst/>
              <a:ahLst/>
              <a:cxnLst/>
              <a:rect l="l" t="t" r="r" b="b"/>
              <a:pathLst>
                <a:path w="1247" h="574" extrusionOk="0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954025" y="3702650"/>
              <a:ext cx="51700" cy="18075"/>
            </a:xfrm>
            <a:custGeom>
              <a:avLst/>
              <a:gdLst/>
              <a:ahLst/>
              <a:cxnLst/>
              <a:rect l="l" t="t" r="r" b="b"/>
              <a:pathLst>
                <a:path w="2068" h="723" extrusionOk="0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992025" y="3666475"/>
              <a:ext cx="22825" cy="51225"/>
            </a:xfrm>
            <a:custGeom>
              <a:avLst/>
              <a:gdLst/>
              <a:ahLst/>
              <a:cxnLst/>
              <a:rect l="l" t="t" r="r" b="b"/>
              <a:pathLst>
                <a:path w="913" h="2049" extrusionOk="0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928925" y="2323275"/>
              <a:ext cx="1057050" cy="1329825"/>
            </a:xfrm>
            <a:custGeom>
              <a:avLst/>
              <a:gdLst/>
              <a:ahLst/>
              <a:cxnLst/>
              <a:rect l="l" t="t" r="r" b="b"/>
              <a:pathLst>
                <a:path w="42282" h="53193" extrusionOk="0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565725" y="2947900"/>
              <a:ext cx="40300" cy="98050"/>
            </a:xfrm>
            <a:custGeom>
              <a:avLst/>
              <a:gdLst/>
              <a:ahLst/>
              <a:cxnLst/>
              <a:rect l="l" t="t" r="r" b="b"/>
              <a:pathLst>
                <a:path w="1612" h="392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556600" y="2941825"/>
              <a:ext cx="15225" cy="104125"/>
            </a:xfrm>
            <a:custGeom>
              <a:avLst/>
              <a:gdLst/>
              <a:ahLst/>
              <a:cxnLst/>
              <a:rect l="l" t="t" r="r" b="b"/>
              <a:pathLst>
                <a:path w="609" h="4165" extrusionOk="0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020875" y="2460825"/>
              <a:ext cx="777400" cy="1183150"/>
            </a:xfrm>
            <a:custGeom>
              <a:avLst/>
              <a:gdLst/>
              <a:ahLst/>
              <a:cxnLst/>
              <a:rect l="l" t="t" r="r" b="b"/>
              <a:pathLst>
                <a:path w="31096" h="47326" extrusionOk="0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240475" y="2411425"/>
              <a:ext cx="407325" cy="141350"/>
            </a:xfrm>
            <a:custGeom>
              <a:avLst/>
              <a:gdLst/>
              <a:ahLst/>
              <a:cxnLst/>
              <a:rect l="l" t="t" r="r" b="b"/>
              <a:pathLst>
                <a:path w="16293" h="5654" extrusionOk="0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716150" y="2391625"/>
              <a:ext cx="194575" cy="82125"/>
            </a:xfrm>
            <a:custGeom>
              <a:avLst/>
              <a:gdLst/>
              <a:ahLst/>
              <a:cxnLst/>
              <a:rect l="l" t="t" r="r" b="b"/>
              <a:pathLst>
                <a:path w="7783" h="3285" extrusionOk="0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052025" y="1573250"/>
              <a:ext cx="905075" cy="883025"/>
            </a:xfrm>
            <a:custGeom>
              <a:avLst/>
              <a:gdLst/>
              <a:ahLst/>
              <a:cxnLst/>
              <a:rect l="l" t="t" r="r" b="b"/>
              <a:pathLst>
                <a:path w="36203" h="35321" extrusionOk="0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550525" y="1833900"/>
              <a:ext cx="135275" cy="310075"/>
            </a:xfrm>
            <a:custGeom>
              <a:avLst/>
              <a:gdLst/>
              <a:ahLst/>
              <a:cxnLst/>
              <a:rect l="l" t="t" r="r" b="b"/>
              <a:pathLst>
                <a:path w="5411" h="12403" extrusionOk="0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151575" y="1615825"/>
              <a:ext cx="660375" cy="894400"/>
            </a:xfrm>
            <a:custGeom>
              <a:avLst/>
              <a:gdLst/>
              <a:ahLst/>
              <a:cxnLst/>
              <a:rect l="l" t="t" r="r" b="b"/>
              <a:pathLst>
                <a:path w="26415" h="35776" extrusionOk="0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191850" y="1706250"/>
              <a:ext cx="623900" cy="807775"/>
            </a:xfrm>
            <a:custGeom>
              <a:avLst/>
              <a:gdLst/>
              <a:ahLst/>
              <a:cxnLst/>
              <a:rect l="l" t="t" r="r" b="b"/>
              <a:pathLst>
                <a:path w="24956" h="32311" extrusionOk="0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211600" y="1617125"/>
              <a:ext cx="144425" cy="35200"/>
            </a:xfrm>
            <a:custGeom>
              <a:avLst/>
              <a:gdLst/>
              <a:ahLst/>
              <a:cxnLst/>
              <a:rect l="l" t="t" r="r" b="b"/>
              <a:pathLst>
                <a:path w="5777" h="1408" extrusionOk="0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764800" y="2203400"/>
              <a:ext cx="73750" cy="21275"/>
            </a:xfrm>
            <a:custGeom>
              <a:avLst/>
              <a:gdLst/>
              <a:ahLst/>
              <a:cxnLst/>
              <a:rect l="l" t="t" r="r" b="b"/>
              <a:pathLst>
                <a:path w="2950" h="851" extrusionOk="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126500" y="1893175"/>
              <a:ext cx="90450" cy="25850"/>
            </a:xfrm>
            <a:custGeom>
              <a:avLst/>
              <a:gdLst/>
              <a:ahLst/>
              <a:cxnLst/>
              <a:rect l="l" t="t" r="r" b="b"/>
              <a:pathLst>
                <a:path w="3618" h="1034" extrusionOk="0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110550" y="1975225"/>
              <a:ext cx="135275" cy="25125"/>
            </a:xfrm>
            <a:custGeom>
              <a:avLst/>
              <a:gdLst/>
              <a:ahLst/>
              <a:cxnLst/>
              <a:rect l="l" t="t" r="r" b="b"/>
              <a:pathLst>
                <a:path w="5411" h="1005" extrusionOk="0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197925" y="1856700"/>
              <a:ext cx="291075" cy="490150"/>
            </a:xfrm>
            <a:custGeom>
              <a:avLst/>
              <a:gdLst/>
              <a:ahLst/>
              <a:cxnLst/>
              <a:rect l="l" t="t" r="r" b="b"/>
              <a:pathLst>
                <a:path w="11643" h="19606" extrusionOk="0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245800" y="1912375"/>
              <a:ext cx="209750" cy="45725"/>
            </a:xfrm>
            <a:custGeom>
              <a:avLst/>
              <a:gdLst/>
              <a:ahLst/>
              <a:cxnLst/>
              <a:rect l="l" t="t" r="r" b="b"/>
              <a:pathLst>
                <a:path w="8390" h="1829" extrusionOk="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229075" y="1843025"/>
              <a:ext cx="199125" cy="50175"/>
            </a:xfrm>
            <a:custGeom>
              <a:avLst/>
              <a:gdLst/>
              <a:ahLst/>
              <a:cxnLst/>
              <a:rect l="l" t="t" r="r" b="b"/>
              <a:pathLst>
                <a:path w="7965" h="2007" extrusionOk="0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424375" y="1789825"/>
              <a:ext cx="214325" cy="130725"/>
            </a:xfrm>
            <a:custGeom>
              <a:avLst/>
              <a:gdLst/>
              <a:ahLst/>
              <a:cxnLst/>
              <a:rect l="l" t="t" r="r" b="b"/>
              <a:pathLst>
                <a:path w="8573" h="5229" extrusionOk="0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448700" y="1880625"/>
              <a:ext cx="178600" cy="85525"/>
            </a:xfrm>
            <a:custGeom>
              <a:avLst/>
              <a:gdLst/>
              <a:ahLst/>
              <a:cxnLst/>
              <a:rect l="l" t="t" r="r" b="b"/>
              <a:pathLst>
                <a:path w="7144" h="3421" extrusionOk="0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633350" y="1932400"/>
              <a:ext cx="139850" cy="28500"/>
            </a:xfrm>
            <a:custGeom>
              <a:avLst/>
              <a:gdLst/>
              <a:ahLst/>
              <a:cxnLst/>
              <a:rect l="l" t="t" r="r" b="b"/>
              <a:pathLst>
                <a:path w="5594" h="1140" extrusionOk="0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09800" y="1976000"/>
              <a:ext cx="177825" cy="54175"/>
            </a:xfrm>
            <a:custGeom>
              <a:avLst/>
              <a:gdLst/>
              <a:ahLst/>
              <a:cxnLst/>
              <a:rect l="l" t="t" r="r" b="b"/>
              <a:pathLst>
                <a:path w="7113" h="2167" extrusionOk="0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608275" y="1897725"/>
              <a:ext cx="47900" cy="242450"/>
            </a:xfrm>
            <a:custGeom>
              <a:avLst/>
              <a:gdLst/>
              <a:ahLst/>
              <a:cxnLst/>
              <a:rect l="l" t="t" r="r" b="b"/>
              <a:pathLst>
                <a:path w="1916" h="9698" extrusionOk="0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438050" y="1225225"/>
              <a:ext cx="66900" cy="145925"/>
            </a:xfrm>
            <a:custGeom>
              <a:avLst/>
              <a:gdLst/>
              <a:ahLst/>
              <a:cxnLst/>
              <a:rect l="l" t="t" r="r" b="b"/>
              <a:pathLst>
                <a:path w="2676" h="5837" extrusionOk="0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469225" y="1140325"/>
              <a:ext cx="338175" cy="290100"/>
            </a:xfrm>
            <a:custGeom>
              <a:avLst/>
              <a:gdLst/>
              <a:ahLst/>
              <a:cxnLst/>
              <a:rect l="l" t="t" r="r" b="b"/>
              <a:pathLst>
                <a:path w="13527" h="11604" extrusionOk="0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411450" y="1200550"/>
              <a:ext cx="390625" cy="523400"/>
            </a:xfrm>
            <a:custGeom>
              <a:avLst/>
              <a:gdLst/>
              <a:ahLst/>
              <a:cxnLst/>
              <a:rect l="l" t="t" r="r" b="b"/>
              <a:pathLst>
                <a:path w="15625" h="20936" extrusionOk="0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548250" y="1545150"/>
              <a:ext cx="82850" cy="78300"/>
            </a:xfrm>
            <a:custGeom>
              <a:avLst/>
              <a:gdLst/>
              <a:ahLst/>
              <a:cxnLst/>
              <a:rect l="l" t="t" r="r" b="b"/>
              <a:pathLst>
                <a:path w="3314" h="3132" extrusionOk="0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488200" y="1192750"/>
              <a:ext cx="129225" cy="204800"/>
            </a:xfrm>
            <a:custGeom>
              <a:avLst/>
              <a:gdLst/>
              <a:ahLst/>
              <a:cxnLst/>
              <a:rect l="l" t="t" r="r" b="b"/>
              <a:pathLst>
                <a:path w="5169" h="8192" extrusionOk="0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452300" y="1334000"/>
              <a:ext cx="73925" cy="81425"/>
            </a:xfrm>
            <a:custGeom>
              <a:avLst/>
              <a:gdLst/>
              <a:ahLst/>
              <a:cxnLst/>
              <a:rect l="l" t="t" r="r" b="b"/>
              <a:pathLst>
                <a:path w="2957" h="3257" extrusionOk="0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475300" y="1349850"/>
              <a:ext cx="28125" cy="44550"/>
            </a:xfrm>
            <a:custGeom>
              <a:avLst/>
              <a:gdLst/>
              <a:ahLst/>
              <a:cxnLst/>
              <a:rect l="l" t="t" r="r" b="b"/>
              <a:pathLst>
                <a:path w="1125" h="1782" extrusionOk="0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552800" y="1171150"/>
              <a:ext cx="232550" cy="130525"/>
            </a:xfrm>
            <a:custGeom>
              <a:avLst/>
              <a:gdLst/>
              <a:ahLst/>
              <a:cxnLst/>
              <a:rect l="l" t="t" r="r" b="b"/>
              <a:pathLst>
                <a:path w="9302" h="5221" extrusionOk="0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629550" y="1140875"/>
              <a:ext cx="142125" cy="158850"/>
            </a:xfrm>
            <a:custGeom>
              <a:avLst/>
              <a:gdLst/>
              <a:ahLst/>
              <a:cxnLst/>
              <a:rect l="l" t="t" r="r" b="b"/>
              <a:pathLst>
                <a:path w="5685" h="6354" extrusionOk="0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574850" y="1156075"/>
              <a:ext cx="178600" cy="144400"/>
            </a:xfrm>
            <a:custGeom>
              <a:avLst/>
              <a:gdLst/>
              <a:ahLst/>
              <a:cxnLst/>
              <a:rect l="l" t="t" r="r" b="b"/>
              <a:pathLst>
                <a:path w="7144" h="5776" extrusionOk="0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11625" y="1397350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712375" y="1384650"/>
              <a:ext cx="45625" cy="20875"/>
            </a:xfrm>
            <a:custGeom>
              <a:avLst/>
              <a:gdLst/>
              <a:ahLst/>
              <a:cxnLst/>
              <a:rect l="l" t="t" r="r" b="b"/>
              <a:pathLst>
                <a:path w="1825" h="835" extrusionOk="0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594600" y="1363625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595350" y="1346525"/>
              <a:ext cx="44875" cy="20875"/>
            </a:xfrm>
            <a:custGeom>
              <a:avLst/>
              <a:gdLst/>
              <a:ahLst/>
              <a:cxnLst/>
              <a:rect l="l" t="t" r="r" b="b"/>
              <a:pathLst>
                <a:path w="1795" h="835" extrusionOk="0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652350" y="1369600"/>
              <a:ext cx="34225" cy="108700"/>
            </a:xfrm>
            <a:custGeom>
              <a:avLst/>
              <a:gdLst/>
              <a:ahLst/>
              <a:cxnLst/>
              <a:rect l="l" t="t" r="r" b="b"/>
              <a:pathLst>
                <a:path w="1369" h="4348" extrusionOk="0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608275" y="1466125"/>
              <a:ext cx="33450" cy="46300"/>
            </a:xfrm>
            <a:custGeom>
              <a:avLst/>
              <a:gdLst/>
              <a:ahLst/>
              <a:cxnLst/>
              <a:rect l="l" t="t" r="r" b="b"/>
              <a:pathLst>
                <a:path w="1338" h="1852" extrusionOk="0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602200" y="1302050"/>
              <a:ext cx="57775" cy="20550"/>
            </a:xfrm>
            <a:custGeom>
              <a:avLst/>
              <a:gdLst/>
              <a:ahLst/>
              <a:cxnLst/>
              <a:rect l="l" t="t" r="r" b="b"/>
              <a:pathLst>
                <a:path w="2311" h="822" extrusionOk="0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724525" y="1348525"/>
              <a:ext cx="41825" cy="21600"/>
            </a:xfrm>
            <a:custGeom>
              <a:avLst/>
              <a:gdLst/>
              <a:ahLst/>
              <a:cxnLst/>
              <a:rect l="l" t="t" r="r" b="b"/>
              <a:pathLst>
                <a:path w="1673" h="864" extrusionOk="0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492000" y="2423575"/>
              <a:ext cx="83625" cy="79050"/>
            </a:xfrm>
            <a:custGeom>
              <a:avLst/>
              <a:gdLst/>
              <a:ahLst/>
              <a:cxnLst/>
              <a:rect l="l" t="t" r="r" b="b"/>
              <a:pathLst>
                <a:path w="3345" h="3162" extrusionOk="0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001875" y="2319850"/>
              <a:ext cx="494725" cy="160925"/>
            </a:xfrm>
            <a:custGeom>
              <a:avLst/>
              <a:gdLst/>
              <a:ahLst/>
              <a:cxnLst/>
              <a:rect l="l" t="t" r="r" b="b"/>
              <a:pathLst>
                <a:path w="19789" h="6437" extrusionOk="0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419050" y="2438775"/>
              <a:ext cx="101850" cy="80150"/>
            </a:xfrm>
            <a:custGeom>
              <a:avLst/>
              <a:gdLst/>
              <a:ahLst/>
              <a:cxnLst/>
              <a:rect l="l" t="t" r="r" b="b"/>
              <a:pathLst>
                <a:path w="4074" h="3206" extrusionOk="0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423625" y="2442250"/>
              <a:ext cx="96525" cy="75875"/>
            </a:xfrm>
            <a:custGeom>
              <a:avLst/>
              <a:gdLst/>
              <a:ahLst/>
              <a:cxnLst/>
              <a:rect l="l" t="t" r="r" b="b"/>
              <a:pathLst>
                <a:path w="3861" h="3035" extrusionOk="0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433500" y="2456250"/>
              <a:ext cx="16750" cy="11425"/>
            </a:xfrm>
            <a:custGeom>
              <a:avLst/>
              <a:gdLst/>
              <a:ahLst/>
              <a:cxnLst/>
              <a:rect l="l" t="t" r="r" b="b"/>
              <a:pathLst>
                <a:path w="670" h="457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457050" y="2456250"/>
              <a:ext cx="14475" cy="12175"/>
            </a:xfrm>
            <a:custGeom>
              <a:avLst/>
              <a:gdLst/>
              <a:ahLst/>
              <a:cxnLst/>
              <a:rect l="l" t="t" r="r" b="b"/>
              <a:pathLst>
                <a:path w="579" h="487" extrusionOk="0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5458575" y="2481325"/>
              <a:ext cx="21300" cy="31950"/>
            </a:xfrm>
            <a:custGeom>
              <a:avLst/>
              <a:gdLst/>
              <a:ahLst/>
              <a:cxnLst/>
              <a:rect l="l" t="t" r="r" b="b"/>
              <a:pathLst>
                <a:path w="852" h="1278" extrusionOk="0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494300" y="2460050"/>
              <a:ext cx="7625" cy="36500"/>
            </a:xfrm>
            <a:custGeom>
              <a:avLst/>
              <a:gdLst/>
              <a:ahLst/>
              <a:cxnLst/>
              <a:rect l="l" t="t" r="r" b="b"/>
              <a:pathLst>
                <a:path w="305" h="14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5448700" y="2457025"/>
              <a:ext cx="52450" cy="37250"/>
            </a:xfrm>
            <a:custGeom>
              <a:avLst/>
              <a:gdLst/>
              <a:ahLst/>
              <a:cxnLst/>
              <a:rect l="l" t="t" r="r" b="b"/>
              <a:pathLst>
                <a:path w="2098" h="1490" extrusionOk="0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5444125" y="2446375"/>
              <a:ext cx="25125" cy="45625"/>
            </a:xfrm>
            <a:custGeom>
              <a:avLst/>
              <a:gdLst/>
              <a:ahLst/>
              <a:cxnLst/>
              <a:rect l="l" t="t" r="r" b="b"/>
              <a:pathLst>
                <a:path w="1005" h="1825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5466925" y="2474500"/>
              <a:ext cx="38025" cy="38775"/>
            </a:xfrm>
            <a:custGeom>
              <a:avLst/>
              <a:gdLst/>
              <a:ahLst/>
              <a:cxnLst/>
              <a:rect l="l" t="t" r="r" b="b"/>
              <a:pathLst>
                <a:path w="1521" h="1551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933500" y="2416950"/>
              <a:ext cx="300925" cy="67450"/>
            </a:xfrm>
            <a:custGeom>
              <a:avLst/>
              <a:gdLst/>
              <a:ahLst/>
              <a:cxnLst/>
              <a:rect l="l" t="t" r="r" b="b"/>
              <a:pathLst>
                <a:path w="12037" h="2698" extrusionOk="0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289850" y="2289025"/>
              <a:ext cx="645950" cy="299550"/>
            </a:xfrm>
            <a:custGeom>
              <a:avLst/>
              <a:gdLst/>
              <a:ahLst/>
              <a:cxnLst/>
              <a:rect l="l" t="t" r="r" b="b"/>
              <a:pathLst>
                <a:path w="25838" h="11982" extrusionOk="0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371175" y="2231775"/>
              <a:ext cx="155800" cy="59600"/>
            </a:xfrm>
            <a:custGeom>
              <a:avLst/>
              <a:gdLst/>
              <a:ahLst/>
              <a:cxnLst/>
              <a:rect l="l" t="t" r="r" b="b"/>
              <a:pathLst>
                <a:path w="6232" h="2384" extrusionOk="0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4520875" y="2324025"/>
              <a:ext cx="158075" cy="76025"/>
            </a:xfrm>
            <a:custGeom>
              <a:avLst/>
              <a:gdLst/>
              <a:ahLst/>
              <a:cxnLst/>
              <a:rect l="l" t="t" r="r" b="b"/>
              <a:pathLst>
                <a:path w="6323" h="3041" extrusionOk="0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4672075" y="2375700"/>
              <a:ext cx="78300" cy="164925"/>
            </a:xfrm>
            <a:custGeom>
              <a:avLst/>
              <a:gdLst/>
              <a:ahLst/>
              <a:cxnLst/>
              <a:rect l="l" t="t" r="r" b="b"/>
              <a:pathLst>
                <a:path w="3132" h="6597" extrusionOk="0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36225" y="2393175"/>
              <a:ext cx="5350" cy="51700"/>
            </a:xfrm>
            <a:custGeom>
              <a:avLst/>
              <a:gdLst/>
              <a:ahLst/>
              <a:cxnLst/>
              <a:rect l="l" t="t" r="r" b="b"/>
              <a:pathLst>
                <a:path w="214" h="2068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805075" y="2453225"/>
              <a:ext cx="66125" cy="107150"/>
            </a:xfrm>
            <a:custGeom>
              <a:avLst/>
              <a:gdLst/>
              <a:ahLst/>
              <a:cxnLst/>
              <a:rect l="l" t="t" r="r" b="b"/>
              <a:pathLst>
                <a:path w="2645" h="4286" extrusionOk="0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924375" y="2370375"/>
              <a:ext cx="71450" cy="57025"/>
            </a:xfrm>
            <a:custGeom>
              <a:avLst/>
              <a:gdLst/>
              <a:ahLst/>
              <a:cxnLst/>
              <a:rect l="l" t="t" r="r" b="b"/>
              <a:pathLst>
                <a:path w="2858" h="228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078625" y="2325550"/>
              <a:ext cx="12175" cy="91225"/>
            </a:xfrm>
            <a:custGeom>
              <a:avLst/>
              <a:gdLst/>
              <a:ahLst/>
              <a:cxnLst/>
              <a:rect l="l" t="t" r="r" b="b"/>
              <a:pathLst>
                <a:path w="487" h="3649" extrusionOk="0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192600" y="2351400"/>
              <a:ext cx="16000" cy="76750"/>
            </a:xfrm>
            <a:custGeom>
              <a:avLst/>
              <a:gdLst/>
              <a:ahLst/>
              <a:cxnLst/>
              <a:rect l="l" t="t" r="r" b="b"/>
              <a:pathLst>
                <a:path w="640" h="3070" extrusionOk="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89125" y="2399250"/>
              <a:ext cx="6100" cy="30425"/>
            </a:xfrm>
            <a:custGeom>
              <a:avLst/>
              <a:gdLst/>
              <a:ahLst/>
              <a:cxnLst/>
              <a:rect l="l" t="t" r="r" b="b"/>
              <a:pathLst>
                <a:path w="244" h="1217" extrusionOk="0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422100" y="2430425"/>
              <a:ext cx="2300" cy="44100"/>
            </a:xfrm>
            <a:custGeom>
              <a:avLst/>
              <a:gdLst/>
              <a:ahLst/>
              <a:cxnLst/>
              <a:rect l="l" t="t" r="r" b="b"/>
              <a:pathLst>
                <a:path w="92" h="1764" extrusionOk="0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82425" y="2425100"/>
              <a:ext cx="367050" cy="140900"/>
            </a:xfrm>
            <a:custGeom>
              <a:avLst/>
              <a:gdLst/>
              <a:ahLst/>
              <a:cxnLst/>
              <a:rect l="l" t="t" r="r" b="b"/>
              <a:pathLst>
                <a:path w="14682" h="5636" extrusionOk="0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104475" y="2434975"/>
              <a:ext cx="18250" cy="63100"/>
            </a:xfrm>
            <a:custGeom>
              <a:avLst/>
              <a:gdLst/>
              <a:ahLst/>
              <a:cxnLst/>
              <a:rect l="l" t="t" r="r" b="b"/>
              <a:pathLst>
                <a:path w="730" h="2524" extrusionOk="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083200" y="2476200"/>
              <a:ext cx="23575" cy="3625"/>
            </a:xfrm>
            <a:custGeom>
              <a:avLst/>
              <a:gdLst/>
              <a:ahLst/>
              <a:cxnLst/>
              <a:rect l="l" t="t" r="r" b="b"/>
              <a:pathLst>
                <a:path w="943" h="145" extrusionOk="0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090775" y="2446000"/>
              <a:ext cx="20550" cy="8000"/>
            </a:xfrm>
            <a:custGeom>
              <a:avLst/>
              <a:gdLst/>
              <a:ahLst/>
              <a:cxnLst/>
              <a:rect l="l" t="t" r="r" b="b"/>
              <a:pathLst>
                <a:path w="822" h="320" extrusionOk="0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105975" y="2427000"/>
              <a:ext cx="346550" cy="138475"/>
            </a:xfrm>
            <a:custGeom>
              <a:avLst/>
              <a:gdLst/>
              <a:ahLst/>
              <a:cxnLst/>
              <a:rect l="l" t="t" r="r" b="b"/>
              <a:pathLst>
                <a:path w="13862" h="5539" extrusionOk="0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143975" y="2441825"/>
              <a:ext cx="18275" cy="114000"/>
            </a:xfrm>
            <a:custGeom>
              <a:avLst/>
              <a:gdLst/>
              <a:ahLst/>
              <a:cxnLst/>
              <a:rect l="l" t="t" r="r" b="b"/>
              <a:pathLst>
                <a:path w="731" h="4560" extrusionOk="0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235925" y="2500325"/>
              <a:ext cx="13700" cy="53225"/>
            </a:xfrm>
            <a:custGeom>
              <a:avLst/>
              <a:gdLst/>
              <a:ahLst/>
              <a:cxnLst/>
              <a:rect l="l" t="t" r="r" b="b"/>
              <a:pathLst>
                <a:path w="548" h="2129" extrusionOk="0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223000" y="2467650"/>
              <a:ext cx="5350" cy="31175"/>
            </a:xfrm>
            <a:custGeom>
              <a:avLst/>
              <a:gdLst/>
              <a:ahLst/>
              <a:cxnLst/>
              <a:rect l="l" t="t" r="r" b="b"/>
              <a:pathLst>
                <a:path w="214" h="1247" extrusionOk="0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5238200" y="2434975"/>
              <a:ext cx="7625" cy="28900"/>
            </a:xfrm>
            <a:custGeom>
              <a:avLst/>
              <a:gdLst/>
              <a:ahLst/>
              <a:cxnLst/>
              <a:rect l="l" t="t" r="r" b="b"/>
              <a:pathLst>
                <a:path w="305" h="115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302025" y="2428900"/>
              <a:ext cx="9150" cy="24350"/>
            </a:xfrm>
            <a:custGeom>
              <a:avLst/>
              <a:gdLst/>
              <a:ahLst/>
              <a:cxnLst/>
              <a:rect l="l" t="t" r="r" b="b"/>
              <a:pathLst>
                <a:path w="366" h="974" extrusionOk="0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337000" y="2448650"/>
              <a:ext cx="25100" cy="57775"/>
            </a:xfrm>
            <a:custGeom>
              <a:avLst/>
              <a:gdLst/>
              <a:ahLst/>
              <a:cxnLst/>
              <a:rect l="l" t="t" r="r" b="b"/>
              <a:pathLst>
                <a:path w="1004" h="2311" extrusionOk="0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368900" y="2437250"/>
              <a:ext cx="6875" cy="8400"/>
            </a:xfrm>
            <a:custGeom>
              <a:avLst/>
              <a:gdLst/>
              <a:ahLst/>
              <a:cxnLst/>
              <a:rect l="l" t="t" r="r" b="b"/>
              <a:pathLst>
                <a:path w="275" h="33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115900" y="2485775"/>
              <a:ext cx="335100" cy="53475"/>
            </a:xfrm>
            <a:custGeom>
              <a:avLst/>
              <a:gdLst/>
              <a:ahLst/>
              <a:cxnLst/>
              <a:rect l="l" t="t" r="r" b="b"/>
              <a:pathLst>
                <a:path w="13404" h="2139" extrusionOk="0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111300" y="2463850"/>
              <a:ext cx="181650" cy="20550"/>
            </a:xfrm>
            <a:custGeom>
              <a:avLst/>
              <a:gdLst/>
              <a:ahLst/>
              <a:cxnLst/>
              <a:rect l="l" t="t" r="r" b="b"/>
              <a:pathLst>
                <a:path w="7266" h="822" extrusionOk="0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124975" y="2434950"/>
              <a:ext cx="264475" cy="18300"/>
            </a:xfrm>
            <a:custGeom>
              <a:avLst/>
              <a:gdLst/>
              <a:ahLst/>
              <a:cxnLst/>
              <a:rect l="l" t="t" r="r" b="b"/>
              <a:pathLst>
                <a:path w="10579" h="732" extrusionOk="0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213125" y="2446050"/>
              <a:ext cx="235600" cy="57350"/>
            </a:xfrm>
            <a:custGeom>
              <a:avLst/>
              <a:gdLst/>
              <a:ahLst/>
              <a:cxnLst/>
              <a:rect l="l" t="t" r="r" b="b"/>
              <a:pathLst>
                <a:path w="9424" h="2294" extrusionOk="0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200200" y="2454550"/>
              <a:ext cx="117050" cy="14150"/>
            </a:xfrm>
            <a:custGeom>
              <a:avLst/>
              <a:gdLst/>
              <a:ahLst/>
              <a:cxnLst/>
              <a:rect l="l" t="t" r="r" b="b"/>
              <a:pathLst>
                <a:path w="4682" h="566" extrusionOk="0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320250" y="2254800"/>
              <a:ext cx="949900" cy="295700"/>
            </a:xfrm>
            <a:custGeom>
              <a:avLst/>
              <a:gdLst/>
              <a:ahLst/>
              <a:cxnLst/>
              <a:rect l="l" t="t" r="r" b="b"/>
              <a:pathLst>
                <a:path w="37996" h="11828" extrusionOk="0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508700" y="2228275"/>
              <a:ext cx="294875" cy="225725"/>
            </a:xfrm>
            <a:custGeom>
              <a:avLst/>
              <a:gdLst/>
              <a:ahLst/>
              <a:cxnLst/>
              <a:rect l="l" t="t" r="r" b="b"/>
              <a:pathLst>
                <a:path w="11795" h="9029" extrusionOk="0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934250" y="2330750"/>
              <a:ext cx="307025" cy="51825"/>
            </a:xfrm>
            <a:custGeom>
              <a:avLst/>
              <a:gdLst/>
              <a:ahLst/>
              <a:cxnLst/>
              <a:rect l="l" t="t" r="r" b="b"/>
              <a:pathLst>
                <a:path w="12281" h="2073" extrusionOk="0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004150" y="2327075"/>
              <a:ext cx="44100" cy="88925"/>
            </a:xfrm>
            <a:custGeom>
              <a:avLst/>
              <a:gdLst/>
              <a:ahLst/>
              <a:cxnLst/>
              <a:rect l="l" t="t" r="r" b="b"/>
              <a:pathLst>
                <a:path w="1764" h="355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135625" y="2327075"/>
              <a:ext cx="14450" cy="93500"/>
            </a:xfrm>
            <a:custGeom>
              <a:avLst/>
              <a:gdLst/>
              <a:ahLst/>
              <a:cxnLst/>
              <a:rect l="l" t="t" r="r" b="b"/>
              <a:pathLst>
                <a:path w="578" h="3740" extrusionOk="0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867375" y="2425850"/>
              <a:ext cx="63100" cy="62350"/>
            </a:xfrm>
            <a:custGeom>
              <a:avLst/>
              <a:gdLst/>
              <a:ahLst/>
              <a:cxnLst/>
              <a:rect l="l" t="t" r="r" b="b"/>
              <a:pathLst>
                <a:path w="2524" h="2494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79225" y="2391675"/>
              <a:ext cx="8400" cy="67650"/>
            </a:xfrm>
            <a:custGeom>
              <a:avLst/>
              <a:gdLst/>
              <a:ahLst/>
              <a:cxnLst/>
              <a:rect l="l" t="t" r="r" b="b"/>
              <a:pathLst>
                <a:path w="336" h="2706" extrusionOk="0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60225" y="2486650"/>
              <a:ext cx="22825" cy="95775"/>
            </a:xfrm>
            <a:custGeom>
              <a:avLst/>
              <a:gdLst/>
              <a:ahLst/>
              <a:cxnLst/>
              <a:rect l="l" t="t" r="r" b="b"/>
              <a:pathLst>
                <a:path w="913" h="3831" extrusionOk="0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893975" y="2384075"/>
              <a:ext cx="6100" cy="14450"/>
            </a:xfrm>
            <a:custGeom>
              <a:avLst/>
              <a:gdLst/>
              <a:ahLst/>
              <a:cxnLst/>
              <a:rect l="l" t="t" r="r" b="b"/>
              <a:pathLst>
                <a:path w="244" h="578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577850" y="2348350"/>
              <a:ext cx="131500" cy="118575"/>
            </a:xfrm>
            <a:custGeom>
              <a:avLst/>
              <a:gdLst/>
              <a:ahLst/>
              <a:cxnLst/>
              <a:rect l="l" t="t" r="r" b="b"/>
              <a:pathLst>
                <a:path w="5260" h="4743" extrusionOk="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455525" y="2253375"/>
              <a:ext cx="139825" cy="64600"/>
            </a:xfrm>
            <a:custGeom>
              <a:avLst/>
              <a:gdLst/>
              <a:ahLst/>
              <a:cxnLst/>
              <a:rect l="l" t="t" r="r" b="b"/>
              <a:pathLst>
                <a:path w="5593" h="2584" extrusionOk="0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367400" y="2420550"/>
              <a:ext cx="3050" cy="11400"/>
            </a:xfrm>
            <a:custGeom>
              <a:avLst/>
              <a:gdLst/>
              <a:ahLst/>
              <a:cxnLst/>
              <a:rect l="l" t="t" r="r" b="b"/>
              <a:pathLst>
                <a:path w="122" h="456" extrusionOk="0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741250" y="2416750"/>
              <a:ext cx="252325" cy="222050"/>
            </a:xfrm>
            <a:custGeom>
              <a:avLst/>
              <a:gdLst/>
              <a:ahLst/>
              <a:cxnLst/>
              <a:rect l="l" t="t" r="r" b="b"/>
              <a:pathLst>
                <a:path w="10093" h="8882" extrusionOk="0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896275" y="2505650"/>
              <a:ext cx="50925" cy="120075"/>
            </a:xfrm>
            <a:custGeom>
              <a:avLst/>
              <a:gdLst/>
              <a:ahLst/>
              <a:cxnLst/>
              <a:rect l="l" t="t" r="r" b="b"/>
              <a:pathLst>
                <a:path w="2037" h="4803" extrusionOk="0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20600" y="2494450"/>
              <a:ext cx="53200" cy="115325"/>
            </a:xfrm>
            <a:custGeom>
              <a:avLst/>
              <a:gdLst/>
              <a:ahLst/>
              <a:cxnLst/>
              <a:rect l="l" t="t" r="r" b="b"/>
              <a:pathLst>
                <a:path w="2128" h="4613" extrusionOk="0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871200" y="2530725"/>
              <a:ext cx="58525" cy="101100"/>
            </a:xfrm>
            <a:custGeom>
              <a:avLst/>
              <a:gdLst/>
              <a:ahLst/>
              <a:cxnLst/>
              <a:rect l="l" t="t" r="r" b="b"/>
              <a:pathLst>
                <a:path w="2341" h="4044" extrusionOk="0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874225" y="2439900"/>
              <a:ext cx="72225" cy="41600"/>
            </a:xfrm>
            <a:custGeom>
              <a:avLst/>
              <a:gdLst/>
              <a:ahLst/>
              <a:cxnLst/>
              <a:rect l="l" t="t" r="r" b="b"/>
              <a:pathLst>
                <a:path w="2889" h="1664" extrusionOk="0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0668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8489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9127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3987667" y="-25596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729947" y="1423500"/>
            <a:ext cx="3067800" cy="14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1"/>
          </p:nvPr>
        </p:nvSpPr>
        <p:spPr>
          <a:xfrm>
            <a:off x="723900" y="2885700"/>
            <a:ext cx="3067800" cy="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82" name="Google Shape;482;p31"/>
          <p:cNvSpPr/>
          <p:nvPr/>
        </p:nvSpPr>
        <p:spPr>
          <a:xfrm>
            <a:off x="298800" y="8055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20156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4078375" y="1169350"/>
            <a:ext cx="46347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subTitle" idx="1"/>
          </p:nvPr>
        </p:nvSpPr>
        <p:spPr>
          <a:xfrm>
            <a:off x="4078375" y="3419050"/>
            <a:ext cx="3203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96824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>
            <a:spLocks noGrp="1"/>
          </p:cNvSpPr>
          <p:nvPr>
            <p:ph type="subTitle" idx="1"/>
          </p:nvPr>
        </p:nvSpPr>
        <p:spPr>
          <a:xfrm>
            <a:off x="656250" y="193853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8" name="Google Shape;488;p33"/>
          <p:cNvSpPr txBox="1">
            <a:spLocks noGrp="1"/>
          </p:cNvSpPr>
          <p:nvPr>
            <p:ph type="subTitle" idx="2"/>
          </p:nvPr>
        </p:nvSpPr>
        <p:spPr>
          <a:xfrm>
            <a:off x="3361337" y="3977725"/>
            <a:ext cx="24213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subTitle" idx="3"/>
          </p:nvPr>
        </p:nvSpPr>
        <p:spPr>
          <a:xfrm>
            <a:off x="652775" y="3990032"/>
            <a:ext cx="24213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33"/>
          <p:cNvSpPr txBox="1">
            <a:spLocks noGrp="1"/>
          </p:cNvSpPr>
          <p:nvPr>
            <p:ph type="subTitle" idx="4"/>
          </p:nvPr>
        </p:nvSpPr>
        <p:spPr>
          <a:xfrm>
            <a:off x="6069925" y="3990032"/>
            <a:ext cx="24213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33"/>
          <p:cNvSpPr txBox="1">
            <a:spLocks noGrp="1"/>
          </p:cNvSpPr>
          <p:nvPr>
            <p:ph type="subTitle" idx="5"/>
          </p:nvPr>
        </p:nvSpPr>
        <p:spPr>
          <a:xfrm>
            <a:off x="3361350" y="2265759"/>
            <a:ext cx="2421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6"/>
          </p:nvPr>
        </p:nvSpPr>
        <p:spPr>
          <a:xfrm>
            <a:off x="3361350" y="193853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3" name="Google Shape;493;p33"/>
          <p:cNvSpPr txBox="1">
            <a:spLocks noGrp="1"/>
          </p:cNvSpPr>
          <p:nvPr>
            <p:ph type="subTitle" idx="7"/>
          </p:nvPr>
        </p:nvSpPr>
        <p:spPr>
          <a:xfrm>
            <a:off x="6066450" y="2254434"/>
            <a:ext cx="2421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4" name="Google Shape;494;p33"/>
          <p:cNvSpPr txBox="1">
            <a:spLocks noGrp="1"/>
          </p:cNvSpPr>
          <p:nvPr>
            <p:ph type="subTitle" idx="8"/>
          </p:nvPr>
        </p:nvSpPr>
        <p:spPr>
          <a:xfrm>
            <a:off x="6066450" y="193853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5" name="Google Shape;495;p33"/>
          <p:cNvSpPr txBox="1">
            <a:spLocks noGrp="1"/>
          </p:cNvSpPr>
          <p:nvPr>
            <p:ph type="subTitle" idx="9"/>
          </p:nvPr>
        </p:nvSpPr>
        <p:spPr>
          <a:xfrm>
            <a:off x="656250" y="2275447"/>
            <a:ext cx="2421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6" name="Google Shape;496;p33"/>
          <p:cNvSpPr txBox="1">
            <a:spLocks noGrp="1"/>
          </p:cNvSpPr>
          <p:nvPr>
            <p:ph type="subTitle" idx="13"/>
          </p:nvPr>
        </p:nvSpPr>
        <p:spPr>
          <a:xfrm>
            <a:off x="656250" y="366011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subTitle" idx="14"/>
          </p:nvPr>
        </p:nvSpPr>
        <p:spPr>
          <a:xfrm>
            <a:off x="3361350" y="366011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33"/>
          <p:cNvSpPr txBox="1">
            <a:spLocks noGrp="1"/>
          </p:cNvSpPr>
          <p:nvPr>
            <p:ph type="subTitle" idx="15"/>
          </p:nvPr>
        </p:nvSpPr>
        <p:spPr>
          <a:xfrm>
            <a:off x="6066450" y="366011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9" name="Google Shape;499;p33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76412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24965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277699">
            <a:off x="732714" y="-2396143"/>
            <a:ext cx="10332728" cy="9979420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08" name="Google Shape;508;p35"/>
          <p:cNvSpPr txBox="1">
            <a:spLocks noGrp="1"/>
          </p:cNvSpPr>
          <p:nvPr>
            <p:ph type="title" hasCustomPrompt="1"/>
          </p:nvPr>
        </p:nvSpPr>
        <p:spPr>
          <a:xfrm>
            <a:off x="4428825" y="1297544"/>
            <a:ext cx="3673800" cy="9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9" name="Google Shape;50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0" name="Google Shape;510;p35"/>
          <p:cNvSpPr txBox="1">
            <a:spLocks noGrp="1"/>
          </p:cNvSpPr>
          <p:nvPr>
            <p:ph type="subTitle" idx="1"/>
          </p:nvPr>
        </p:nvSpPr>
        <p:spPr>
          <a:xfrm>
            <a:off x="5628075" y="2277569"/>
            <a:ext cx="15960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1" name="Google Shape;511;p35"/>
          <p:cNvSpPr txBox="1">
            <a:spLocks noGrp="1"/>
          </p:cNvSpPr>
          <p:nvPr>
            <p:ph type="subTitle" idx="2"/>
          </p:nvPr>
        </p:nvSpPr>
        <p:spPr>
          <a:xfrm>
            <a:off x="6628963" y="3756663"/>
            <a:ext cx="15960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2" name="Google Shape;512;p35"/>
          <p:cNvSpPr txBox="1">
            <a:spLocks noGrp="1"/>
          </p:cNvSpPr>
          <p:nvPr>
            <p:ph type="subTitle" idx="3"/>
          </p:nvPr>
        </p:nvSpPr>
        <p:spPr>
          <a:xfrm>
            <a:off x="4493950" y="3756675"/>
            <a:ext cx="15960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 idx="4"/>
          </p:nvPr>
        </p:nvSpPr>
        <p:spPr>
          <a:xfrm>
            <a:off x="723900" y="448056"/>
            <a:ext cx="23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title" idx="5" hasCustomPrompt="1"/>
          </p:nvPr>
        </p:nvSpPr>
        <p:spPr>
          <a:xfrm>
            <a:off x="6227110" y="2968725"/>
            <a:ext cx="22311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5" name="Google Shape;515;p35"/>
          <p:cNvSpPr txBox="1">
            <a:spLocks noGrp="1"/>
          </p:cNvSpPr>
          <p:nvPr>
            <p:ph type="title" idx="6" hasCustomPrompt="1"/>
          </p:nvPr>
        </p:nvSpPr>
        <p:spPr>
          <a:xfrm>
            <a:off x="4037625" y="2968625"/>
            <a:ext cx="22311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0009307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Title and right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4631142" y="-45752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60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 2">
  <p:cSld name="Title and left text 2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/>
          <p:nvPr/>
        </p:nvSpPr>
        <p:spPr>
          <a:xfrm rot="-277656" flipH="1">
            <a:off x="-6329208" y="-4642393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3" name="Google Shape;523;p37"/>
          <p:cNvSpPr txBox="1">
            <a:spLocks noGrp="1"/>
          </p:cNvSpPr>
          <p:nvPr>
            <p:ph type="subTitle" idx="1"/>
          </p:nvPr>
        </p:nvSpPr>
        <p:spPr>
          <a:xfrm>
            <a:off x="723900" y="2316851"/>
            <a:ext cx="29628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15424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74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CUSTOM_4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deas">
  <p:cSld name="CUSTOM_7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277656">
            <a:off x="269403" y="-2543413"/>
            <a:ext cx="10832132" cy="10325869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685800" y="538325"/>
            <a:ext cx="38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4995225" y="3012245"/>
            <a:ext cx="312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2"/>
          </p:nvPr>
        </p:nvSpPr>
        <p:spPr>
          <a:xfrm>
            <a:off x="4995225" y="2672145"/>
            <a:ext cx="3120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3"/>
          </p:nvPr>
        </p:nvSpPr>
        <p:spPr>
          <a:xfrm>
            <a:off x="4995225" y="4046636"/>
            <a:ext cx="312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4"/>
          </p:nvPr>
        </p:nvSpPr>
        <p:spPr>
          <a:xfrm>
            <a:off x="4995225" y="3706536"/>
            <a:ext cx="3120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5"/>
          </p:nvPr>
        </p:nvSpPr>
        <p:spPr>
          <a:xfrm>
            <a:off x="4995225" y="1977865"/>
            <a:ext cx="312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6"/>
          </p:nvPr>
        </p:nvSpPr>
        <p:spPr>
          <a:xfrm>
            <a:off x="4995225" y="1637766"/>
            <a:ext cx="3120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7"/>
          </p:nvPr>
        </p:nvSpPr>
        <p:spPr>
          <a:xfrm>
            <a:off x="4993825" y="943488"/>
            <a:ext cx="312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8"/>
          </p:nvPr>
        </p:nvSpPr>
        <p:spPr>
          <a:xfrm>
            <a:off x="4993825" y="603388"/>
            <a:ext cx="3120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1"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48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7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slideLayout" Target="../slideLayouts/slideLayout46.xml"/><Relationship Id="rId37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4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9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  <p:sldLayoutId id="2147483658" r:id="rId4"/>
    <p:sldLayoutId id="2147483661" r:id="rId5"/>
    <p:sldLayoutId id="2147483663" r:id="rId6"/>
    <p:sldLayoutId id="2147483666" r:id="rId7"/>
    <p:sldLayoutId id="2147483670" r:id="rId8"/>
    <p:sldLayoutId id="2147483673" r:id="rId9"/>
    <p:sldLayoutId id="2147483674" r:id="rId10"/>
    <p:sldLayoutId id="2147483676" r:id="rId11"/>
    <p:sldLayoutId id="2147483677" r:id="rId12"/>
    <p:sldLayoutId id="2147483679" r:id="rId13"/>
    <p:sldLayoutId id="2147483684" r:id="rId14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11836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8" r:id="rId30"/>
    <p:sldLayoutId id="2147483719" r:id="rId31"/>
    <p:sldLayoutId id="2147483720" r:id="rId32"/>
    <p:sldLayoutId id="2147483721" r:id="rId33"/>
    <p:sldLayoutId id="2147483722" r:id="rId34"/>
    <p:sldLayoutId id="2147483723" r:id="rId35"/>
    <p:sldLayoutId id="2147483724" r:id="rId36"/>
    <p:sldLayoutId id="2147483725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634645" y="505159"/>
            <a:ext cx="4902910" cy="1268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On the Influence of Human Factors for Identifying</a:t>
            </a:r>
            <a:br>
              <a:rPr lang="en-US" sz="2400" dirty="0"/>
            </a:br>
            <a:r>
              <a:rPr lang="en-US" sz="2400" dirty="0"/>
              <a:t>Code </a:t>
            </a:r>
            <a:r>
              <a:rPr lang="en-US" sz="2400" dirty="0" smtClean="0"/>
              <a:t>Smells</a:t>
            </a:r>
            <a:endParaRPr sz="2400" dirty="0"/>
          </a:p>
        </p:txBody>
      </p:sp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634645" y="1703536"/>
            <a:ext cx="4518660" cy="944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dirty="0"/>
              <a:t>A Multi-Trial Empirical Study</a:t>
            </a:r>
            <a:endParaRPr dirty="0"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538;p43"/>
          <p:cNvSpPr txBox="1">
            <a:spLocks/>
          </p:cNvSpPr>
          <p:nvPr/>
        </p:nvSpPr>
        <p:spPr>
          <a:xfrm>
            <a:off x="634645" y="2742844"/>
            <a:ext cx="3124200" cy="195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just"/>
            <a:r>
              <a:rPr lang="en-US" b="1" dirty="0" smtClean="0"/>
              <a:t>Rafael </a:t>
            </a:r>
            <a:r>
              <a:rPr lang="en-US" b="1" dirty="0" err="1"/>
              <a:t>Maiani</a:t>
            </a:r>
            <a:r>
              <a:rPr lang="en-US" b="1" dirty="0"/>
              <a:t> de </a:t>
            </a:r>
            <a:r>
              <a:rPr lang="en-US" b="1" dirty="0" smtClean="0"/>
              <a:t>Mello</a:t>
            </a:r>
          </a:p>
          <a:p>
            <a:pPr marL="0" indent="0" algn="just"/>
            <a:r>
              <a:rPr lang="en-US" sz="800" dirty="0"/>
              <a:t>Department of Informatics, </a:t>
            </a:r>
            <a:r>
              <a:rPr lang="en-US" sz="800" dirty="0" smtClean="0"/>
              <a:t>PUC-Rio</a:t>
            </a:r>
          </a:p>
          <a:p>
            <a:pPr marL="0" indent="0" algn="just"/>
            <a:endParaRPr lang="en-US" sz="800" b="1" dirty="0" smtClean="0"/>
          </a:p>
          <a:p>
            <a:pPr marL="0" indent="0" algn="just"/>
            <a:r>
              <a:rPr lang="en-US" b="1" dirty="0"/>
              <a:t>Roberto </a:t>
            </a:r>
            <a:r>
              <a:rPr lang="en-US" b="1" dirty="0" smtClean="0"/>
              <a:t>Oliveira</a:t>
            </a:r>
          </a:p>
          <a:p>
            <a:pPr marL="0" indent="0" algn="just"/>
            <a:r>
              <a:rPr lang="en-US" sz="800" dirty="0"/>
              <a:t>Department of Informatics, PUC-Rio</a:t>
            </a:r>
          </a:p>
          <a:p>
            <a:pPr marL="0" indent="0" algn="just"/>
            <a:endParaRPr lang="en-US" sz="900" b="1" dirty="0" smtClean="0"/>
          </a:p>
          <a:p>
            <a:pPr marL="0" indent="0" algn="just"/>
            <a:r>
              <a:rPr lang="en-US" dirty="0"/>
              <a:t>Alessandro </a:t>
            </a:r>
            <a:r>
              <a:rPr lang="en-US" dirty="0" smtClean="0"/>
              <a:t>Garcia</a:t>
            </a:r>
          </a:p>
          <a:p>
            <a:pPr marL="0" indent="0" algn="just"/>
            <a:r>
              <a:rPr lang="en-US" sz="800" dirty="0"/>
              <a:t>Department of Informatics, PUC-Rio</a:t>
            </a:r>
            <a:endParaRPr lang="en-US" sz="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773124" y="4897279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Fredoka One" panose="020B0604020202020204" charset="0"/>
              </a:rPr>
              <a:t>01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4852518"/>
            <a:ext cx="1023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066" y="2845510"/>
            <a:ext cx="1069617" cy="18718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116" y="864448"/>
            <a:ext cx="1273551" cy="2228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592" y="3695966"/>
            <a:ext cx="2180758" cy="1308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60"/>
          <p:cNvSpPr txBox="1">
            <a:spLocks noGrp="1"/>
          </p:cNvSpPr>
          <p:nvPr>
            <p:ph type="title"/>
          </p:nvPr>
        </p:nvSpPr>
        <p:spPr>
          <a:xfrm>
            <a:off x="2117983" y="521758"/>
            <a:ext cx="49080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Modules Selection and Code Smells</a:t>
            </a:r>
          </a:p>
        </p:txBody>
      </p:sp>
      <p:grpSp>
        <p:nvGrpSpPr>
          <p:cNvPr id="1857" name="Google Shape;1857;p60"/>
          <p:cNvGrpSpPr/>
          <p:nvPr/>
        </p:nvGrpSpPr>
        <p:grpSpPr>
          <a:xfrm flipH="1">
            <a:off x="7927951" y="3810849"/>
            <a:ext cx="1019450" cy="1379152"/>
            <a:chOff x="3231057" y="5846468"/>
            <a:chExt cx="1701919" cy="2302424"/>
          </a:xfrm>
        </p:grpSpPr>
        <p:sp>
          <p:nvSpPr>
            <p:cNvPr id="1858" name="Google Shape;1858;p60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60"/>
          <p:cNvGrpSpPr/>
          <p:nvPr/>
        </p:nvGrpSpPr>
        <p:grpSpPr>
          <a:xfrm>
            <a:off x="311688" y="4278168"/>
            <a:ext cx="668104" cy="895218"/>
            <a:chOff x="122038" y="7256930"/>
            <a:chExt cx="668104" cy="895218"/>
          </a:xfrm>
        </p:grpSpPr>
        <p:sp>
          <p:nvSpPr>
            <p:cNvPr id="1871" name="Google Shape;1871;p60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0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0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05097" y="4846124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Fredoka One" panose="020B0604020202020204" charset="0"/>
              </a:rPr>
              <a:t>10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" y="4852518"/>
            <a:ext cx="933319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28" name="Google Shape;1064;p49"/>
          <p:cNvSpPr txBox="1">
            <a:spLocks/>
          </p:cNvSpPr>
          <p:nvPr/>
        </p:nvSpPr>
        <p:spPr>
          <a:xfrm>
            <a:off x="1032904" y="1759131"/>
            <a:ext cx="5866086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 smtClean="0">
                <a:latin typeface="Raleway" panose="020B0604020202020204" charset="0"/>
              </a:rPr>
              <a:t>In </a:t>
            </a:r>
            <a:r>
              <a:rPr lang="en-US" dirty="0">
                <a:latin typeface="Raleway" panose="020B0604020202020204" charset="0"/>
              </a:rPr>
              <a:t>the scope of </a:t>
            </a:r>
            <a:r>
              <a:rPr lang="en-US" dirty="0" smtClean="0">
                <a:latin typeface="Raleway" panose="020B0604020202020204" charset="0"/>
              </a:rPr>
              <a:t>T1, the </a:t>
            </a:r>
            <a:r>
              <a:rPr lang="en-US" dirty="0">
                <a:latin typeface="Raleway" panose="020B0604020202020204" charset="0"/>
              </a:rPr>
              <a:t>following subset of code smells was considered: </a:t>
            </a:r>
            <a:endParaRPr lang="en-US" dirty="0" smtClean="0">
              <a:latin typeface="Raleway" panose="020B0604020202020204" charset="0"/>
            </a:endParaRPr>
          </a:p>
          <a:p>
            <a:pPr>
              <a:buClr>
                <a:schemeClr val="dk1"/>
              </a:buClr>
              <a:buSzPts val="1100"/>
            </a:pPr>
            <a:endParaRPr lang="en-US" dirty="0" smtClean="0">
              <a:latin typeface="Raleway" panose="020B0604020202020204" charset="0"/>
            </a:endParaRPr>
          </a:p>
          <a:p>
            <a:pPr marL="457200" indent="-330200">
              <a:buClr>
                <a:schemeClr val="accent2">
                  <a:lumMod val="50000"/>
                </a:schemeClr>
              </a:buClr>
              <a:buSzPts val="1600"/>
              <a:buFont typeface="Arial"/>
              <a:buChar char="●"/>
            </a:pPr>
            <a:r>
              <a:rPr lang="en-US" dirty="0" smtClean="0">
                <a:latin typeface="Raleway" panose="020B0604020202020204" charset="0"/>
              </a:rPr>
              <a:t>Data Class</a:t>
            </a:r>
          </a:p>
          <a:p>
            <a:pPr marL="457200" indent="-330200">
              <a:buClr>
                <a:schemeClr val="accent2">
                  <a:lumMod val="50000"/>
                </a:schemeClr>
              </a:buClr>
              <a:buSzPts val="1600"/>
              <a:buFont typeface="Arial"/>
              <a:buChar char="●"/>
            </a:pPr>
            <a:r>
              <a:rPr lang="en-US" dirty="0" smtClean="0">
                <a:latin typeface="Raleway" panose="020B0604020202020204" charset="0"/>
              </a:rPr>
              <a:t>Duplicated Code</a:t>
            </a:r>
          </a:p>
          <a:p>
            <a:pPr marL="457200" indent="-330200">
              <a:buClr>
                <a:schemeClr val="accent2">
                  <a:lumMod val="50000"/>
                </a:schemeClr>
              </a:buClr>
              <a:buSzPts val="1600"/>
              <a:buFont typeface="Arial"/>
              <a:buChar char="●"/>
            </a:pPr>
            <a:r>
              <a:rPr lang="en-US" dirty="0" smtClean="0">
                <a:latin typeface="Raleway" panose="020B0604020202020204" charset="0"/>
              </a:rPr>
              <a:t>Lazy Class</a:t>
            </a:r>
          </a:p>
          <a:p>
            <a:pPr marL="457200" indent="-330200">
              <a:buClr>
                <a:schemeClr val="accent2">
                  <a:lumMod val="50000"/>
                </a:schemeClr>
              </a:buClr>
              <a:buSzPts val="1600"/>
              <a:buFont typeface="Arial"/>
              <a:buChar char="●"/>
            </a:pPr>
            <a:r>
              <a:rPr lang="en-US" dirty="0" smtClean="0">
                <a:latin typeface="Raleway" panose="020B0604020202020204" charset="0"/>
              </a:rPr>
              <a:t>Long Method</a:t>
            </a:r>
          </a:p>
          <a:p>
            <a:pPr marL="457200" indent="-330200">
              <a:buClr>
                <a:schemeClr val="accent2">
                  <a:lumMod val="50000"/>
                </a:schemeClr>
              </a:buClr>
              <a:buSzPts val="1600"/>
              <a:buFont typeface="Arial"/>
              <a:buChar char="●"/>
            </a:pPr>
            <a:r>
              <a:rPr lang="en-US" dirty="0" smtClean="0">
                <a:latin typeface="Raleway" panose="020B0604020202020204" charset="0"/>
              </a:rPr>
              <a:t>Message Chain</a:t>
            </a:r>
          </a:p>
          <a:p>
            <a:pPr marL="457200" indent="-330200">
              <a:buClr>
                <a:schemeClr val="accent2">
                  <a:lumMod val="50000"/>
                </a:schemeClr>
              </a:buClr>
              <a:buSzPts val="1600"/>
              <a:buFont typeface="Arial"/>
              <a:buChar char="●"/>
            </a:pPr>
            <a:endParaRPr lang="en-US" dirty="0" smtClean="0">
              <a:latin typeface="Raleway" panose="020B060402020202020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latin typeface="Raleway" panose="020B0604020202020204" charset="0"/>
              </a:rPr>
              <a:t> These types were selected because </a:t>
            </a:r>
            <a:r>
              <a:rPr lang="en-US" dirty="0" smtClean="0">
                <a:latin typeface="Raleway" panose="020B0604020202020204" charset="0"/>
              </a:rPr>
              <a:t>previous studies </a:t>
            </a:r>
            <a:r>
              <a:rPr lang="en-US" dirty="0">
                <a:latin typeface="Raleway" panose="020B0604020202020204" charset="0"/>
              </a:rPr>
              <a:t>have reported that they </a:t>
            </a:r>
            <a:r>
              <a:rPr lang="en-US" dirty="0" smtClean="0">
                <a:latin typeface="Raleway" panose="020B0604020202020204" charset="0"/>
              </a:rPr>
              <a:t>occur most frequently.</a:t>
            </a:r>
          </a:p>
          <a:p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60"/>
          <p:cNvSpPr txBox="1">
            <a:spLocks noGrp="1"/>
          </p:cNvSpPr>
          <p:nvPr>
            <p:ph type="title"/>
          </p:nvPr>
        </p:nvSpPr>
        <p:spPr>
          <a:xfrm>
            <a:off x="2367078" y="521758"/>
            <a:ext cx="44098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Composition of the Reference List</a:t>
            </a:r>
          </a:p>
        </p:txBody>
      </p:sp>
      <p:grpSp>
        <p:nvGrpSpPr>
          <p:cNvPr id="1857" name="Google Shape;1857;p60"/>
          <p:cNvGrpSpPr/>
          <p:nvPr/>
        </p:nvGrpSpPr>
        <p:grpSpPr>
          <a:xfrm flipH="1">
            <a:off x="7927951" y="3810849"/>
            <a:ext cx="1019450" cy="1379152"/>
            <a:chOff x="3231057" y="5846468"/>
            <a:chExt cx="1701919" cy="2302424"/>
          </a:xfrm>
        </p:grpSpPr>
        <p:sp>
          <p:nvSpPr>
            <p:cNvPr id="1858" name="Google Shape;1858;p60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60"/>
          <p:cNvGrpSpPr/>
          <p:nvPr/>
        </p:nvGrpSpPr>
        <p:grpSpPr>
          <a:xfrm>
            <a:off x="311688" y="4278168"/>
            <a:ext cx="668104" cy="895218"/>
            <a:chOff x="122038" y="7256930"/>
            <a:chExt cx="668104" cy="895218"/>
          </a:xfrm>
        </p:grpSpPr>
        <p:sp>
          <p:nvSpPr>
            <p:cNvPr id="1871" name="Google Shape;1871;p60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0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0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05097" y="4846124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Fredoka One" panose="020B0604020202020204" charset="0"/>
              </a:rPr>
              <a:t>11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" y="4852518"/>
            <a:ext cx="933319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28" name="Google Shape;1064;p49"/>
          <p:cNvSpPr txBox="1">
            <a:spLocks/>
          </p:cNvSpPr>
          <p:nvPr/>
        </p:nvSpPr>
        <p:spPr>
          <a:xfrm>
            <a:off x="1032904" y="1759131"/>
            <a:ext cx="5866086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>
                <a:latin typeface="Raleway" panose="020B0604020202020204" charset="0"/>
              </a:rPr>
              <a:t>The researchers involved in the development of the three systems established the reference list for the code smells detected by the smell detection tool in the selected modules</a:t>
            </a:r>
            <a:r>
              <a:rPr lang="en-US" dirty="0" smtClean="0">
                <a:latin typeface="Raleway" panose="020B0604020202020204" charset="0"/>
              </a:rPr>
              <a:t>. They,</a:t>
            </a:r>
          </a:p>
          <a:p>
            <a:pPr>
              <a:buClr>
                <a:schemeClr val="dk1"/>
              </a:buClr>
              <a:buSzPts val="1100"/>
            </a:pPr>
            <a:endParaRPr lang="en-US" dirty="0" smtClean="0">
              <a:latin typeface="Raleway" panose="020B0604020202020204" charset="0"/>
            </a:endParaRPr>
          </a:p>
          <a:p>
            <a:pPr marL="457200" indent="-330200">
              <a:buClr>
                <a:schemeClr val="accent2">
                  <a:lumMod val="50000"/>
                </a:schemeClr>
              </a:buClr>
              <a:buSzPts val="1600"/>
              <a:buFont typeface="Arial"/>
              <a:buChar char="●"/>
            </a:pPr>
            <a:r>
              <a:rPr lang="en-US" dirty="0">
                <a:latin typeface="Raleway" panose="020B0604020202020204" charset="0"/>
              </a:rPr>
              <a:t>validated each code smell </a:t>
            </a:r>
            <a:r>
              <a:rPr lang="en-US" dirty="0" smtClean="0">
                <a:latin typeface="Raleway" panose="020B0604020202020204" charset="0"/>
              </a:rPr>
              <a:t>individually</a:t>
            </a:r>
          </a:p>
          <a:p>
            <a:pPr marL="457200" indent="-330200">
              <a:buClr>
                <a:schemeClr val="accent2">
                  <a:lumMod val="50000"/>
                </a:schemeClr>
              </a:buClr>
              <a:buSzPts val="1600"/>
              <a:buFont typeface="Arial"/>
              <a:buChar char="●"/>
            </a:pPr>
            <a:r>
              <a:rPr lang="en-US" dirty="0">
                <a:latin typeface="Raleway" panose="020B0604020202020204" charset="0"/>
              </a:rPr>
              <a:t>attended a meeting to reach a consensus on any </a:t>
            </a:r>
            <a:r>
              <a:rPr lang="en-US" dirty="0" smtClean="0">
                <a:latin typeface="Raleway" panose="020B0604020202020204" charset="0"/>
              </a:rPr>
              <a:t>conflicts</a:t>
            </a:r>
          </a:p>
          <a:p>
            <a:pPr marL="127000">
              <a:buClr>
                <a:schemeClr val="accent2">
                  <a:lumMod val="50000"/>
                </a:schemeClr>
              </a:buClr>
              <a:buSzPts val="1600"/>
            </a:pPr>
            <a:endParaRPr lang="en-US" dirty="0" smtClean="0">
              <a:latin typeface="Raleway" panose="020B060402020202020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dirty="0" smtClean="0">
                <a:latin typeface="Raleway" panose="020B0604020202020204" charset="0"/>
              </a:rPr>
              <a:t>The </a:t>
            </a:r>
            <a:r>
              <a:rPr lang="en-US" dirty="0">
                <a:latin typeface="Raleway" panose="020B0604020202020204" charset="0"/>
              </a:rPr>
              <a:t>reference list was not definitive and was updated after the execution of the identification tasks. The whole process took 92 man-hours.</a:t>
            </a:r>
          </a:p>
        </p:txBody>
      </p:sp>
    </p:spTree>
    <p:extLst>
      <p:ext uri="{BB962C8B-B14F-4D97-AF65-F5344CB8AC3E}">
        <p14:creationId xmlns:p14="http://schemas.microsoft.com/office/powerpoint/2010/main" val="22699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60"/>
          <p:cNvSpPr txBox="1">
            <a:spLocks noGrp="1"/>
          </p:cNvSpPr>
          <p:nvPr>
            <p:ph type="title"/>
          </p:nvPr>
        </p:nvSpPr>
        <p:spPr>
          <a:xfrm>
            <a:off x="2367078" y="521758"/>
            <a:ext cx="44098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Experimental Design</a:t>
            </a:r>
          </a:p>
        </p:txBody>
      </p:sp>
      <p:grpSp>
        <p:nvGrpSpPr>
          <p:cNvPr id="1857" name="Google Shape;1857;p60"/>
          <p:cNvGrpSpPr/>
          <p:nvPr/>
        </p:nvGrpSpPr>
        <p:grpSpPr>
          <a:xfrm flipH="1">
            <a:off x="7927951" y="3810849"/>
            <a:ext cx="1019450" cy="1379152"/>
            <a:chOff x="3231057" y="5846468"/>
            <a:chExt cx="1701919" cy="2302424"/>
          </a:xfrm>
        </p:grpSpPr>
        <p:sp>
          <p:nvSpPr>
            <p:cNvPr id="1858" name="Google Shape;1858;p60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60"/>
          <p:cNvGrpSpPr/>
          <p:nvPr/>
        </p:nvGrpSpPr>
        <p:grpSpPr>
          <a:xfrm>
            <a:off x="311688" y="4278168"/>
            <a:ext cx="668104" cy="895218"/>
            <a:chOff x="122038" y="7256930"/>
            <a:chExt cx="668104" cy="895218"/>
          </a:xfrm>
        </p:grpSpPr>
        <p:sp>
          <p:nvSpPr>
            <p:cNvPr id="1871" name="Google Shape;1871;p60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0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0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05097" y="4846124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Fredoka One" panose="020B0604020202020204" charset="0"/>
              </a:rPr>
              <a:t>12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" y="4852518"/>
            <a:ext cx="933319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28" name="Google Shape;1064;p49"/>
          <p:cNvSpPr txBox="1">
            <a:spLocks/>
          </p:cNvSpPr>
          <p:nvPr/>
        </p:nvSpPr>
        <p:spPr>
          <a:xfrm>
            <a:off x="1234703" y="1443821"/>
            <a:ext cx="6168784" cy="2220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 smtClean="0">
                <a:latin typeface="Raleway" panose="020B0604020202020204" charset="0"/>
              </a:rPr>
              <a:t>A </a:t>
            </a:r>
            <a:r>
              <a:rPr lang="en-US" b="1" dirty="0" smtClean="0">
                <a:latin typeface="Raleway" panose="020B0604020202020204" charset="0"/>
              </a:rPr>
              <a:t>training </a:t>
            </a:r>
            <a:r>
              <a:rPr lang="en-US" b="1" dirty="0">
                <a:latin typeface="Raleway" panose="020B0604020202020204" charset="0"/>
              </a:rPr>
              <a:t>session</a:t>
            </a:r>
            <a:r>
              <a:rPr lang="en-US" dirty="0">
                <a:latin typeface="Raleway" panose="020B0604020202020204" charset="0"/>
              </a:rPr>
              <a:t> was conducted to mitigate possible differences in awareness and knowledge on code smells. </a:t>
            </a:r>
            <a:endParaRPr lang="en-US" dirty="0" smtClean="0">
              <a:latin typeface="Raleway" panose="020B0604020202020204" charset="0"/>
            </a:endParaRPr>
          </a:p>
          <a:p>
            <a:pPr>
              <a:buClr>
                <a:schemeClr val="dk1"/>
              </a:buClr>
              <a:buSzPts val="1100"/>
            </a:pPr>
            <a:endParaRPr lang="en-US" dirty="0" smtClean="0">
              <a:latin typeface="Raleway" panose="020B060402020202020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dirty="0" smtClean="0">
                <a:latin typeface="Raleway" panose="020B0604020202020204" charset="0"/>
              </a:rPr>
              <a:t>The </a:t>
            </a:r>
            <a:r>
              <a:rPr lang="en-US" dirty="0">
                <a:latin typeface="Raleway" panose="020B0604020202020204" charset="0"/>
              </a:rPr>
              <a:t>subjects were then </a:t>
            </a:r>
            <a:r>
              <a:rPr lang="en-US" b="1" dirty="0">
                <a:latin typeface="Raleway" panose="020B0604020202020204" charset="0"/>
              </a:rPr>
              <a:t>asked to identify code smells </a:t>
            </a:r>
            <a:r>
              <a:rPr lang="en-US" dirty="0">
                <a:latin typeface="Raleway" panose="020B0604020202020204" charset="0"/>
              </a:rPr>
              <a:t>in modules of each system along </a:t>
            </a:r>
            <a:r>
              <a:rPr lang="en-US" b="1" dirty="0">
                <a:latin typeface="Raleway" panose="020B0604020202020204" charset="0"/>
              </a:rPr>
              <a:t>three rounds </a:t>
            </a:r>
            <a:r>
              <a:rPr lang="en-US" dirty="0">
                <a:latin typeface="Raleway" panose="020B0604020202020204" charset="0"/>
              </a:rPr>
              <a:t>with a </a:t>
            </a:r>
            <a:r>
              <a:rPr lang="en-US" b="1" dirty="0">
                <a:latin typeface="Raleway" panose="020B0604020202020204" charset="0"/>
              </a:rPr>
              <a:t>duration of 60 minutes </a:t>
            </a:r>
            <a:r>
              <a:rPr lang="en-US" dirty="0">
                <a:latin typeface="Raleway" panose="020B0604020202020204" charset="0"/>
              </a:rPr>
              <a:t>each. </a:t>
            </a:r>
            <a:endParaRPr lang="en-US" dirty="0" smtClean="0">
              <a:latin typeface="Raleway" panose="020B0604020202020204" charset="0"/>
            </a:endParaRPr>
          </a:p>
          <a:p>
            <a:pPr>
              <a:buClr>
                <a:schemeClr val="dk1"/>
              </a:buClr>
              <a:buSzPts val="1100"/>
            </a:pPr>
            <a:endParaRPr lang="en-US" dirty="0">
              <a:latin typeface="Raleway" panose="020B060402020202020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dirty="0" smtClean="0">
                <a:latin typeface="Raleway" panose="020B0604020202020204" charset="0"/>
              </a:rPr>
              <a:t>The </a:t>
            </a:r>
            <a:r>
              <a:rPr lang="en-US" dirty="0">
                <a:latin typeface="Raleway" panose="020B0604020202020204" charset="0"/>
              </a:rPr>
              <a:t>authors adopted a crossed design to mitigate threats to validity concerning the influence of the learning curve over the results and the fact that one task could favor a specific treatment. </a:t>
            </a:r>
          </a:p>
        </p:txBody>
      </p:sp>
    </p:spTree>
    <p:extLst>
      <p:ext uri="{BB962C8B-B14F-4D97-AF65-F5344CB8AC3E}">
        <p14:creationId xmlns:p14="http://schemas.microsoft.com/office/powerpoint/2010/main" val="7132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60"/>
          <p:cNvSpPr txBox="1">
            <a:spLocks noGrp="1"/>
          </p:cNvSpPr>
          <p:nvPr>
            <p:ph type="title"/>
          </p:nvPr>
        </p:nvSpPr>
        <p:spPr>
          <a:xfrm>
            <a:off x="2367078" y="521758"/>
            <a:ext cx="44098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Experimental Design</a:t>
            </a:r>
          </a:p>
        </p:txBody>
      </p:sp>
      <p:grpSp>
        <p:nvGrpSpPr>
          <p:cNvPr id="1857" name="Google Shape;1857;p60"/>
          <p:cNvGrpSpPr/>
          <p:nvPr/>
        </p:nvGrpSpPr>
        <p:grpSpPr>
          <a:xfrm flipH="1">
            <a:off x="7927951" y="3810849"/>
            <a:ext cx="1019450" cy="1379152"/>
            <a:chOff x="3231057" y="5846468"/>
            <a:chExt cx="1701919" cy="2302424"/>
          </a:xfrm>
        </p:grpSpPr>
        <p:sp>
          <p:nvSpPr>
            <p:cNvPr id="1858" name="Google Shape;1858;p60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60"/>
          <p:cNvGrpSpPr/>
          <p:nvPr/>
        </p:nvGrpSpPr>
        <p:grpSpPr>
          <a:xfrm>
            <a:off x="311688" y="4278168"/>
            <a:ext cx="668104" cy="895218"/>
            <a:chOff x="122038" y="7256930"/>
            <a:chExt cx="668104" cy="895218"/>
          </a:xfrm>
        </p:grpSpPr>
        <p:sp>
          <p:nvSpPr>
            <p:cNvPr id="1871" name="Google Shape;1871;p60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0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0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05097" y="4846124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Fredoka One" panose="020B0604020202020204" charset="0"/>
              </a:rPr>
              <a:t>13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" y="4852518"/>
            <a:ext cx="933319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28" name="Google Shape;1064;p49"/>
          <p:cNvSpPr txBox="1">
            <a:spLocks/>
          </p:cNvSpPr>
          <p:nvPr/>
        </p:nvSpPr>
        <p:spPr>
          <a:xfrm>
            <a:off x="2991639" y="4319753"/>
            <a:ext cx="3160722" cy="302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000" b="1" dirty="0" smtClean="0">
                <a:latin typeface="Raleway" panose="020B0604020202020204" charset="0"/>
              </a:rPr>
              <a:t>Figure:</a:t>
            </a:r>
            <a:r>
              <a:rPr lang="en-US" sz="1000" dirty="0" smtClean="0">
                <a:latin typeface="Raleway" panose="020B0604020202020204" charset="0"/>
              </a:rPr>
              <a:t> Experimental </a:t>
            </a:r>
            <a:r>
              <a:rPr lang="en-US" sz="1000" dirty="0">
                <a:latin typeface="Raleway" panose="020B0604020202020204" charset="0"/>
              </a:rPr>
              <a:t>D</a:t>
            </a:r>
            <a:r>
              <a:rPr lang="en-US" sz="1000" dirty="0" smtClean="0">
                <a:latin typeface="Raleway" panose="020B0604020202020204" charset="0"/>
              </a:rPr>
              <a:t>esign </a:t>
            </a:r>
            <a:r>
              <a:rPr lang="en-US" sz="1000" dirty="0">
                <a:latin typeface="Raleway" panose="020B0604020202020204" charset="0"/>
              </a:rPr>
              <a:t>F</a:t>
            </a:r>
            <a:r>
              <a:rPr lang="en-US" sz="1000" dirty="0" smtClean="0">
                <a:latin typeface="Raleway" panose="020B0604020202020204" charset="0"/>
              </a:rPr>
              <a:t>rom </a:t>
            </a:r>
            <a:r>
              <a:rPr lang="en-US" sz="1000" dirty="0">
                <a:latin typeface="Raleway" panose="020B0604020202020204" charset="0"/>
              </a:rPr>
              <a:t>T</a:t>
            </a:r>
            <a:r>
              <a:rPr lang="en-US" sz="1000" dirty="0" smtClean="0">
                <a:latin typeface="Raleway" panose="020B0604020202020204" charset="0"/>
              </a:rPr>
              <a:t>1. </a:t>
            </a:r>
            <a:endParaRPr lang="en-US" sz="1000" dirty="0">
              <a:latin typeface="Raleway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20" y="1196020"/>
            <a:ext cx="4153761" cy="3140046"/>
          </a:xfrm>
          <a:prstGeom prst="rect">
            <a:avLst/>
          </a:prstGeom>
        </p:spPr>
      </p:pic>
      <p:sp>
        <p:nvSpPr>
          <p:cNvPr id="27" name="Google Shape;1064;p49"/>
          <p:cNvSpPr txBox="1">
            <a:spLocks/>
          </p:cNvSpPr>
          <p:nvPr/>
        </p:nvSpPr>
        <p:spPr>
          <a:xfrm>
            <a:off x="6562003" y="2403717"/>
            <a:ext cx="2783795" cy="963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000" b="1" dirty="0" err="1" smtClean="0">
                <a:latin typeface="Raleway" panose="020B0604020202020204" charset="0"/>
              </a:rPr>
              <a:t>NoBg</a:t>
            </a:r>
            <a:r>
              <a:rPr lang="en-US" sz="1000" b="1" dirty="0" smtClean="0">
                <a:latin typeface="Raleway" panose="020B0604020202020204" charset="0"/>
              </a:rPr>
              <a:t>: </a:t>
            </a:r>
            <a:r>
              <a:rPr lang="en-US" sz="1000" dirty="0" smtClean="0"/>
              <a:t>No </a:t>
            </a:r>
            <a:r>
              <a:rPr lang="en-US" sz="1000" dirty="0"/>
              <a:t>professional </a:t>
            </a:r>
            <a:r>
              <a:rPr lang="en-US" sz="1000" dirty="0" smtClean="0"/>
              <a:t>background 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000" b="1" dirty="0" err="1" smtClean="0">
                <a:latin typeface="Raleway" panose="020B0604020202020204" charset="0"/>
              </a:rPr>
              <a:t>LitBg</a:t>
            </a:r>
            <a:r>
              <a:rPr lang="en-US" sz="1000" b="1" dirty="0" smtClean="0">
                <a:latin typeface="Raleway" panose="020B0604020202020204" charset="0"/>
              </a:rPr>
              <a:t>: </a:t>
            </a:r>
            <a:r>
              <a:rPr lang="en-US" sz="1000" dirty="0" smtClean="0">
                <a:latin typeface="Raleway" panose="020B0604020202020204" charset="0"/>
              </a:rPr>
              <a:t>Little background</a:t>
            </a:r>
            <a:r>
              <a:rPr lang="en-US" sz="1000" b="1" dirty="0" smtClean="0">
                <a:latin typeface="Raleway" panose="020B0604020202020204" charset="0"/>
              </a:rPr>
              <a:t> </a:t>
            </a:r>
          </a:p>
          <a:p>
            <a:pPr algn="ctr">
              <a:buClr>
                <a:schemeClr val="dk1"/>
              </a:buClr>
              <a:buSzPts val="1100"/>
            </a:pPr>
            <a:endParaRPr lang="en-US" sz="1000" b="1" dirty="0" smtClean="0">
              <a:latin typeface="Raleway" panose="020B0604020202020204" charset="0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sz="1000" dirty="0">
                <a:latin typeface="Raleway" panose="020B0604020202020204" charset="0"/>
              </a:rPr>
              <a:t>The authors selected </a:t>
            </a:r>
            <a:r>
              <a:rPr lang="en-US" sz="1000" dirty="0" smtClean="0">
                <a:latin typeface="Raleway" panose="020B0604020202020204" charset="0"/>
              </a:rPr>
              <a:t>three functional </a:t>
            </a:r>
            <a:r>
              <a:rPr lang="en-US" sz="1000" dirty="0">
                <a:latin typeface="Raleway" panose="020B0604020202020204" charset="0"/>
              </a:rPr>
              <a:t>software projects – named as A, B, and C</a:t>
            </a:r>
          </a:p>
        </p:txBody>
      </p:sp>
    </p:spTree>
    <p:extLst>
      <p:ext uri="{BB962C8B-B14F-4D97-AF65-F5344CB8AC3E}">
        <p14:creationId xmlns:p14="http://schemas.microsoft.com/office/powerpoint/2010/main" val="764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60"/>
          <p:cNvSpPr txBox="1">
            <a:spLocks noGrp="1"/>
          </p:cNvSpPr>
          <p:nvPr>
            <p:ph type="title"/>
          </p:nvPr>
        </p:nvSpPr>
        <p:spPr>
          <a:xfrm>
            <a:off x="2367078" y="521758"/>
            <a:ext cx="44098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Experimental Design</a:t>
            </a:r>
          </a:p>
        </p:txBody>
      </p:sp>
      <p:grpSp>
        <p:nvGrpSpPr>
          <p:cNvPr id="1857" name="Google Shape;1857;p60"/>
          <p:cNvGrpSpPr/>
          <p:nvPr/>
        </p:nvGrpSpPr>
        <p:grpSpPr>
          <a:xfrm flipH="1">
            <a:off x="7927951" y="3810849"/>
            <a:ext cx="1019450" cy="1379152"/>
            <a:chOff x="3231057" y="5846468"/>
            <a:chExt cx="1701919" cy="2302424"/>
          </a:xfrm>
        </p:grpSpPr>
        <p:sp>
          <p:nvSpPr>
            <p:cNvPr id="1858" name="Google Shape;1858;p60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60"/>
          <p:cNvGrpSpPr/>
          <p:nvPr/>
        </p:nvGrpSpPr>
        <p:grpSpPr>
          <a:xfrm>
            <a:off x="311688" y="4278168"/>
            <a:ext cx="668104" cy="895218"/>
            <a:chOff x="122038" y="7256930"/>
            <a:chExt cx="668104" cy="895218"/>
          </a:xfrm>
        </p:grpSpPr>
        <p:sp>
          <p:nvSpPr>
            <p:cNvPr id="1871" name="Google Shape;1871;p60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0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0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05097" y="4846124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Fredoka One" panose="020B0604020202020204" charset="0"/>
              </a:rPr>
              <a:t>14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" y="4852518"/>
            <a:ext cx="933319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28" name="Google Shape;1064;p49"/>
          <p:cNvSpPr txBox="1">
            <a:spLocks/>
          </p:cNvSpPr>
          <p:nvPr/>
        </p:nvSpPr>
        <p:spPr>
          <a:xfrm>
            <a:off x="2991639" y="4319753"/>
            <a:ext cx="3160722" cy="302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000" b="1" dirty="0" smtClean="0">
                <a:latin typeface="Raleway" panose="020B0604020202020204" charset="0"/>
              </a:rPr>
              <a:t>Figure:</a:t>
            </a:r>
            <a:r>
              <a:rPr lang="en-US" sz="1000" dirty="0" smtClean="0">
                <a:latin typeface="Raleway" panose="020B0604020202020204" charset="0"/>
              </a:rPr>
              <a:t> Experimental </a:t>
            </a:r>
            <a:r>
              <a:rPr lang="en-US" sz="1000" dirty="0">
                <a:latin typeface="Raleway" panose="020B0604020202020204" charset="0"/>
              </a:rPr>
              <a:t>D</a:t>
            </a:r>
            <a:r>
              <a:rPr lang="en-US" sz="1000" dirty="0" smtClean="0">
                <a:latin typeface="Raleway" panose="020B0604020202020204" charset="0"/>
              </a:rPr>
              <a:t>esign </a:t>
            </a:r>
            <a:r>
              <a:rPr lang="en-US" sz="1000" dirty="0">
                <a:latin typeface="Raleway" panose="020B0604020202020204" charset="0"/>
              </a:rPr>
              <a:t>F</a:t>
            </a:r>
            <a:r>
              <a:rPr lang="en-US" sz="1000" dirty="0" smtClean="0">
                <a:latin typeface="Raleway" panose="020B0604020202020204" charset="0"/>
              </a:rPr>
              <a:t>rom T2 </a:t>
            </a:r>
            <a:endParaRPr lang="en-US" sz="1000" dirty="0">
              <a:latin typeface="Raleway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628" y="1195397"/>
            <a:ext cx="4972744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6"/>
          <p:cNvSpPr/>
          <p:nvPr/>
        </p:nvSpPr>
        <p:spPr>
          <a:xfrm>
            <a:off x="398985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6"/>
          <p:cNvSpPr/>
          <p:nvPr/>
        </p:nvSpPr>
        <p:spPr>
          <a:xfrm>
            <a:off x="683465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6"/>
          <p:cNvSpPr/>
          <p:nvPr/>
        </p:nvSpPr>
        <p:spPr>
          <a:xfrm>
            <a:off x="6834650" y="30399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6"/>
          <p:cNvSpPr/>
          <p:nvPr/>
        </p:nvSpPr>
        <p:spPr>
          <a:xfrm>
            <a:off x="3989850" y="30399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6"/>
          <p:cNvSpPr/>
          <p:nvPr/>
        </p:nvSpPr>
        <p:spPr>
          <a:xfrm>
            <a:off x="1284750" y="30399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6"/>
          <p:cNvSpPr/>
          <p:nvPr/>
        </p:nvSpPr>
        <p:spPr>
          <a:xfrm>
            <a:off x="128470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6"/>
          <p:cNvSpPr txBox="1">
            <a:spLocks noGrp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Evalution of Human Factors</a:t>
            </a:r>
            <a:endParaRPr dirty="0"/>
          </a:p>
        </p:txBody>
      </p:sp>
      <p:sp>
        <p:nvSpPr>
          <p:cNvPr id="895" name="Google Shape;895;p46"/>
          <p:cNvSpPr txBox="1">
            <a:spLocks noGrp="1"/>
          </p:cNvSpPr>
          <p:nvPr>
            <p:ph type="subTitle" idx="1"/>
          </p:nvPr>
        </p:nvSpPr>
        <p:spPr>
          <a:xfrm>
            <a:off x="434000" y="19666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000" dirty="0"/>
              <a:t>The precision of </a:t>
            </a:r>
            <a:r>
              <a:rPr lang="en-US" sz="1000" b="1" dirty="0"/>
              <a:t>smell identification </a:t>
            </a:r>
            <a:r>
              <a:rPr lang="en-US" sz="1000" dirty="0"/>
              <a:t>achieved </a:t>
            </a:r>
            <a:r>
              <a:rPr lang="en-US" sz="1000" dirty="0" smtClean="0"/>
              <a:t>by reviewers </a:t>
            </a:r>
            <a:r>
              <a:rPr lang="en-US" sz="1000" dirty="0"/>
              <a:t>with </a:t>
            </a:r>
            <a:r>
              <a:rPr lang="en-US" sz="1000" b="1" dirty="0"/>
              <a:t>different levels of </a:t>
            </a:r>
            <a:r>
              <a:rPr lang="en-US" sz="1000" b="1" dirty="0" smtClean="0"/>
              <a:t>professional background </a:t>
            </a:r>
            <a:r>
              <a:rPr lang="en-US" sz="1000" dirty="0"/>
              <a:t>are </a:t>
            </a:r>
            <a:r>
              <a:rPr lang="en-US" sz="1000" b="1" dirty="0"/>
              <a:t>not </a:t>
            </a:r>
            <a:r>
              <a:rPr lang="en-US" sz="1000" b="1" dirty="0" smtClean="0"/>
              <a:t>different.</a:t>
            </a:r>
            <a:endParaRPr sz="1000" b="1" dirty="0"/>
          </a:p>
        </p:txBody>
      </p:sp>
      <p:sp>
        <p:nvSpPr>
          <p:cNvPr id="897" name="Google Shape;897;p46"/>
          <p:cNvSpPr txBox="1">
            <a:spLocks noGrp="1"/>
          </p:cNvSpPr>
          <p:nvPr>
            <p:ph type="subTitle" idx="3"/>
          </p:nvPr>
        </p:nvSpPr>
        <p:spPr>
          <a:xfrm>
            <a:off x="3094650" y="193488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000" dirty="0"/>
              <a:t>The precision of </a:t>
            </a:r>
            <a:r>
              <a:rPr lang="en-US" sz="1000" b="1" dirty="0"/>
              <a:t>smell identification </a:t>
            </a:r>
            <a:r>
              <a:rPr lang="en-US" sz="1000" dirty="0"/>
              <a:t>achieved </a:t>
            </a:r>
            <a:r>
              <a:rPr lang="en-US" sz="1000" dirty="0" smtClean="0"/>
              <a:t>by reviewers </a:t>
            </a:r>
            <a:r>
              <a:rPr lang="en-US" sz="1000" b="1" dirty="0"/>
              <a:t>with </a:t>
            </a:r>
            <a:r>
              <a:rPr lang="en-US" sz="1000" b="1" dirty="0" smtClean="0"/>
              <a:t>and without </a:t>
            </a:r>
            <a:r>
              <a:rPr lang="en-US" sz="1000" b="1" dirty="0"/>
              <a:t>module knowledge </a:t>
            </a:r>
            <a:r>
              <a:rPr lang="en-US" sz="1000" dirty="0"/>
              <a:t>are </a:t>
            </a:r>
            <a:r>
              <a:rPr lang="en-US" sz="1000" b="1" dirty="0"/>
              <a:t>not different.</a:t>
            </a:r>
            <a:endParaRPr sz="1000" b="1" dirty="0"/>
          </a:p>
        </p:txBody>
      </p:sp>
      <p:sp>
        <p:nvSpPr>
          <p:cNvPr id="899" name="Google Shape;899;p46"/>
          <p:cNvSpPr txBox="1">
            <a:spLocks noGrp="1"/>
          </p:cNvSpPr>
          <p:nvPr>
            <p:ph type="subTitle" idx="5"/>
          </p:nvPr>
        </p:nvSpPr>
        <p:spPr>
          <a:xfrm>
            <a:off x="5787050" y="1934880"/>
            <a:ext cx="2804500" cy="878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000" dirty="0"/>
              <a:t>The precision of </a:t>
            </a:r>
            <a:r>
              <a:rPr lang="en-US" sz="1000" b="1" dirty="0"/>
              <a:t>smell identification </a:t>
            </a:r>
            <a:r>
              <a:rPr lang="en-US" sz="1000" dirty="0"/>
              <a:t>performed </a:t>
            </a:r>
            <a:r>
              <a:rPr lang="en-US" sz="1000" b="1" dirty="0" smtClean="0"/>
              <a:t>individually</a:t>
            </a:r>
            <a:r>
              <a:rPr lang="en-US" sz="1000" dirty="0" smtClean="0"/>
              <a:t> </a:t>
            </a:r>
            <a:r>
              <a:rPr lang="en-US" sz="1000" dirty="0"/>
              <a:t>and </a:t>
            </a:r>
            <a:r>
              <a:rPr lang="en-US" sz="1000" b="1" dirty="0"/>
              <a:t>collaboratively</a:t>
            </a:r>
            <a:r>
              <a:rPr lang="en-US" sz="1000" dirty="0"/>
              <a:t> are </a:t>
            </a:r>
            <a:r>
              <a:rPr lang="en-US" sz="1000" b="1" dirty="0"/>
              <a:t>not different.</a:t>
            </a:r>
            <a:endParaRPr sz="1000" b="1" dirty="0"/>
          </a:p>
        </p:txBody>
      </p:sp>
      <p:sp>
        <p:nvSpPr>
          <p:cNvPr id="901" name="Google Shape;901;p46"/>
          <p:cNvSpPr txBox="1">
            <a:spLocks noGrp="1"/>
          </p:cNvSpPr>
          <p:nvPr>
            <p:ph type="subTitle" idx="7"/>
          </p:nvPr>
        </p:nvSpPr>
        <p:spPr>
          <a:xfrm>
            <a:off x="446700" y="37608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000" dirty="0"/>
              <a:t>The precision of </a:t>
            </a:r>
            <a:r>
              <a:rPr lang="en-US" sz="1000" b="1" dirty="0"/>
              <a:t>smell identification </a:t>
            </a:r>
            <a:r>
              <a:rPr lang="en-US" sz="1000" dirty="0"/>
              <a:t>achieved by </a:t>
            </a:r>
            <a:r>
              <a:rPr lang="en-US" sz="1000" b="1" dirty="0"/>
              <a:t>solo reviewers </a:t>
            </a:r>
            <a:r>
              <a:rPr lang="en-US" sz="1000" dirty="0"/>
              <a:t>with and without module knowledge are </a:t>
            </a:r>
            <a:r>
              <a:rPr lang="en-US" sz="1000" b="1" dirty="0"/>
              <a:t>different</a:t>
            </a:r>
            <a:r>
              <a:rPr lang="en-US" sz="1000" dirty="0"/>
              <a:t>.</a:t>
            </a:r>
            <a:endParaRPr sz="1000" b="1" dirty="0"/>
          </a:p>
        </p:txBody>
      </p:sp>
      <p:sp>
        <p:nvSpPr>
          <p:cNvPr id="903" name="Google Shape;903;p46"/>
          <p:cNvSpPr txBox="1">
            <a:spLocks noGrp="1"/>
          </p:cNvSpPr>
          <p:nvPr>
            <p:ph type="subTitle" idx="9"/>
          </p:nvPr>
        </p:nvSpPr>
        <p:spPr>
          <a:xfrm>
            <a:off x="3126400" y="3786274"/>
            <a:ext cx="2421300" cy="105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000" dirty="0"/>
              <a:t> The precision of </a:t>
            </a:r>
            <a:r>
              <a:rPr lang="en-US" sz="1000" b="1" dirty="0"/>
              <a:t>smell identification </a:t>
            </a:r>
            <a:r>
              <a:rPr lang="en-US" sz="1000" dirty="0" smtClean="0"/>
              <a:t>achieved by </a:t>
            </a:r>
            <a:r>
              <a:rPr lang="en-US" sz="1000" b="1" dirty="0"/>
              <a:t>solo reviewers </a:t>
            </a:r>
            <a:r>
              <a:rPr lang="en-US" sz="1000" dirty="0"/>
              <a:t>with different levels of professional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000" dirty="0"/>
              <a:t>background </a:t>
            </a:r>
            <a:r>
              <a:rPr lang="en-US" sz="1000" b="1" dirty="0"/>
              <a:t>are different.</a:t>
            </a:r>
            <a:endParaRPr sz="1000" b="1" dirty="0"/>
          </a:p>
        </p:txBody>
      </p:sp>
      <p:sp>
        <p:nvSpPr>
          <p:cNvPr id="905" name="Google Shape;905;p46"/>
          <p:cNvSpPr txBox="1">
            <a:spLocks noGrp="1"/>
          </p:cNvSpPr>
          <p:nvPr>
            <p:ph type="subTitle" idx="14"/>
          </p:nvPr>
        </p:nvSpPr>
        <p:spPr>
          <a:xfrm>
            <a:off x="6079183" y="3811719"/>
            <a:ext cx="238374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000" dirty="0"/>
              <a:t>The precision of </a:t>
            </a:r>
            <a:r>
              <a:rPr lang="en-US" sz="1000" b="1" dirty="0"/>
              <a:t>smell identification </a:t>
            </a:r>
            <a:r>
              <a:rPr lang="en-US" sz="1000" dirty="0"/>
              <a:t>achieved by </a:t>
            </a:r>
            <a:r>
              <a:rPr lang="en-US" sz="1000" b="1" dirty="0"/>
              <a:t>collaborative reviewers </a:t>
            </a:r>
            <a:r>
              <a:rPr lang="en-US" sz="1000" dirty="0"/>
              <a:t>with and without module knowledge </a:t>
            </a:r>
            <a:r>
              <a:rPr lang="en-US" sz="1000" dirty="0" smtClean="0"/>
              <a:t>are </a:t>
            </a:r>
            <a:r>
              <a:rPr lang="en-US" sz="1000" b="1" dirty="0" smtClean="0"/>
              <a:t>different</a:t>
            </a:r>
            <a:r>
              <a:rPr lang="en-US" sz="1000" dirty="0"/>
              <a:t>.</a:t>
            </a:r>
            <a:endParaRPr sz="1000" b="1" dirty="0"/>
          </a:p>
        </p:txBody>
      </p:sp>
      <p:sp>
        <p:nvSpPr>
          <p:cNvPr id="913" name="Google Shape;913;p46"/>
          <p:cNvSpPr/>
          <p:nvPr/>
        </p:nvSpPr>
        <p:spPr>
          <a:xfrm>
            <a:off x="1913725" y="1189250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6"/>
          <p:cNvSpPr/>
          <p:nvPr/>
        </p:nvSpPr>
        <p:spPr>
          <a:xfrm>
            <a:off x="6788550" y="3092725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6"/>
          <p:cNvSpPr/>
          <p:nvPr/>
        </p:nvSpPr>
        <p:spPr>
          <a:xfrm>
            <a:off x="6987850" y="2930925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6"/>
          <p:cNvSpPr/>
          <p:nvPr/>
        </p:nvSpPr>
        <p:spPr>
          <a:xfrm rot="2506023">
            <a:off x="3834643" y="3054688"/>
            <a:ext cx="170284" cy="170284"/>
          </a:xfrm>
          <a:custGeom>
            <a:avLst/>
            <a:gdLst/>
            <a:ahLst/>
            <a:cxnLst/>
            <a:rect l="l" t="t" r="r" b="b"/>
            <a:pathLst>
              <a:path w="3861" h="3861" extrusionOk="0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8201;p88"/>
          <p:cNvGrpSpPr/>
          <p:nvPr/>
        </p:nvGrpSpPr>
        <p:grpSpPr>
          <a:xfrm>
            <a:off x="1429042" y="1365251"/>
            <a:ext cx="399757" cy="427944"/>
            <a:chOff x="2685825" y="840375"/>
            <a:chExt cx="481900" cy="481825"/>
          </a:xfrm>
          <a:solidFill>
            <a:srgbClr val="305DBF"/>
          </a:solidFill>
        </p:grpSpPr>
        <p:sp>
          <p:nvSpPr>
            <p:cNvPr id="46" name="Google Shape;8202;p8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8203;p8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8" name="Google Shape;8633;p89"/>
          <p:cNvGrpSpPr/>
          <p:nvPr/>
        </p:nvGrpSpPr>
        <p:grpSpPr>
          <a:xfrm>
            <a:off x="4143164" y="1394636"/>
            <a:ext cx="370879" cy="337755"/>
            <a:chOff x="-40378075" y="3267450"/>
            <a:chExt cx="317425" cy="289075"/>
          </a:xfrm>
          <a:solidFill>
            <a:srgbClr val="305DBF"/>
          </a:solidFill>
        </p:grpSpPr>
        <p:sp>
          <p:nvSpPr>
            <p:cNvPr id="49" name="Google Shape;8634;p89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635;p89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636;p89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637;p89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8570;p89"/>
          <p:cNvGrpSpPr/>
          <p:nvPr/>
        </p:nvGrpSpPr>
        <p:grpSpPr>
          <a:xfrm>
            <a:off x="6985881" y="1386912"/>
            <a:ext cx="371785" cy="370879"/>
            <a:chOff x="-41111350" y="3239100"/>
            <a:chExt cx="318200" cy="317425"/>
          </a:xfrm>
          <a:solidFill>
            <a:srgbClr val="305DBF"/>
          </a:solidFill>
        </p:grpSpPr>
        <p:sp>
          <p:nvSpPr>
            <p:cNvPr id="54" name="Google Shape;8571;p89"/>
            <p:cNvSpPr/>
            <p:nvPr/>
          </p:nvSpPr>
          <p:spPr>
            <a:xfrm>
              <a:off x="-41111350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572;p89"/>
            <p:cNvSpPr/>
            <p:nvPr/>
          </p:nvSpPr>
          <p:spPr>
            <a:xfrm>
              <a:off x="-41110575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573;p89"/>
            <p:cNvSpPr/>
            <p:nvPr/>
          </p:nvSpPr>
          <p:spPr>
            <a:xfrm>
              <a:off x="-40938875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574;p89"/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8928;p90"/>
          <p:cNvGrpSpPr/>
          <p:nvPr/>
        </p:nvGrpSpPr>
        <p:grpSpPr>
          <a:xfrm>
            <a:off x="4142620" y="3187878"/>
            <a:ext cx="370645" cy="368042"/>
            <a:chOff x="-63250675" y="3744075"/>
            <a:chExt cx="320350" cy="318100"/>
          </a:xfrm>
          <a:solidFill>
            <a:srgbClr val="305DBF"/>
          </a:solidFill>
        </p:grpSpPr>
        <p:sp>
          <p:nvSpPr>
            <p:cNvPr id="59" name="Google Shape;8929;p90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930;p90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931;p90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9073;p90"/>
          <p:cNvGrpSpPr/>
          <p:nvPr/>
        </p:nvGrpSpPr>
        <p:grpSpPr>
          <a:xfrm>
            <a:off x="1444215" y="3202077"/>
            <a:ext cx="366364" cy="366248"/>
            <a:chOff x="-60255350" y="3733825"/>
            <a:chExt cx="316650" cy="316550"/>
          </a:xfrm>
          <a:solidFill>
            <a:srgbClr val="305DBF"/>
          </a:solidFill>
        </p:grpSpPr>
        <p:sp>
          <p:nvSpPr>
            <p:cNvPr id="63" name="Google Shape;9074;p90"/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075;p90"/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76;p90"/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77;p90"/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078;p90"/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079;p90"/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080;p90"/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9126;p90"/>
          <p:cNvGrpSpPr/>
          <p:nvPr/>
        </p:nvGrpSpPr>
        <p:grpSpPr>
          <a:xfrm>
            <a:off x="6991980" y="3190453"/>
            <a:ext cx="353802" cy="351497"/>
            <a:chOff x="580725" y="3617925"/>
            <a:chExt cx="299325" cy="297375"/>
          </a:xfrm>
          <a:solidFill>
            <a:srgbClr val="305DBF"/>
          </a:solidFill>
        </p:grpSpPr>
        <p:sp>
          <p:nvSpPr>
            <p:cNvPr id="71" name="Google Shape;9127;p90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128;p90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129;p90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130;p90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131;p90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8805097" y="4846124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Fredoka One" panose="020B0604020202020204" charset="0"/>
              </a:rPr>
              <a:t>15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0" y="4852518"/>
            <a:ext cx="977462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60"/>
          <p:cNvSpPr txBox="1">
            <a:spLocks noGrp="1"/>
          </p:cNvSpPr>
          <p:nvPr>
            <p:ph type="title"/>
          </p:nvPr>
        </p:nvSpPr>
        <p:spPr>
          <a:xfrm>
            <a:off x="2367078" y="521758"/>
            <a:ext cx="44098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Results and Findings</a:t>
            </a:r>
            <a:endParaRPr lang="en-US" dirty="0"/>
          </a:p>
        </p:txBody>
      </p:sp>
      <p:grpSp>
        <p:nvGrpSpPr>
          <p:cNvPr id="1857" name="Google Shape;1857;p60"/>
          <p:cNvGrpSpPr/>
          <p:nvPr/>
        </p:nvGrpSpPr>
        <p:grpSpPr>
          <a:xfrm flipH="1">
            <a:off x="7927951" y="3810849"/>
            <a:ext cx="1019450" cy="1379152"/>
            <a:chOff x="3231057" y="5846468"/>
            <a:chExt cx="1701919" cy="2302424"/>
          </a:xfrm>
        </p:grpSpPr>
        <p:sp>
          <p:nvSpPr>
            <p:cNvPr id="1858" name="Google Shape;1858;p60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60"/>
          <p:cNvGrpSpPr/>
          <p:nvPr/>
        </p:nvGrpSpPr>
        <p:grpSpPr>
          <a:xfrm>
            <a:off x="311688" y="4278168"/>
            <a:ext cx="668104" cy="895218"/>
            <a:chOff x="122038" y="7256930"/>
            <a:chExt cx="668104" cy="895218"/>
          </a:xfrm>
        </p:grpSpPr>
        <p:sp>
          <p:nvSpPr>
            <p:cNvPr id="1871" name="Google Shape;1871;p60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0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0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05097" y="4846124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Fredoka One" panose="020B0604020202020204" charset="0"/>
              </a:rPr>
              <a:t>16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" y="4852518"/>
            <a:ext cx="933319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28" name="Google Shape;1064;p49"/>
          <p:cNvSpPr txBox="1">
            <a:spLocks/>
          </p:cNvSpPr>
          <p:nvPr/>
        </p:nvSpPr>
        <p:spPr>
          <a:xfrm>
            <a:off x="461601" y="2926081"/>
            <a:ext cx="3604654" cy="302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800" b="1" dirty="0" smtClean="0">
                <a:latin typeface="Raleway" panose="020B0604020202020204" charset="0"/>
              </a:rPr>
              <a:t>Figure:</a:t>
            </a:r>
            <a:r>
              <a:rPr lang="en-US" sz="800" dirty="0">
                <a:latin typeface="Raleway" panose="020B0604020202020204" charset="0"/>
              </a:rPr>
              <a:t> P-VALUES: COMPARING PRECISION OF SOLO IDENTIFICATION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800" dirty="0">
                <a:latin typeface="Raleway" panose="020B0604020202020204" charset="0"/>
              </a:rPr>
              <a:t>BY PROFESSIONAL BACKGROUND.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8" y="1969175"/>
            <a:ext cx="4134427" cy="990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000" y="1437825"/>
            <a:ext cx="3589825" cy="1891935"/>
          </a:xfrm>
          <a:prstGeom prst="rect">
            <a:avLst/>
          </a:prstGeom>
        </p:spPr>
      </p:pic>
      <p:sp>
        <p:nvSpPr>
          <p:cNvPr id="29" name="Google Shape;1064;p49"/>
          <p:cNvSpPr txBox="1">
            <a:spLocks/>
          </p:cNvSpPr>
          <p:nvPr/>
        </p:nvSpPr>
        <p:spPr>
          <a:xfrm>
            <a:off x="4649973" y="3311810"/>
            <a:ext cx="3604654" cy="302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800" b="1" dirty="0" smtClean="0">
                <a:latin typeface="Raleway" panose="020B0604020202020204" charset="0"/>
              </a:rPr>
              <a:t>Figure:</a:t>
            </a:r>
            <a:r>
              <a:rPr lang="en-US" sz="800" dirty="0">
                <a:latin typeface="Raleway" panose="020B0604020202020204" charset="0"/>
              </a:rPr>
              <a:t> Precision by professional background: solo identification.</a:t>
            </a:r>
          </a:p>
        </p:txBody>
      </p:sp>
      <p:sp>
        <p:nvSpPr>
          <p:cNvPr id="30" name="Google Shape;1064;p49"/>
          <p:cNvSpPr txBox="1">
            <a:spLocks/>
          </p:cNvSpPr>
          <p:nvPr/>
        </p:nvSpPr>
        <p:spPr>
          <a:xfrm>
            <a:off x="2026590" y="3972911"/>
            <a:ext cx="4569701" cy="442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200" dirty="0">
                <a:latin typeface="Raleway" panose="020B0604020202020204" charset="0"/>
              </a:rPr>
              <a:t>Even developers with </a:t>
            </a:r>
            <a:r>
              <a:rPr lang="en-US" sz="1200" b="1" dirty="0">
                <a:latin typeface="Raleway" panose="020B0604020202020204" charset="0"/>
              </a:rPr>
              <a:t>high professional background </a:t>
            </a:r>
            <a:r>
              <a:rPr lang="en-US" sz="1200" dirty="0">
                <a:latin typeface="Raleway" panose="020B0604020202020204" charset="0"/>
              </a:rPr>
              <a:t>tend not to reach </a:t>
            </a:r>
            <a:r>
              <a:rPr lang="en-US" sz="1200" b="1" dirty="0">
                <a:latin typeface="Raleway" panose="020B0604020202020204" charset="0"/>
              </a:rPr>
              <a:t>high precision </a:t>
            </a:r>
            <a:r>
              <a:rPr lang="en-US" sz="1200" dirty="0">
                <a:latin typeface="Raleway" panose="020B0604020202020204" charset="0"/>
              </a:rPr>
              <a:t>through </a:t>
            </a:r>
            <a:r>
              <a:rPr lang="en-US" sz="1200" b="1" dirty="0">
                <a:latin typeface="Raleway" panose="020B0604020202020204" charset="0"/>
              </a:rPr>
              <a:t>solo smell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1547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60"/>
          <p:cNvSpPr txBox="1">
            <a:spLocks noGrp="1"/>
          </p:cNvSpPr>
          <p:nvPr>
            <p:ph type="title"/>
          </p:nvPr>
        </p:nvSpPr>
        <p:spPr>
          <a:xfrm>
            <a:off x="2367078" y="521758"/>
            <a:ext cx="44098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Results and Findings</a:t>
            </a:r>
            <a:endParaRPr lang="en-US" dirty="0"/>
          </a:p>
        </p:txBody>
      </p:sp>
      <p:grpSp>
        <p:nvGrpSpPr>
          <p:cNvPr id="1857" name="Google Shape;1857;p60"/>
          <p:cNvGrpSpPr/>
          <p:nvPr/>
        </p:nvGrpSpPr>
        <p:grpSpPr>
          <a:xfrm flipH="1">
            <a:off x="7927951" y="3810849"/>
            <a:ext cx="1019450" cy="1379152"/>
            <a:chOff x="3231057" y="5846468"/>
            <a:chExt cx="1701919" cy="2302424"/>
          </a:xfrm>
        </p:grpSpPr>
        <p:sp>
          <p:nvSpPr>
            <p:cNvPr id="1858" name="Google Shape;1858;p60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60"/>
          <p:cNvGrpSpPr/>
          <p:nvPr/>
        </p:nvGrpSpPr>
        <p:grpSpPr>
          <a:xfrm>
            <a:off x="311688" y="4278168"/>
            <a:ext cx="668104" cy="895218"/>
            <a:chOff x="122038" y="7256930"/>
            <a:chExt cx="668104" cy="895218"/>
          </a:xfrm>
        </p:grpSpPr>
        <p:sp>
          <p:nvSpPr>
            <p:cNvPr id="1871" name="Google Shape;1871;p60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0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0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05097" y="4846124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Fredoka One" panose="020B0604020202020204" charset="0"/>
              </a:rPr>
              <a:t>17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" y="4852518"/>
            <a:ext cx="933319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28" name="Google Shape;1064;p49"/>
          <p:cNvSpPr txBox="1">
            <a:spLocks/>
          </p:cNvSpPr>
          <p:nvPr/>
        </p:nvSpPr>
        <p:spPr>
          <a:xfrm>
            <a:off x="461601" y="2926081"/>
            <a:ext cx="3604654" cy="302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800" b="1" dirty="0" smtClean="0">
                <a:latin typeface="Raleway" panose="020B0604020202020204" charset="0"/>
              </a:rPr>
              <a:t>Figure:</a:t>
            </a:r>
            <a:r>
              <a:rPr lang="en-US" sz="800" dirty="0">
                <a:latin typeface="Raleway" panose="020B0604020202020204" charset="0"/>
              </a:rPr>
              <a:t> P-VALUES: COMPARING PRECISION OF COLLABORATIVE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800" dirty="0">
                <a:latin typeface="Raleway" panose="020B0604020202020204" charset="0"/>
              </a:rPr>
              <a:t>IDENTIFICATION BY PROFESSIONAL BACKGROUND. </a:t>
            </a:r>
          </a:p>
        </p:txBody>
      </p:sp>
      <p:sp>
        <p:nvSpPr>
          <p:cNvPr id="29" name="Google Shape;1064;p49"/>
          <p:cNvSpPr txBox="1">
            <a:spLocks/>
          </p:cNvSpPr>
          <p:nvPr/>
        </p:nvSpPr>
        <p:spPr>
          <a:xfrm>
            <a:off x="4649973" y="3311810"/>
            <a:ext cx="3604654" cy="302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800" b="1" dirty="0" smtClean="0">
                <a:latin typeface="Raleway" panose="020B0604020202020204" charset="0"/>
              </a:rPr>
              <a:t>Figure:</a:t>
            </a:r>
            <a:r>
              <a:rPr lang="en-US" sz="800" dirty="0">
                <a:latin typeface="Raleway" panose="020B0604020202020204" charset="0"/>
              </a:rPr>
              <a:t> Precision by professional background: collaborative identification</a:t>
            </a:r>
          </a:p>
        </p:txBody>
      </p:sp>
      <p:sp>
        <p:nvSpPr>
          <p:cNvPr id="30" name="Google Shape;1064;p49"/>
          <p:cNvSpPr txBox="1">
            <a:spLocks/>
          </p:cNvSpPr>
          <p:nvPr/>
        </p:nvSpPr>
        <p:spPr>
          <a:xfrm>
            <a:off x="2026590" y="3972911"/>
            <a:ext cx="4569701" cy="442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200" b="1" dirty="0">
                <a:latin typeface="Raleway" panose="020B0604020202020204" charset="0"/>
              </a:rPr>
              <a:t>Collaborative identification</a:t>
            </a:r>
            <a:r>
              <a:rPr lang="en-US" sz="1200" dirty="0">
                <a:latin typeface="Raleway" panose="020B0604020202020204" charset="0"/>
              </a:rPr>
              <a:t> performed by developers with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200" b="1" dirty="0">
                <a:latin typeface="Raleway" panose="020B0604020202020204" charset="0"/>
              </a:rPr>
              <a:t>some</a:t>
            </a:r>
            <a:r>
              <a:rPr lang="en-US" sz="1200" dirty="0">
                <a:latin typeface="Raleway" panose="020B0604020202020204" charset="0"/>
              </a:rPr>
              <a:t> professional background </a:t>
            </a:r>
            <a:r>
              <a:rPr lang="en-US" sz="1200" b="1" dirty="0">
                <a:latin typeface="Raleway" panose="020B0604020202020204" charset="0"/>
              </a:rPr>
              <a:t>tend to reach high precision</a:t>
            </a:r>
            <a:r>
              <a:rPr lang="en-US" sz="1200" dirty="0">
                <a:latin typeface="Raleway" panose="020B0604020202020204" charset="0"/>
              </a:rPr>
              <a:t>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90" y="2203309"/>
            <a:ext cx="3410426" cy="762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687" y="1532410"/>
            <a:ext cx="3485164" cy="18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60"/>
          <p:cNvSpPr txBox="1">
            <a:spLocks noGrp="1"/>
          </p:cNvSpPr>
          <p:nvPr>
            <p:ph type="title"/>
          </p:nvPr>
        </p:nvSpPr>
        <p:spPr>
          <a:xfrm>
            <a:off x="2367078" y="521758"/>
            <a:ext cx="44098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Results and Findings</a:t>
            </a:r>
            <a:endParaRPr lang="en-US" dirty="0"/>
          </a:p>
        </p:txBody>
      </p:sp>
      <p:grpSp>
        <p:nvGrpSpPr>
          <p:cNvPr id="1857" name="Google Shape;1857;p60"/>
          <p:cNvGrpSpPr/>
          <p:nvPr/>
        </p:nvGrpSpPr>
        <p:grpSpPr>
          <a:xfrm flipH="1">
            <a:off x="7927951" y="3810849"/>
            <a:ext cx="1019450" cy="1379152"/>
            <a:chOff x="3231057" y="5846468"/>
            <a:chExt cx="1701919" cy="2302424"/>
          </a:xfrm>
        </p:grpSpPr>
        <p:sp>
          <p:nvSpPr>
            <p:cNvPr id="1858" name="Google Shape;1858;p60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60"/>
          <p:cNvGrpSpPr/>
          <p:nvPr/>
        </p:nvGrpSpPr>
        <p:grpSpPr>
          <a:xfrm>
            <a:off x="311688" y="4278168"/>
            <a:ext cx="668104" cy="895218"/>
            <a:chOff x="122038" y="7256930"/>
            <a:chExt cx="668104" cy="895218"/>
          </a:xfrm>
        </p:grpSpPr>
        <p:sp>
          <p:nvSpPr>
            <p:cNvPr id="1871" name="Google Shape;1871;p60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0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0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05097" y="4846124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Fredoka One" panose="020B0604020202020204" charset="0"/>
              </a:rPr>
              <a:t>18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" y="4852518"/>
            <a:ext cx="933319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28" name="Google Shape;1064;p49"/>
          <p:cNvSpPr txBox="1">
            <a:spLocks/>
          </p:cNvSpPr>
          <p:nvPr/>
        </p:nvSpPr>
        <p:spPr>
          <a:xfrm>
            <a:off x="461601" y="3146797"/>
            <a:ext cx="3604654" cy="302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800" b="1" dirty="0" smtClean="0">
                <a:latin typeface="Raleway" panose="020B0604020202020204" charset="0"/>
              </a:rPr>
              <a:t>Figure:</a:t>
            </a:r>
            <a:r>
              <a:rPr lang="en-US" sz="800" dirty="0">
                <a:latin typeface="Raleway" panose="020B0604020202020204" charset="0"/>
              </a:rPr>
              <a:t> P-VALUES: COMPARING PRECISION OF SOLO IDENTIFICATION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800" dirty="0">
                <a:latin typeface="Raleway" panose="020B0604020202020204" charset="0"/>
              </a:rPr>
              <a:t>BY MODULE KNOWLEDGE AND PROFESSIONAL BACKGROUND.</a:t>
            </a:r>
          </a:p>
        </p:txBody>
      </p:sp>
      <p:sp>
        <p:nvSpPr>
          <p:cNvPr id="29" name="Google Shape;1064;p49"/>
          <p:cNvSpPr txBox="1">
            <a:spLocks/>
          </p:cNvSpPr>
          <p:nvPr/>
        </p:nvSpPr>
        <p:spPr>
          <a:xfrm>
            <a:off x="4649973" y="3582977"/>
            <a:ext cx="3604654" cy="302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800" b="1" dirty="0" smtClean="0">
                <a:latin typeface="Raleway" panose="020B0604020202020204" charset="0"/>
              </a:rPr>
              <a:t>Figure:</a:t>
            </a:r>
            <a:r>
              <a:rPr lang="en-US" sz="800" dirty="0">
                <a:latin typeface="Raleway" panose="020B0604020202020204" charset="0"/>
              </a:rPr>
              <a:t> Precision by module knowledge: solo identification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59" y="2496287"/>
            <a:ext cx="3776464" cy="640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61" y="1860330"/>
            <a:ext cx="3229675" cy="17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6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60"/>
          <p:cNvSpPr txBox="1">
            <a:spLocks noGrp="1"/>
          </p:cNvSpPr>
          <p:nvPr>
            <p:ph type="title"/>
          </p:nvPr>
        </p:nvSpPr>
        <p:spPr>
          <a:xfrm>
            <a:off x="2367078" y="521758"/>
            <a:ext cx="44098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Results and Findings</a:t>
            </a:r>
            <a:endParaRPr lang="en-US" dirty="0"/>
          </a:p>
        </p:txBody>
      </p:sp>
      <p:grpSp>
        <p:nvGrpSpPr>
          <p:cNvPr id="1857" name="Google Shape;1857;p60"/>
          <p:cNvGrpSpPr/>
          <p:nvPr/>
        </p:nvGrpSpPr>
        <p:grpSpPr>
          <a:xfrm flipH="1">
            <a:off x="7927951" y="3810849"/>
            <a:ext cx="1019450" cy="1379152"/>
            <a:chOff x="3231057" y="5846468"/>
            <a:chExt cx="1701919" cy="2302424"/>
          </a:xfrm>
        </p:grpSpPr>
        <p:sp>
          <p:nvSpPr>
            <p:cNvPr id="1858" name="Google Shape;1858;p60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60"/>
          <p:cNvGrpSpPr/>
          <p:nvPr/>
        </p:nvGrpSpPr>
        <p:grpSpPr>
          <a:xfrm>
            <a:off x="311688" y="4278168"/>
            <a:ext cx="668104" cy="895218"/>
            <a:chOff x="122038" y="7256930"/>
            <a:chExt cx="668104" cy="895218"/>
          </a:xfrm>
        </p:grpSpPr>
        <p:sp>
          <p:nvSpPr>
            <p:cNvPr id="1871" name="Google Shape;1871;p60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0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0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05097" y="4846124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Fredoka One" panose="020B0604020202020204" charset="0"/>
              </a:rPr>
              <a:t>19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" y="4852518"/>
            <a:ext cx="933319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28" name="Google Shape;1064;p49"/>
          <p:cNvSpPr txBox="1">
            <a:spLocks/>
          </p:cNvSpPr>
          <p:nvPr/>
        </p:nvSpPr>
        <p:spPr>
          <a:xfrm>
            <a:off x="461601" y="3146797"/>
            <a:ext cx="3604654" cy="302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800" b="1" dirty="0" smtClean="0">
                <a:latin typeface="Raleway" panose="020B0604020202020204" charset="0"/>
              </a:rPr>
              <a:t>Figure:</a:t>
            </a:r>
            <a:r>
              <a:rPr lang="en-US" sz="800" dirty="0">
                <a:latin typeface="Raleway" panose="020B0604020202020204" charset="0"/>
              </a:rPr>
              <a:t> P-VALUES: COMPARING PRECISION OF COLLABORATIVE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800" dirty="0">
                <a:latin typeface="Raleway" panose="020B0604020202020204" charset="0"/>
              </a:rPr>
              <a:t>IDENTIFICATION BY MODULE KNOWLEDGE AND BACKGROUND. </a:t>
            </a:r>
          </a:p>
        </p:txBody>
      </p:sp>
      <p:sp>
        <p:nvSpPr>
          <p:cNvPr id="29" name="Google Shape;1064;p49"/>
          <p:cNvSpPr txBox="1">
            <a:spLocks/>
          </p:cNvSpPr>
          <p:nvPr/>
        </p:nvSpPr>
        <p:spPr>
          <a:xfrm>
            <a:off x="4649973" y="3582977"/>
            <a:ext cx="3604654" cy="302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800" b="1" dirty="0" smtClean="0">
                <a:latin typeface="Raleway" panose="020B0604020202020204" charset="0"/>
              </a:rPr>
              <a:t>Figure:</a:t>
            </a:r>
            <a:r>
              <a:rPr lang="en-US" sz="800" dirty="0">
                <a:latin typeface="Raleway" panose="020B0604020202020204" charset="0"/>
              </a:rPr>
              <a:t> Precision by module knowledge: collaborative identification</a:t>
            </a:r>
          </a:p>
        </p:txBody>
      </p:sp>
      <p:sp>
        <p:nvSpPr>
          <p:cNvPr id="30" name="Google Shape;1064;p49"/>
          <p:cNvSpPr txBox="1">
            <a:spLocks/>
          </p:cNvSpPr>
          <p:nvPr/>
        </p:nvSpPr>
        <p:spPr>
          <a:xfrm>
            <a:off x="2026590" y="3972910"/>
            <a:ext cx="4569701" cy="706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200" b="1" dirty="0">
                <a:latin typeface="Raleway" panose="020B0604020202020204" charset="0"/>
              </a:rPr>
              <a:t>Module knowledge </a:t>
            </a:r>
            <a:r>
              <a:rPr lang="en-US" sz="1200" dirty="0">
                <a:latin typeface="Raleway" panose="020B0604020202020204" charset="0"/>
              </a:rPr>
              <a:t>lead </a:t>
            </a:r>
            <a:r>
              <a:rPr lang="en-US" sz="1200" b="1" dirty="0">
                <a:latin typeface="Raleway" panose="020B0604020202020204" charset="0"/>
              </a:rPr>
              <a:t>experienced reviewers </a:t>
            </a:r>
            <a:r>
              <a:rPr lang="en-US" sz="1200" dirty="0">
                <a:latin typeface="Raleway" panose="020B0604020202020204" charset="0"/>
              </a:rPr>
              <a:t>to focus on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200" dirty="0">
                <a:latin typeface="Raleway" panose="020B0604020202020204" charset="0"/>
              </a:rPr>
              <a:t>types of smells different from those </a:t>
            </a:r>
            <a:r>
              <a:rPr lang="en-US" sz="1200" b="1" dirty="0">
                <a:latin typeface="Raleway" panose="020B0604020202020204" charset="0"/>
              </a:rPr>
              <a:t>frequently reported by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200" b="1" dirty="0">
                <a:latin typeface="Raleway" panose="020B0604020202020204" charset="0"/>
              </a:rPr>
              <a:t>experienced reviewers</a:t>
            </a:r>
            <a:r>
              <a:rPr lang="en-US" sz="1200" dirty="0">
                <a:latin typeface="Raleway" panose="020B0604020202020204" charset="0"/>
              </a:rPr>
              <a:t> without this knowledge.</a:t>
            </a:r>
            <a:endParaRPr lang="en-US" sz="1200" b="1" dirty="0">
              <a:latin typeface="Raleway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51" y="2339954"/>
            <a:ext cx="3729503" cy="816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953" y="1562949"/>
            <a:ext cx="3429218" cy="20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8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5"/>
          <p:cNvSpPr txBox="1">
            <a:spLocks noGrp="1"/>
          </p:cNvSpPr>
          <p:nvPr>
            <p:ph type="title"/>
          </p:nvPr>
        </p:nvSpPr>
        <p:spPr>
          <a:xfrm>
            <a:off x="729946" y="1423500"/>
            <a:ext cx="4261153" cy="14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Presented</a:t>
            </a:r>
            <a:br>
              <a:rPr lang="en" sz="6000" dirty="0" smtClean="0"/>
            </a:br>
            <a:r>
              <a:rPr lang="en" sz="4400" dirty="0"/>
              <a:t>T</a:t>
            </a:r>
            <a:r>
              <a:rPr lang="en" sz="4400" dirty="0" smtClean="0"/>
              <a:t>o</a:t>
            </a:r>
            <a:endParaRPr sz="4400" dirty="0"/>
          </a:p>
        </p:txBody>
      </p:sp>
      <p:sp>
        <p:nvSpPr>
          <p:cNvPr id="218" name="Title 1"/>
          <p:cNvSpPr txBox="1">
            <a:spLocks/>
          </p:cNvSpPr>
          <p:nvPr/>
        </p:nvSpPr>
        <p:spPr>
          <a:xfrm>
            <a:off x="4845440" y="2962082"/>
            <a:ext cx="4170671" cy="169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7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2400" dirty="0" err="1">
                <a:solidFill>
                  <a:schemeClr val="bg1"/>
                </a:solidFill>
                <a:latin typeface="Fredoka One" panose="020B0604020202020204" charset="0"/>
              </a:rPr>
              <a:t>Dipok</a:t>
            </a:r>
            <a:r>
              <a:rPr lang="en-US" sz="2400" dirty="0">
                <a:solidFill>
                  <a:schemeClr val="bg1"/>
                </a:solidFill>
                <a:latin typeface="Fredoka One" panose="020B0604020202020204" charset="0"/>
              </a:rPr>
              <a:t> Chandra </a:t>
            </a:r>
            <a:r>
              <a:rPr lang="en-US" sz="2400" dirty="0" smtClean="0">
                <a:solidFill>
                  <a:schemeClr val="bg1"/>
                </a:solidFill>
                <a:latin typeface="Fredoka One" panose="020B0604020202020204" charset="0"/>
              </a:rPr>
              <a:t>Das</a:t>
            </a:r>
            <a:endParaRPr lang="en-US" sz="1100" dirty="0">
              <a:solidFill>
                <a:schemeClr val="bg1"/>
              </a:solidFill>
              <a:latin typeface="Fredoka One" panose="020B0604020202020204" charset="0"/>
            </a:endParaRP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sz="1600" dirty="0" smtClean="0">
                <a:solidFill>
                  <a:schemeClr val="bg1"/>
                </a:solidFill>
                <a:latin typeface="Fredoka One" panose="020B0604020202020204" charset="0"/>
              </a:rPr>
              <a:t>Assistant Professor</a:t>
            </a:r>
            <a:br>
              <a:rPr lang="en-US" sz="1600" dirty="0" smtClean="0">
                <a:solidFill>
                  <a:schemeClr val="bg1"/>
                </a:solidFill>
                <a:latin typeface="Fredoka One" panose="020B060402020202020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Fredoka One" panose="020B0604020202020204" charset="0"/>
              </a:rPr>
              <a:t>Institute of Information Technology(IIT)</a:t>
            </a:r>
            <a:br>
              <a:rPr lang="en-US" sz="1600" dirty="0" smtClean="0">
                <a:solidFill>
                  <a:schemeClr val="bg1"/>
                </a:solidFill>
                <a:latin typeface="Fredoka One" panose="020B0604020202020204" charset="0"/>
              </a:rPr>
            </a:br>
            <a:r>
              <a:rPr lang="en-US" sz="1600" dirty="0" err="1" smtClean="0">
                <a:solidFill>
                  <a:schemeClr val="bg1"/>
                </a:solidFill>
                <a:latin typeface="Fredoka One" panose="020B0604020202020204" charset="0"/>
              </a:rPr>
              <a:t>Noakhali</a:t>
            </a:r>
            <a:r>
              <a:rPr lang="en-US" sz="1600" dirty="0" smtClean="0">
                <a:solidFill>
                  <a:schemeClr val="bg1"/>
                </a:solidFill>
                <a:latin typeface="Fredoka One" panose="020B0604020202020204" charset="0"/>
              </a:rPr>
              <a:t> Science and Technology University</a:t>
            </a:r>
            <a:r>
              <a:rPr lang="en-US" sz="2800" dirty="0" smtClean="0">
                <a:solidFill>
                  <a:schemeClr val="bg1"/>
                </a:solidFill>
                <a:latin typeface="Fredoka One" panose="020B060402020202020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Fredoka One" panose="020B0604020202020204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Fredoka One" panose="020B0604020202020204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Fredoka One" panose="020B0604020202020204" charset="0"/>
              </a:rPr>
            </a:br>
            <a:endParaRPr lang="en-US" sz="36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097" y="4846124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Fredoka One" panose="020B0604020202020204" charset="0"/>
              </a:rPr>
              <a:t>02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852518"/>
            <a:ext cx="98473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60"/>
          <p:cNvSpPr txBox="1">
            <a:spLocks noGrp="1"/>
          </p:cNvSpPr>
          <p:nvPr>
            <p:ph type="title"/>
          </p:nvPr>
        </p:nvSpPr>
        <p:spPr>
          <a:xfrm>
            <a:off x="2367078" y="521758"/>
            <a:ext cx="44098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Results and Findings</a:t>
            </a:r>
            <a:endParaRPr lang="en-US" dirty="0"/>
          </a:p>
        </p:txBody>
      </p:sp>
      <p:grpSp>
        <p:nvGrpSpPr>
          <p:cNvPr id="1857" name="Google Shape;1857;p60"/>
          <p:cNvGrpSpPr/>
          <p:nvPr/>
        </p:nvGrpSpPr>
        <p:grpSpPr>
          <a:xfrm flipH="1">
            <a:off x="7927951" y="3810849"/>
            <a:ext cx="1019450" cy="1379152"/>
            <a:chOff x="3231057" y="5846468"/>
            <a:chExt cx="1701919" cy="2302424"/>
          </a:xfrm>
        </p:grpSpPr>
        <p:sp>
          <p:nvSpPr>
            <p:cNvPr id="1858" name="Google Shape;1858;p60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60"/>
          <p:cNvGrpSpPr/>
          <p:nvPr/>
        </p:nvGrpSpPr>
        <p:grpSpPr>
          <a:xfrm>
            <a:off x="311688" y="4278168"/>
            <a:ext cx="668104" cy="895218"/>
            <a:chOff x="122038" y="7256930"/>
            <a:chExt cx="668104" cy="895218"/>
          </a:xfrm>
        </p:grpSpPr>
        <p:sp>
          <p:nvSpPr>
            <p:cNvPr id="1871" name="Google Shape;1871;p60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0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0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05097" y="4846124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Fredoka One" panose="020B0604020202020204" charset="0"/>
              </a:rPr>
              <a:t>20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" y="4852518"/>
            <a:ext cx="933319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28" name="Google Shape;1064;p49"/>
          <p:cNvSpPr txBox="1">
            <a:spLocks/>
          </p:cNvSpPr>
          <p:nvPr/>
        </p:nvSpPr>
        <p:spPr>
          <a:xfrm>
            <a:off x="461601" y="3146797"/>
            <a:ext cx="3604654" cy="302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800" b="1" dirty="0" smtClean="0">
                <a:latin typeface="Raleway" panose="020B0604020202020204" charset="0"/>
              </a:rPr>
              <a:t>Figure:</a:t>
            </a:r>
            <a:r>
              <a:rPr lang="en-US" sz="800" dirty="0">
                <a:latin typeface="Raleway" panose="020B0604020202020204" charset="0"/>
              </a:rPr>
              <a:t> P-VALUES: COMPARING PRECISION OF SOLO AND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800" dirty="0">
                <a:latin typeface="Raleway" panose="020B0604020202020204" charset="0"/>
              </a:rPr>
              <a:t>COLLABORATIVE IDENTIFICATION FROM T2. </a:t>
            </a:r>
          </a:p>
        </p:txBody>
      </p:sp>
      <p:sp>
        <p:nvSpPr>
          <p:cNvPr id="29" name="Google Shape;1064;p49"/>
          <p:cNvSpPr txBox="1">
            <a:spLocks/>
          </p:cNvSpPr>
          <p:nvPr/>
        </p:nvSpPr>
        <p:spPr>
          <a:xfrm>
            <a:off x="4725648" y="3519914"/>
            <a:ext cx="3604654" cy="302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800" b="1" dirty="0" smtClean="0">
                <a:latin typeface="Raleway" panose="020B0604020202020204" charset="0"/>
              </a:rPr>
              <a:t>Figure:</a:t>
            </a:r>
            <a:r>
              <a:rPr lang="en-US" sz="800" dirty="0">
                <a:latin typeface="Raleway" panose="020B0604020202020204" charset="0"/>
              </a:rPr>
              <a:t> Precision in Trial 2: solo and collaborative identification.</a:t>
            </a:r>
          </a:p>
        </p:txBody>
      </p:sp>
      <p:sp>
        <p:nvSpPr>
          <p:cNvPr id="30" name="Google Shape;1064;p49"/>
          <p:cNvSpPr txBox="1">
            <a:spLocks/>
          </p:cNvSpPr>
          <p:nvPr/>
        </p:nvSpPr>
        <p:spPr>
          <a:xfrm>
            <a:off x="2007672" y="4042278"/>
            <a:ext cx="4569701" cy="706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200" b="1" dirty="0">
                <a:latin typeface="Raleway" panose="020B0604020202020204" charset="0"/>
              </a:rPr>
              <a:t>Collaborative identification </a:t>
            </a:r>
            <a:r>
              <a:rPr lang="en-US" sz="1200" dirty="0">
                <a:latin typeface="Raleway" panose="020B0604020202020204" charset="0"/>
              </a:rPr>
              <a:t>tasks performed by reviewers </a:t>
            </a:r>
            <a:r>
              <a:rPr lang="en-US" sz="1200" dirty="0" smtClean="0">
                <a:latin typeface="Raleway" panose="020B0604020202020204" charset="0"/>
              </a:rPr>
              <a:t>with a </a:t>
            </a:r>
            <a:r>
              <a:rPr lang="en-US" sz="1200" b="1" dirty="0">
                <a:latin typeface="Raleway" panose="020B0604020202020204" charset="0"/>
              </a:rPr>
              <a:t>medium-high professional </a:t>
            </a:r>
            <a:r>
              <a:rPr lang="en-US" sz="1200" dirty="0">
                <a:latin typeface="Raleway" panose="020B0604020202020204" charset="0"/>
              </a:rPr>
              <a:t>background tend to reach </a:t>
            </a:r>
            <a:r>
              <a:rPr lang="en-US" sz="1200" b="1" dirty="0" smtClean="0">
                <a:latin typeface="Raleway" panose="020B0604020202020204" charset="0"/>
              </a:rPr>
              <a:t>high precision</a:t>
            </a:r>
            <a:r>
              <a:rPr lang="en-US" sz="1200" dirty="0" smtClean="0">
                <a:latin typeface="Raleway" panose="020B0604020202020204" charset="0"/>
              </a:rPr>
              <a:t> </a:t>
            </a:r>
            <a:r>
              <a:rPr lang="en-US" sz="1200" dirty="0">
                <a:latin typeface="Raleway" panose="020B0604020202020204" charset="0"/>
              </a:rPr>
              <a:t>when compared to </a:t>
            </a:r>
            <a:r>
              <a:rPr lang="en-US" sz="1200" b="1" dirty="0">
                <a:latin typeface="Raleway" panose="020B0604020202020204" charset="0"/>
              </a:rPr>
              <a:t>solo identification.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24" y="2434962"/>
            <a:ext cx="3734321" cy="790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1346"/>
          <a:stretch/>
        </p:blipFill>
        <p:spPr>
          <a:xfrm>
            <a:off x="4526264" y="1241967"/>
            <a:ext cx="3917748" cy="228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72"/>
          <p:cNvSpPr txBox="1">
            <a:spLocks noGrp="1"/>
          </p:cNvSpPr>
          <p:nvPr>
            <p:ph type="title"/>
          </p:nvPr>
        </p:nvSpPr>
        <p:spPr>
          <a:xfrm>
            <a:off x="346897" y="372071"/>
            <a:ext cx="22620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Limitations</a:t>
            </a:r>
            <a:endParaRPr dirty="0"/>
          </a:p>
        </p:txBody>
      </p:sp>
      <p:grpSp>
        <p:nvGrpSpPr>
          <p:cNvPr id="2593" name="Google Shape;2593;p72"/>
          <p:cNvGrpSpPr/>
          <p:nvPr/>
        </p:nvGrpSpPr>
        <p:grpSpPr>
          <a:xfrm flipH="1">
            <a:off x="406039" y="2969725"/>
            <a:ext cx="2674840" cy="2181206"/>
            <a:chOff x="6659900" y="3229575"/>
            <a:chExt cx="2245500" cy="1831100"/>
          </a:xfrm>
        </p:grpSpPr>
        <p:sp>
          <p:nvSpPr>
            <p:cNvPr id="2594" name="Google Shape;2594;p72"/>
            <p:cNvSpPr/>
            <p:nvPr/>
          </p:nvSpPr>
          <p:spPr>
            <a:xfrm>
              <a:off x="7200175" y="3257325"/>
              <a:ext cx="18275" cy="17250"/>
            </a:xfrm>
            <a:custGeom>
              <a:avLst/>
              <a:gdLst/>
              <a:ahLst/>
              <a:cxnLst/>
              <a:rect l="l" t="t" r="r" b="b"/>
              <a:pathLst>
                <a:path w="731" h="690" extrusionOk="0">
                  <a:moveTo>
                    <a:pt x="45" y="0"/>
                  </a:moveTo>
                  <a:cubicBezTo>
                    <a:pt x="39" y="0"/>
                    <a:pt x="34" y="2"/>
                    <a:pt x="31" y="5"/>
                  </a:cubicBezTo>
                  <a:cubicBezTo>
                    <a:pt x="1" y="35"/>
                    <a:pt x="92" y="248"/>
                    <a:pt x="305" y="430"/>
                  </a:cubicBezTo>
                  <a:cubicBezTo>
                    <a:pt x="455" y="580"/>
                    <a:pt x="605" y="689"/>
                    <a:pt x="670" y="689"/>
                  </a:cubicBezTo>
                  <a:cubicBezTo>
                    <a:pt x="684" y="689"/>
                    <a:pt x="694" y="684"/>
                    <a:pt x="700" y="673"/>
                  </a:cubicBezTo>
                  <a:cubicBezTo>
                    <a:pt x="730" y="643"/>
                    <a:pt x="609" y="461"/>
                    <a:pt x="426" y="278"/>
                  </a:cubicBezTo>
                  <a:cubicBezTo>
                    <a:pt x="263" y="115"/>
                    <a:pt x="99" y="0"/>
                    <a:pt x="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2"/>
            <p:cNvSpPr/>
            <p:nvPr/>
          </p:nvSpPr>
          <p:spPr>
            <a:xfrm>
              <a:off x="8009475" y="3596975"/>
              <a:ext cx="895925" cy="1463700"/>
            </a:xfrm>
            <a:custGeom>
              <a:avLst/>
              <a:gdLst/>
              <a:ahLst/>
              <a:cxnLst/>
              <a:rect l="l" t="t" r="r" b="b"/>
              <a:pathLst>
                <a:path w="35837" h="58548" extrusionOk="0">
                  <a:moveTo>
                    <a:pt x="31610" y="0"/>
                  </a:moveTo>
                  <a:cubicBezTo>
                    <a:pt x="30506" y="0"/>
                    <a:pt x="28417" y="783"/>
                    <a:pt x="26444" y="5842"/>
                  </a:cubicBezTo>
                  <a:cubicBezTo>
                    <a:pt x="23587" y="13136"/>
                    <a:pt x="22645" y="17301"/>
                    <a:pt x="22645" y="17301"/>
                  </a:cubicBezTo>
                  <a:cubicBezTo>
                    <a:pt x="22645" y="17301"/>
                    <a:pt x="22166" y="18240"/>
                    <a:pt x="21437" y="18240"/>
                  </a:cubicBezTo>
                  <a:cubicBezTo>
                    <a:pt x="21230" y="18240"/>
                    <a:pt x="21003" y="18164"/>
                    <a:pt x="20760" y="17969"/>
                  </a:cubicBezTo>
                  <a:cubicBezTo>
                    <a:pt x="19758" y="17211"/>
                    <a:pt x="18370" y="15102"/>
                    <a:pt x="16897" y="15102"/>
                  </a:cubicBezTo>
                  <a:cubicBezTo>
                    <a:pt x="16717" y="15102"/>
                    <a:pt x="16535" y="15134"/>
                    <a:pt x="16353" y="15203"/>
                  </a:cubicBezTo>
                  <a:cubicBezTo>
                    <a:pt x="14712" y="15872"/>
                    <a:pt x="14256" y="17909"/>
                    <a:pt x="14864" y="20796"/>
                  </a:cubicBezTo>
                  <a:cubicBezTo>
                    <a:pt x="15502" y="23653"/>
                    <a:pt x="16626" y="29976"/>
                    <a:pt x="16718" y="30553"/>
                  </a:cubicBezTo>
                  <a:cubicBezTo>
                    <a:pt x="16814" y="31011"/>
                    <a:pt x="16681" y="31640"/>
                    <a:pt x="16199" y="31640"/>
                  </a:cubicBezTo>
                  <a:cubicBezTo>
                    <a:pt x="16072" y="31640"/>
                    <a:pt x="15922" y="31596"/>
                    <a:pt x="15745" y="31495"/>
                  </a:cubicBezTo>
                  <a:cubicBezTo>
                    <a:pt x="15075" y="31137"/>
                    <a:pt x="11829" y="28220"/>
                    <a:pt x="9483" y="28220"/>
                  </a:cubicBezTo>
                  <a:cubicBezTo>
                    <a:pt x="8847" y="28220"/>
                    <a:pt x="8277" y="28434"/>
                    <a:pt x="7842" y="28973"/>
                  </a:cubicBezTo>
                  <a:cubicBezTo>
                    <a:pt x="5806" y="31465"/>
                    <a:pt x="8845" y="39155"/>
                    <a:pt x="9180" y="40006"/>
                  </a:cubicBezTo>
                  <a:cubicBezTo>
                    <a:pt x="9483" y="40857"/>
                    <a:pt x="9362" y="41252"/>
                    <a:pt x="8967" y="41496"/>
                  </a:cubicBezTo>
                  <a:cubicBezTo>
                    <a:pt x="8938" y="41515"/>
                    <a:pt x="8903" y="41525"/>
                    <a:pt x="8863" y="41525"/>
                  </a:cubicBezTo>
                  <a:cubicBezTo>
                    <a:pt x="8347" y="41525"/>
                    <a:pt x="6913" y="39977"/>
                    <a:pt x="5532" y="38821"/>
                  </a:cubicBezTo>
                  <a:cubicBezTo>
                    <a:pt x="4543" y="37993"/>
                    <a:pt x="3367" y="37179"/>
                    <a:pt x="2376" y="37179"/>
                  </a:cubicBezTo>
                  <a:cubicBezTo>
                    <a:pt x="1875" y="37179"/>
                    <a:pt x="1421" y="37388"/>
                    <a:pt x="1064" y="37909"/>
                  </a:cubicBezTo>
                  <a:cubicBezTo>
                    <a:pt x="0" y="39459"/>
                    <a:pt x="213" y="45447"/>
                    <a:pt x="6809" y="54535"/>
                  </a:cubicBezTo>
                  <a:lnTo>
                    <a:pt x="10152" y="58547"/>
                  </a:lnTo>
                  <a:lnTo>
                    <a:pt x="15319" y="57757"/>
                  </a:lnTo>
                  <a:cubicBezTo>
                    <a:pt x="26292" y="55356"/>
                    <a:pt x="30426" y="51040"/>
                    <a:pt x="30669" y="49186"/>
                  </a:cubicBezTo>
                  <a:cubicBezTo>
                    <a:pt x="30912" y="47331"/>
                    <a:pt x="28694" y="46936"/>
                    <a:pt x="26748" y="46876"/>
                  </a:cubicBezTo>
                  <a:cubicBezTo>
                    <a:pt x="26502" y="46868"/>
                    <a:pt x="26251" y="46865"/>
                    <a:pt x="26000" y="46865"/>
                  </a:cubicBezTo>
                  <a:cubicBezTo>
                    <a:pt x="25297" y="46865"/>
                    <a:pt x="24591" y="46887"/>
                    <a:pt x="23993" y="46887"/>
                  </a:cubicBezTo>
                  <a:cubicBezTo>
                    <a:pt x="23112" y="46887"/>
                    <a:pt x="22465" y="46839"/>
                    <a:pt x="22402" y="46602"/>
                  </a:cubicBezTo>
                  <a:cubicBezTo>
                    <a:pt x="22280" y="46146"/>
                    <a:pt x="22432" y="45781"/>
                    <a:pt x="23253" y="45356"/>
                  </a:cubicBezTo>
                  <a:cubicBezTo>
                    <a:pt x="24043" y="44930"/>
                    <a:pt x="31429" y="41222"/>
                    <a:pt x="31612" y="37970"/>
                  </a:cubicBezTo>
                  <a:cubicBezTo>
                    <a:pt x="31764" y="34748"/>
                    <a:pt x="24955" y="34839"/>
                    <a:pt x="24013" y="34626"/>
                  </a:cubicBezTo>
                  <a:cubicBezTo>
                    <a:pt x="23070" y="34413"/>
                    <a:pt x="23465" y="33593"/>
                    <a:pt x="23921" y="33258"/>
                  </a:cubicBezTo>
                  <a:cubicBezTo>
                    <a:pt x="24347" y="32894"/>
                    <a:pt x="29423" y="28912"/>
                    <a:pt x="31794" y="27210"/>
                  </a:cubicBezTo>
                  <a:cubicBezTo>
                    <a:pt x="34165" y="25477"/>
                    <a:pt x="35198" y="23714"/>
                    <a:pt x="34408" y="22042"/>
                  </a:cubicBezTo>
                  <a:cubicBezTo>
                    <a:pt x="33993" y="21244"/>
                    <a:pt x="33044" y="21058"/>
                    <a:pt x="32025" y="21058"/>
                  </a:cubicBezTo>
                  <a:cubicBezTo>
                    <a:pt x="31139" y="21058"/>
                    <a:pt x="30201" y="21199"/>
                    <a:pt x="29518" y="21199"/>
                  </a:cubicBezTo>
                  <a:cubicBezTo>
                    <a:pt x="29431" y="21199"/>
                    <a:pt x="29349" y="21196"/>
                    <a:pt x="29271" y="21191"/>
                  </a:cubicBezTo>
                  <a:cubicBezTo>
                    <a:pt x="27903" y="21100"/>
                    <a:pt x="28329" y="19428"/>
                    <a:pt x="28329" y="19428"/>
                  </a:cubicBezTo>
                  <a:cubicBezTo>
                    <a:pt x="28329" y="19428"/>
                    <a:pt x="30396" y="15690"/>
                    <a:pt x="33101" y="8334"/>
                  </a:cubicBezTo>
                  <a:cubicBezTo>
                    <a:pt x="35836" y="979"/>
                    <a:pt x="32342" y="127"/>
                    <a:pt x="32341" y="127"/>
                  </a:cubicBezTo>
                  <a:lnTo>
                    <a:pt x="32341" y="127"/>
                  </a:lnTo>
                  <a:lnTo>
                    <a:pt x="32393" y="153"/>
                  </a:lnTo>
                  <a:lnTo>
                    <a:pt x="32393" y="153"/>
                  </a:lnTo>
                  <a:cubicBezTo>
                    <a:pt x="32341" y="128"/>
                    <a:pt x="32056" y="0"/>
                    <a:pt x="3161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2"/>
            <p:cNvSpPr/>
            <p:nvPr/>
          </p:nvSpPr>
          <p:spPr>
            <a:xfrm>
              <a:off x="8266300" y="3763525"/>
              <a:ext cx="488650" cy="1269800"/>
            </a:xfrm>
            <a:custGeom>
              <a:avLst/>
              <a:gdLst/>
              <a:ahLst/>
              <a:cxnLst/>
              <a:rect l="l" t="t" r="r" b="b"/>
              <a:pathLst>
                <a:path w="19546" h="50792" extrusionOk="0">
                  <a:moveTo>
                    <a:pt x="19545" y="0"/>
                  </a:moveTo>
                  <a:cubicBezTo>
                    <a:pt x="19515" y="31"/>
                    <a:pt x="19484" y="91"/>
                    <a:pt x="19454" y="152"/>
                  </a:cubicBezTo>
                  <a:lnTo>
                    <a:pt x="19302" y="578"/>
                  </a:lnTo>
                  <a:cubicBezTo>
                    <a:pt x="19150" y="1003"/>
                    <a:pt x="18907" y="1581"/>
                    <a:pt x="18633" y="2341"/>
                  </a:cubicBezTo>
                  <a:lnTo>
                    <a:pt x="16202" y="8724"/>
                  </a:lnTo>
                  <a:cubicBezTo>
                    <a:pt x="14165" y="14104"/>
                    <a:pt x="11278" y="21520"/>
                    <a:pt x="8086" y="29727"/>
                  </a:cubicBezTo>
                  <a:cubicBezTo>
                    <a:pt x="4894" y="37934"/>
                    <a:pt x="2037" y="45350"/>
                    <a:pt x="1" y="50761"/>
                  </a:cubicBezTo>
                  <a:lnTo>
                    <a:pt x="122" y="50791"/>
                  </a:lnTo>
                  <a:cubicBezTo>
                    <a:pt x="2159" y="45411"/>
                    <a:pt x="5046" y="37995"/>
                    <a:pt x="8238" y="29788"/>
                  </a:cubicBezTo>
                  <a:cubicBezTo>
                    <a:pt x="11430" y="21581"/>
                    <a:pt x="14287" y="14165"/>
                    <a:pt x="16323" y="8754"/>
                  </a:cubicBezTo>
                  <a:cubicBezTo>
                    <a:pt x="17326" y="6049"/>
                    <a:pt x="18147" y="3860"/>
                    <a:pt x="18694" y="2341"/>
                  </a:cubicBezTo>
                  <a:cubicBezTo>
                    <a:pt x="18968" y="1611"/>
                    <a:pt x="19180" y="1003"/>
                    <a:pt x="19332" y="608"/>
                  </a:cubicBezTo>
                  <a:cubicBezTo>
                    <a:pt x="19393" y="395"/>
                    <a:pt x="19424" y="243"/>
                    <a:pt x="19484" y="152"/>
                  </a:cubicBezTo>
                  <a:cubicBezTo>
                    <a:pt x="19545" y="31"/>
                    <a:pt x="19545" y="0"/>
                    <a:pt x="195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2"/>
            <p:cNvSpPr/>
            <p:nvPr/>
          </p:nvSpPr>
          <p:spPr>
            <a:xfrm>
              <a:off x="8471475" y="4068225"/>
              <a:ext cx="79825" cy="224950"/>
            </a:xfrm>
            <a:custGeom>
              <a:avLst/>
              <a:gdLst/>
              <a:ahLst/>
              <a:cxnLst/>
              <a:rect l="l" t="t" r="r" b="b"/>
              <a:pathLst>
                <a:path w="3193" h="8998" extrusionOk="0">
                  <a:moveTo>
                    <a:pt x="1" y="1"/>
                  </a:moveTo>
                  <a:cubicBezTo>
                    <a:pt x="1" y="122"/>
                    <a:pt x="31" y="244"/>
                    <a:pt x="61" y="366"/>
                  </a:cubicBezTo>
                  <a:cubicBezTo>
                    <a:pt x="153" y="639"/>
                    <a:pt x="274" y="943"/>
                    <a:pt x="396" y="1338"/>
                  </a:cubicBezTo>
                  <a:cubicBezTo>
                    <a:pt x="700" y="2189"/>
                    <a:pt x="1095" y="3284"/>
                    <a:pt x="1520" y="4530"/>
                  </a:cubicBezTo>
                  <a:cubicBezTo>
                    <a:pt x="1946" y="5776"/>
                    <a:pt x="2341" y="6901"/>
                    <a:pt x="2645" y="7721"/>
                  </a:cubicBezTo>
                  <a:cubicBezTo>
                    <a:pt x="2797" y="8116"/>
                    <a:pt x="2949" y="8451"/>
                    <a:pt x="3040" y="8664"/>
                  </a:cubicBezTo>
                  <a:cubicBezTo>
                    <a:pt x="3071" y="8785"/>
                    <a:pt x="3131" y="8907"/>
                    <a:pt x="3192" y="8998"/>
                  </a:cubicBezTo>
                  <a:cubicBezTo>
                    <a:pt x="3192" y="8876"/>
                    <a:pt x="3131" y="8755"/>
                    <a:pt x="3101" y="8664"/>
                  </a:cubicBezTo>
                  <a:lnTo>
                    <a:pt x="2767" y="7691"/>
                  </a:lnTo>
                  <a:lnTo>
                    <a:pt x="1672" y="4469"/>
                  </a:lnTo>
                  <a:cubicBezTo>
                    <a:pt x="1247" y="3223"/>
                    <a:pt x="852" y="2098"/>
                    <a:pt x="548" y="1308"/>
                  </a:cubicBezTo>
                  <a:cubicBezTo>
                    <a:pt x="396" y="882"/>
                    <a:pt x="244" y="578"/>
                    <a:pt x="153" y="335"/>
                  </a:cubicBezTo>
                  <a:cubicBezTo>
                    <a:pt x="122" y="214"/>
                    <a:pt x="61" y="122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2"/>
            <p:cNvSpPr/>
            <p:nvPr/>
          </p:nvSpPr>
          <p:spPr>
            <a:xfrm>
              <a:off x="8564175" y="4192825"/>
              <a:ext cx="256875" cy="101900"/>
            </a:xfrm>
            <a:custGeom>
              <a:avLst/>
              <a:gdLst/>
              <a:ahLst/>
              <a:cxnLst/>
              <a:rect l="l" t="t" r="r" b="b"/>
              <a:pathLst>
                <a:path w="10275" h="4076" extrusionOk="0">
                  <a:moveTo>
                    <a:pt x="10273" y="1"/>
                  </a:moveTo>
                  <a:cubicBezTo>
                    <a:pt x="10192" y="1"/>
                    <a:pt x="7855" y="842"/>
                    <a:pt x="5107" y="1947"/>
                  </a:cubicBezTo>
                  <a:cubicBezTo>
                    <a:pt x="2281" y="3072"/>
                    <a:pt x="1" y="4044"/>
                    <a:pt x="1" y="4075"/>
                  </a:cubicBezTo>
                  <a:cubicBezTo>
                    <a:pt x="1" y="4075"/>
                    <a:pt x="3" y="4075"/>
                    <a:pt x="4" y="4075"/>
                  </a:cubicBezTo>
                  <a:cubicBezTo>
                    <a:pt x="109" y="4075"/>
                    <a:pt x="2389" y="3205"/>
                    <a:pt x="5168" y="2099"/>
                  </a:cubicBezTo>
                  <a:cubicBezTo>
                    <a:pt x="7995" y="974"/>
                    <a:pt x="10275" y="32"/>
                    <a:pt x="10275" y="2"/>
                  </a:cubicBezTo>
                  <a:cubicBezTo>
                    <a:pt x="10275" y="1"/>
                    <a:pt x="10274" y="1"/>
                    <a:pt x="10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2"/>
            <p:cNvSpPr/>
            <p:nvPr/>
          </p:nvSpPr>
          <p:spPr>
            <a:xfrm>
              <a:off x="8427400" y="4571275"/>
              <a:ext cx="242425" cy="33475"/>
            </a:xfrm>
            <a:custGeom>
              <a:avLst/>
              <a:gdLst/>
              <a:ahLst/>
              <a:cxnLst/>
              <a:rect l="l" t="t" r="r" b="b"/>
              <a:pathLst>
                <a:path w="9697" h="1339" extrusionOk="0">
                  <a:moveTo>
                    <a:pt x="9697" y="1"/>
                  </a:moveTo>
                  <a:cubicBezTo>
                    <a:pt x="9545" y="1"/>
                    <a:pt x="9423" y="1"/>
                    <a:pt x="9302" y="61"/>
                  </a:cubicBezTo>
                  <a:lnTo>
                    <a:pt x="8268" y="244"/>
                  </a:lnTo>
                  <a:cubicBezTo>
                    <a:pt x="7387" y="396"/>
                    <a:pt x="6171" y="609"/>
                    <a:pt x="4864" y="761"/>
                  </a:cubicBezTo>
                  <a:cubicBezTo>
                    <a:pt x="3527" y="943"/>
                    <a:pt x="2311" y="1065"/>
                    <a:pt x="1429" y="1156"/>
                  </a:cubicBezTo>
                  <a:lnTo>
                    <a:pt x="396" y="1247"/>
                  </a:lnTo>
                  <a:cubicBezTo>
                    <a:pt x="274" y="1247"/>
                    <a:pt x="122" y="1277"/>
                    <a:pt x="1" y="1308"/>
                  </a:cubicBezTo>
                  <a:cubicBezTo>
                    <a:pt x="122" y="1338"/>
                    <a:pt x="244" y="1338"/>
                    <a:pt x="365" y="1338"/>
                  </a:cubicBezTo>
                  <a:cubicBezTo>
                    <a:pt x="609" y="1308"/>
                    <a:pt x="973" y="1308"/>
                    <a:pt x="1429" y="1277"/>
                  </a:cubicBezTo>
                  <a:cubicBezTo>
                    <a:pt x="2311" y="1217"/>
                    <a:pt x="3527" y="1125"/>
                    <a:pt x="4864" y="943"/>
                  </a:cubicBezTo>
                  <a:cubicBezTo>
                    <a:pt x="6201" y="761"/>
                    <a:pt x="7417" y="517"/>
                    <a:pt x="8268" y="335"/>
                  </a:cubicBezTo>
                  <a:cubicBezTo>
                    <a:pt x="8724" y="244"/>
                    <a:pt x="9059" y="183"/>
                    <a:pt x="9302" y="122"/>
                  </a:cubicBezTo>
                  <a:cubicBezTo>
                    <a:pt x="9423" y="92"/>
                    <a:pt x="9545" y="31"/>
                    <a:pt x="9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2"/>
            <p:cNvSpPr/>
            <p:nvPr/>
          </p:nvSpPr>
          <p:spPr>
            <a:xfrm>
              <a:off x="8298225" y="4417775"/>
              <a:ext cx="131475" cy="183925"/>
            </a:xfrm>
            <a:custGeom>
              <a:avLst/>
              <a:gdLst/>
              <a:ahLst/>
              <a:cxnLst/>
              <a:rect l="l" t="t" r="r" b="b"/>
              <a:pathLst>
                <a:path w="5259" h="7357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122"/>
                    <a:pt x="122" y="214"/>
                    <a:pt x="183" y="335"/>
                  </a:cubicBezTo>
                  <a:lnTo>
                    <a:pt x="730" y="1125"/>
                  </a:lnTo>
                  <a:cubicBezTo>
                    <a:pt x="1186" y="1794"/>
                    <a:pt x="1824" y="2706"/>
                    <a:pt x="2554" y="3739"/>
                  </a:cubicBezTo>
                  <a:cubicBezTo>
                    <a:pt x="3283" y="4742"/>
                    <a:pt x="3952" y="5654"/>
                    <a:pt x="4438" y="6323"/>
                  </a:cubicBezTo>
                  <a:lnTo>
                    <a:pt x="5016" y="7083"/>
                  </a:lnTo>
                  <a:cubicBezTo>
                    <a:pt x="5076" y="7174"/>
                    <a:pt x="5168" y="7265"/>
                    <a:pt x="5259" y="7357"/>
                  </a:cubicBezTo>
                  <a:cubicBezTo>
                    <a:pt x="5198" y="7235"/>
                    <a:pt x="5137" y="7113"/>
                    <a:pt x="5076" y="7022"/>
                  </a:cubicBezTo>
                  <a:lnTo>
                    <a:pt x="4529" y="6232"/>
                  </a:lnTo>
                  <a:cubicBezTo>
                    <a:pt x="4073" y="5563"/>
                    <a:pt x="3435" y="4621"/>
                    <a:pt x="2675" y="3618"/>
                  </a:cubicBezTo>
                  <a:cubicBezTo>
                    <a:pt x="1946" y="2615"/>
                    <a:pt x="1307" y="1703"/>
                    <a:pt x="821" y="1034"/>
                  </a:cubicBezTo>
                  <a:lnTo>
                    <a:pt x="244" y="274"/>
                  </a:lnTo>
                  <a:cubicBezTo>
                    <a:pt x="92" y="9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2"/>
            <p:cNvSpPr/>
            <p:nvPr/>
          </p:nvSpPr>
          <p:spPr>
            <a:xfrm>
              <a:off x="8143200" y="4675375"/>
              <a:ext cx="170250" cy="234075"/>
            </a:xfrm>
            <a:custGeom>
              <a:avLst/>
              <a:gdLst/>
              <a:ahLst/>
              <a:cxnLst/>
              <a:rect l="l" t="t" r="r" b="b"/>
              <a:pathLst>
                <a:path w="6810" h="9363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53"/>
                    <a:pt x="153" y="274"/>
                    <a:pt x="244" y="396"/>
                  </a:cubicBezTo>
                  <a:lnTo>
                    <a:pt x="943" y="1399"/>
                  </a:lnTo>
                  <a:cubicBezTo>
                    <a:pt x="1551" y="2250"/>
                    <a:pt x="2402" y="3436"/>
                    <a:pt x="3344" y="4743"/>
                  </a:cubicBezTo>
                  <a:cubicBezTo>
                    <a:pt x="4256" y="6019"/>
                    <a:pt x="5138" y="7174"/>
                    <a:pt x="5745" y="8025"/>
                  </a:cubicBezTo>
                  <a:lnTo>
                    <a:pt x="6505" y="8998"/>
                  </a:lnTo>
                  <a:cubicBezTo>
                    <a:pt x="6597" y="9120"/>
                    <a:pt x="6718" y="9241"/>
                    <a:pt x="6809" y="9363"/>
                  </a:cubicBezTo>
                  <a:cubicBezTo>
                    <a:pt x="6749" y="9211"/>
                    <a:pt x="6657" y="9089"/>
                    <a:pt x="6566" y="8968"/>
                  </a:cubicBezTo>
                  <a:lnTo>
                    <a:pt x="5867" y="7965"/>
                  </a:lnTo>
                  <a:cubicBezTo>
                    <a:pt x="5259" y="7113"/>
                    <a:pt x="4408" y="5928"/>
                    <a:pt x="3466" y="4651"/>
                  </a:cubicBezTo>
                  <a:cubicBezTo>
                    <a:pt x="2524" y="3344"/>
                    <a:pt x="1672" y="2189"/>
                    <a:pt x="1034" y="1338"/>
                  </a:cubicBezTo>
                  <a:cubicBezTo>
                    <a:pt x="730" y="943"/>
                    <a:pt x="487" y="609"/>
                    <a:pt x="274" y="366"/>
                  </a:cubicBezTo>
                  <a:cubicBezTo>
                    <a:pt x="213" y="244"/>
                    <a:pt x="92" y="122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2"/>
            <p:cNvSpPr/>
            <p:nvPr/>
          </p:nvSpPr>
          <p:spPr>
            <a:xfrm>
              <a:off x="8311150" y="4852450"/>
              <a:ext cx="305500" cy="50175"/>
            </a:xfrm>
            <a:custGeom>
              <a:avLst/>
              <a:gdLst/>
              <a:ahLst/>
              <a:cxnLst/>
              <a:rect l="l" t="t" r="r" b="b"/>
              <a:pathLst>
                <a:path w="12220" h="2007" extrusionOk="0">
                  <a:moveTo>
                    <a:pt x="12219" y="0"/>
                  </a:moveTo>
                  <a:lnTo>
                    <a:pt x="12219" y="0"/>
                  </a:lnTo>
                  <a:cubicBezTo>
                    <a:pt x="12067" y="30"/>
                    <a:pt x="11885" y="30"/>
                    <a:pt x="11733" y="91"/>
                  </a:cubicBezTo>
                  <a:lnTo>
                    <a:pt x="10426" y="334"/>
                  </a:lnTo>
                  <a:cubicBezTo>
                    <a:pt x="9332" y="547"/>
                    <a:pt x="7781" y="851"/>
                    <a:pt x="6110" y="1125"/>
                  </a:cubicBezTo>
                  <a:cubicBezTo>
                    <a:pt x="4438" y="1398"/>
                    <a:pt x="2888" y="1611"/>
                    <a:pt x="1793" y="1763"/>
                  </a:cubicBezTo>
                  <a:lnTo>
                    <a:pt x="486" y="1945"/>
                  </a:lnTo>
                  <a:cubicBezTo>
                    <a:pt x="304" y="1945"/>
                    <a:pt x="152" y="1976"/>
                    <a:pt x="0" y="2006"/>
                  </a:cubicBezTo>
                  <a:lnTo>
                    <a:pt x="486" y="2006"/>
                  </a:lnTo>
                  <a:cubicBezTo>
                    <a:pt x="790" y="1976"/>
                    <a:pt x="1246" y="1945"/>
                    <a:pt x="1793" y="1885"/>
                  </a:cubicBezTo>
                  <a:cubicBezTo>
                    <a:pt x="2918" y="1763"/>
                    <a:pt x="4438" y="1550"/>
                    <a:pt x="6140" y="1277"/>
                  </a:cubicBezTo>
                  <a:cubicBezTo>
                    <a:pt x="7842" y="1003"/>
                    <a:pt x="9362" y="699"/>
                    <a:pt x="10456" y="456"/>
                  </a:cubicBezTo>
                  <a:cubicBezTo>
                    <a:pt x="11003" y="334"/>
                    <a:pt x="11459" y="213"/>
                    <a:pt x="11763" y="152"/>
                  </a:cubicBezTo>
                  <a:cubicBezTo>
                    <a:pt x="11915" y="122"/>
                    <a:pt x="12067" y="61"/>
                    <a:pt x="12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2"/>
            <p:cNvSpPr/>
            <p:nvPr/>
          </p:nvSpPr>
          <p:spPr>
            <a:xfrm>
              <a:off x="6697125" y="4523400"/>
              <a:ext cx="154275" cy="142900"/>
            </a:xfrm>
            <a:custGeom>
              <a:avLst/>
              <a:gdLst/>
              <a:ahLst/>
              <a:cxnLst/>
              <a:rect l="l" t="t" r="r" b="b"/>
              <a:pathLst>
                <a:path w="6171" h="5716" extrusionOk="0">
                  <a:moveTo>
                    <a:pt x="821" y="1"/>
                  </a:moveTo>
                  <a:lnTo>
                    <a:pt x="1" y="821"/>
                  </a:lnTo>
                  <a:lnTo>
                    <a:pt x="578" y="3132"/>
                  </a:lnTo>
                  <a:lnTo>
                    <a:pt x="5441" y="5715"/>
                  </a:lnTo>
                  <a:lnTo>
                    <a:pt x="6171" y="4834"/>
                  </a:lnTo>
                  <a:lnTo>
                    <a:pt x="3253" y="578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2"/>
            <p:cNvSpPr/>
            <p:nvPr/>
          </p:nvSpPr>
          <p:spPr>
            <a:xfrm>
              <a:off x="6659900" y="4491100"/>
              <a:ext cx="629975" cy="565025"/>
            </a:xfrm>
            <a:custGeom>
              <a:avLst/>
              <a:gdLst/>
              <a:ahLst/>
              <a:cxnLst/>
              <a:rect l="l" t="t" r="r" b="b"/>
              <a:pathLst>
                <a:path w="25199" h="22601" extrusionOk="0">
                  <a:moveTo>
                    <a:pt x="644" y="0"/>
                  </a:moveTo>
                  <a:cubicBezTo>
                    <a:pt x="482" y="0"/>
                    <a:pt x="326" y="69"/>
                    <a:pt x="213" y="199"/>
                  </a:cubicBezTo>
                  <a:cubicBezTo>
                    <a:pt x="0" y="442"/>
                    <a:pt x="31" y="776"/>
                    <a:pt x="243" y="989"/>
                  </a:cubicBezTo>
                  <a:lnTo>
                    <a:pt x="24226" y="22600"/>
                  </a:lnTo>
                  <a:lnTo>
                    <a:pt x="25198" y="21901"/>
                  </a:lnTo>
                  <a:lnTo>
                    <a:pt x="1064" y="168"/>
                  </a:lnTo>
                  <a:cubicBezTo>
                    <a:pt x="936" y="54"/>
                    <a:pt x="788" y="0"/>
                    <a:pt x="6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2"/>
            <p:cNvSpPr/>
            <p:nvPr/>
          </p:nvSpPr>
          <p:spPr>
            <a:xfrm>
              <a:off x="6976000" y="4091025"/>
              <a:ext cx="121625" cy="237125"/>
            </a:xfrm>
            <a:custGeom>
              <a:avLst/>
              <a:gdLst/>
              <a:ahLst/>
              <a:cxnLst/>
              <a:rect l="l" t="t" r="r" b="b"/>
              <a:pathLst>
                <a:path w="4865" h="9485" extrusionOk="0">
                  <a:moveTo>
                    <a:pt x="2463" y="1"/>
                  </a:moveTo>
                  <a:lnTo>
                    <a:pt x="1004" y="305"/>
                  </a:lnTo>
                  <a:lnTo>
                    <a:pt x="1" y="3223"/>
                  </a:lnTo>
                  <a:lnTo>
                    <a:pt x="3436" y="9484"/>
                  </a:lnTo>
                  <a:lnTo>
                    <a:pt x="4864" y="9028"/>
                  </a:lnTo>
                  <a:lnTo>
                    <a:pt x="4682" y="2341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2"/>
            <p:cNvSpPr/>
            <p:nvPr/>
          </p:nvSpPr>
          <p:spPr>
            <a:xfrm>
              <a:off x="6983600" y="4022675"/>
              <a:ext cx="312350" cy="1034200"/>
            </a:xfrm>
            <a:custGeom>
              <a:avLst/>
              <a:gdLst/>
              <a:ahLst/>
              <a:cxnLst/>
              <a:rect l="l" t="t" r="r" b="b"/>
              <a:pathLst>
                <a:path w="12494" h="41368" extrusionOk="0">
                  <a:moveTo>
                    <a:pt x="814" y="0"/>
                  </a:moveTo>
                  <a:cubicBezTo>
                    <a:pt x="747" y="0"/>
                    <a:pt x="678" y="10"/>
                    <a:pt x="609" y="29"/>
                  </a:cubicBezTo>
                  <a:cubicBezTo>
                    <a:pt x="244" y="151"/>
                    <a:pt x="1" y="546"/>
                    <a:pt x="122" y="941"/>
                  </a:cubicBezTo>
                  <a:lnTo>
                    <a:pt x="10943" y="41367"/>
                  </a:lnTo>
                  <a:lnTo>
                    <a:pt x="12493" y="41337"/>
                  </a:lnTo>
                  <a:lnTo>
                    <a:pt x="1581" y="607"/>
                  </a:lnTo>
                  <a:cubicBezTo>
                    <a:pt x="1479" y="250"/>
                    <a:pt x="1164" y="0"/>
                    <a:pt x="8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2"/>
            <p:cNvSpPr/>
            <p:nvPr/>
          </p:nvSpPr>
          <p:spPr>
            <a:xfrm>
              <a:off x="7491975" y="4354700"/>
              <a:ext cx="256875" cy="701425"/>
            </a:xfrm>
            <a:custGeom>
              <a:avLst/>
              <a:gdLst/>
              <a:ahLst/>
              <a:cxnLst/>
              <a:rect l="l" t="t" r="r" b="b"/>
              <a:pathLst>
                <a:path w="10275" h="28057" extrusionOk="0">
                  <a:moveTo>
                    <a:pt x="6323" y="1"/>
                  </a:moveTo>
                  <a:lnTo>
                    <a:pt x="1" y="28056"/>
                  </a:lnTo>
                  <a:lnTo>
                    <a:pt x="3830" y="28056"/>
                  </a:lnTo>
                  <a:lnTo>
                    <a:pt x="10274" y="1034"/>
                  </a:lnTo>
                  <a:lnTo>
                    <a:pt x="63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2"/>
            <p:cNvSpPr/>
            <p:nvPr/>
          </p:nvSpPr>
          <p:spPr>
            <a:xfrm>
              <a:off x="8038350" y="4354700"/>
              <a:ext cx="234825" cy="701425"/>
            </a:xfrm>
            <a:custGeom>
              <a:avLst/>
              <a:gdLst/>
              <a:ahLst/>
              <a:cxnLst/>
              <a:rect l="l" t="t" r="r" b="b"/>
              <a:pathLst>
                <a:path w="9393" h="28057" extrusionOk="0">
                  <a:moveTo>
                    <a:pt x="2918" y="1"/>
                  </a:moveTo>
                  <a:lnTo>
                    <a:pt x="0" y="1673"/>
                  </a:lnTo>
                  <a:cubicBezTo>
                    <a:pt x="0" y="1946"/>
                    <a:pt x="5806" y="28056"/>
                    <a:pt x="5806" y="28056"/>
                  </a:cubicBezTo>
                  <a:lnTo>
                    <a:pt x="9392" y="28056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2"/>
            <p:cNvSpPr/>
            <p:nvPr/>
          </p:nvSpPr>
          <p:spPr>
            <a:xfrm>
              <a:off x="8321025" y="4171575"/>
              <a:ext cx="486350" cy="884550"/>
            </a:xfrm>
            <a:custGeom>
              <a:avLst/>
              <a:gdLst/>
              <a:ahLst/>
              <a:cxnLst/>
              <a:rect l="l" t="t" r="r" b="b"/>
              <a:pathLst>
                <a:path w="19454" h="35382" extrusionOk="0">
                  <a:moveTo>
                    <a:pt x="2280" y="1"/>
                  </a:moveTo>
                  <a:lnTo>
                    <a:pt x="0" y="2219"/>
                  </a:lnTo>
                  <a:cubicBezTo>
                    <a:pt x="91" y="2523"/>
                    <a:pt x="15472" y="35381"/>
                    <a:pt x="15472" y="35381"/>
                  </a:cubicBezTo>
                  <a:lnTo>
                    <a:pt x="19454" y="35381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2"/>
            <p:cNvSpPr/>
            <p:nvPr/>
          </p:nvSpPr>
          <p:spPr>
            <a:xfrm>
              <a:off x="7366600" y="3303900"/>
              <a:ext cx="1306275" cy="1233100"/>
            </a:xfrm>
            <a:custGeom>
              <a:avLst/>
              <a:gdLst/>
              <a:ahLst/>
              <a:cxnLst/>
              <a:rect l="l" t="t" r="r" b="b"/>
              <a:pathLst>
                <a:path w="52251" h="49324" extrusionOk="0">
                  <a:moveTo>
                    <a:pt x="29341" y="1"/>
                  </a:moveTo>
                  <a:cubicBezTo>
                    <a:pt x="21188" y="1"/>
                    <a:pt x="12682" y="4728"/>
                    <a:pt x="7508" y="13036"/>
                  </a:cubicBezTo>
                  <a:cubicBezTo>
                    <a:pt x="0" y="25042"/>
                    <a:pt x="2250" y="39996"/>
                    <a:pt x="12523" y="46410"/>
                  </a:cubicBezTo>
                  <a:cubicBezTo>
                    <a:pt x="15698" y="48386"/>
                    <a:pt x="19262" y="49323"/>
                    <a:pt x="22894" y="49323"/>
                  </a:cubicBezTo>
                  <a:cubicBezTo>
                    <a:pt x="31050" y="49323"/>
                    <a:pt x="39548" y="44596"/>
                    <a:pt x="44743" y="36288"/>
                  </a:cubicBezTo>
                  <a:cubicBezTo>
                    <a:pt x="52250" y="24282"/>
                    <a:pt x="49971" y="9327"/>
                    <a:pt x="39697" y="2914"/>
                  </a:cubicBezTo>
                  <a:cubicBezTo>
                    <a:pt x="36532" y="938"/>
                    <a:pt x="32971" y="1"/>
                    <a:pt x="29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2"/>
            <p:cNvSpPr/>
            <p:nvPr/>
          </p:nvSpPr>
          <p:spPr>
            <a:xfrm>
              <a:off x="7373425" y="3305825"/>
              <a:ext cx="1237900" cy="1192750"/>
            </a:xfrm>
            <a:custGeom>
              <a:avLst/>
              <a:gdLst/>
              <a:ahLst/>
              <a:cxnLst/>
              <a:rect l="l" t="t" r="r" b="b"/>
              <a:pathLst>
                <a:path w="49516" h="47710" extrusionOk="0">
                  <a:moveTo>
                    <a:pt x="28406" y="1"/>
                  </a:moveTo>
                  <a:cubicBezTo>
                    <a:pt x="20495" y="1"/>
                    <a:pt x="12146" y="4851"/>
                    <a:pt x="7113" y="13232"/>
                  </a:cubicBezTo>
                  <a:cubicBezTo>
                    <a:pt x="1" y="25026"/>
                    <a:pt x="2159" y="39342"/>
                    <a:pt x="11916" y="45208"/>
                  </a:cubicBezTo>
                  <a:cubicBezTo>
                    <a:pt x="14739" y="46906"/>
                    <a:pt x="17888" y="47710"/>
                    <a:pt x="21110" y="47710"/>
                  </a:cubicBezTo>
                  <a:cubicBezTo>
                    <a:pt x="29021" y="47710"/>
                    <a:pt x="37370" y="42860"/>
                    <a:pt x="42403" y="34479"/>
                  </a:cubicBezTo>
                  <a:cubicBezTo>
                    <a:pt x="49515" y="22685"/>
                    <a:pt x="47357" y="8369"/>
                    <a:pt x="37600" y="2502"/>
                  </a:cubicBezTo>
                  <a:cubicBezTo>
                    <a:pt x="34777" y="805"/>
                    <a:pt x="31628" y="1"/>
                    <a:pt x="2840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2"/>
            <p:cNvSpPr/>
            <p:nvPr/>
          </p:nvSpPr>
          <p:spPr>
            <a:xfrm>
              <a:off x="7417500" y="3300875"/>
              <a:ext cx="1149000" cy="1202050"/>
            </a:xfrm>
            <a:custGeom>
              <a:avLst/>
              <a:gdLst/>
              <a:ahLst/>
              <a:cxnLst/>
              <a:rect l="l" t="t" r="r" b="b"/>
              <a:pathLst>
                <a:path w="45960" h="48082" extrusionOk="0">
                  <a:moveTo>
                    <a:pt x="26849" y="389"/>
                  </a:moveTo>
                  <a:cubicBezTo>
                    <a:pt x="29459" y="389"/>
                    <a:pt x="32035" y="995"/>
                    <a:pt x="34409" y="2123"/>
                  </a:cubicBezTo>
                  <a:cubicBezTo>
                    <a:pt x="38694" y="4190"/>
                    <a:pt x="41916" y="8020"/>
                    <a:pt x="43527" y="12853"/>
                  </a:cubicBezTo>
                  <a:cubicBezTo>
                    <a:pt x="45564" y="19114"/>
                    <a:pt x="44804" y="26439"/>
                    <a:pt x="41369" y="32974"/>
                  </a:cubicBezTo>
                  <a:cubicBezTo>
                    <a:pt x="36597" y="42150"/>
                    <a:pt x="27751" y="47706"/>
                    <a:pt x="19326" y="47706"/>
                  </a:cubicBezTo>
                  <a:cubicBezTo>
                    <a:pt x="16643" y="47706"/>
                    <a:pt x="14003" y="47143"/>
                    <a:pt x="11551" y="45953"/>
                  </a:cubicBezTo>
                  <a:cubicBezTo>
                    <a:pt x="7296" y="43856"/>
                    <a:pt x="4074" y="40057"/>
                    <a:pt x="2463" y="35224"/>
                  </a:cubicBezTo>
                  <a:cubicBezTo>
                    <a:pt x="426" y="28993"/>
                    <a:pt x="1186" y="21637"/>
                    <a:pt x="4621" y="15102"/>
                  </a:cubicBezTo>
                  <a:cubicBezTo>
                    <a:pt x="9363" y="5953"/>
                    <a:pt x="18238" y="390"/>
                    <a:pt x="26658" y="390"/>
                  </a:cubicBezTo>
                  <a:cubicBezTo>
                    <a:pt x="26722" y="390"/>
                    <a:pt x="26785" y="389"/>
                    <a:pt x="26849" y="389"/>
                  </a:cubicBezTo>
                  <a:close/>
                  <a:moveTo>
                    <a:pt x="26663" y="0"/>
                  </a:moveTo>
                  <a:cubicBezTo>
                    <a:pt x="18100" y="0"/>
                    <a:pt x="9117" y="5635"/>
                    <a:pt x="4256" y="14920"/>
                  </a:cubicBezTo>
                  <a:cubicBezTo>
                    <a:pt x="791" y="21546"/>
                    <a:pt x="1" y="28993"/>
                    <a:pt x="2098" y="35345"/>
                  </a:cubicBezTo>
                  <a:cubicBezTo>
                    <a:pt x="3739" y="40269"/>
                    <a:pt x="7022" y="44160"/>
                    <a:pt x="11399" y="46288"/>
                  </a:cubicBezTo>
                  <a:cubicBezTo>
                    <a:pt x="13861" y="47473"/>
                    <a:pt x="16566" y="48081"/>
                    <a:pt x="19332" y="48081"/>
                  </a:cubicBezTo>
                  <a:cubicBezTo>
                    <a:pt x="27874" y="48081"/>
                    <a:pt x="36871" y="42458"/>
                    <a:pt x="41704" y="33157"/>
                  </a:cubicBezTo>
                  <a:cubicBezTo>
                    <a:pt x="45169" y="26531"/>
                    <a:pt x="45959" y="19084"/>
                    <a:pt x="43862" y="12731"/>
                  </a:cubicBezTo>
                  <a:cubicBezTo>
                    <a:pt x="42251" y="7807"/>
                    <a:pt x="38938" y="3916"/>
                    <a:pt x="34591" y="1789"/>
                  </a:cubicBezTo>
                  <a:cubicBezTo>
                    <a:pt x="32090" y="575"/>
                    <a:pt x="29398" y="0"/>
                    <a:pt x="266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2"/>
            <p:cNvSpPr/>
            <p:nvPr/>
          </p:nvSpPr>
          <p:spPr>
            <a:xfrm>
              <a:off x="7805050" y="3701025"/>
              <a:ext cx="374650" cy="384900"/>
            </a:xfrm>
            <a:custGeom>
              <a:avLst/>
              <a:gdLst/>
              <a:ahLst/>
              <a:cxnLst/>
              <a:rect l="l" t="t" r="r" b="b"/>
              <a:pathLst>
                <a:path w="14986" h="15396" extrusionOk="0">
                  <a:moveTo>
                    <a:pt x="9148" y="0"/>
                  </a:moveTo>
                  <a:cubicBezTo>
                    <a:pt x="6642" y="0"/>
                    <a:pt x="3884" y="1778"/>
                    <a:pt x="2219" y="4719"/>
                  </a:cubicBezTo>
                  <a:cubicBezTo>
                    <a:pt x="1" y="8610"/>
                    <a:pt x="548" y="13139"/>
                    <a:pt x="3466" y="14780"/>
                  </a:cubicBezTo>
                  <a:cubicBezTo>
                    <a:pt x="4195" y="15198"/>
                    <a:pt x="5003" y="15396"/>
                    <a:pt x="5838" y="15396"/>
                  </a:cubicBezTo>
                  <a:cubicBezTo>
                    <a:pt x="8344" y="15396"/>
                    <a:pt x="11103" y="13617"/>
                    <a:pt x="12767" y="10677"/>
                  </a:cubicBezTo>
                  <a:cubicBezTo>
                    <a:pt x="14986" y="6786"/>
                    <a:pt x="14408" y="2257"/>
                    <a:pt x="11521" y="616"/>
                  </a:cubicBezTo>
                  <a:cubicBezTo>
                    <a:pt x="10791" y="198"/>
                    <a:pt x="9984" y="0"/>
                    <a:pt x="914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2"/>
            <p:cNvSpPr/>
            <p:nvPr/>
          </p:nvSpPr>
          <p:spPr>
            <a:xfrm>
              <a:off x="7637125" y="3514475"/>
              <a:ext cx="721925" cy="774950"/>
            </a:xfrm>
            <a:custGeom>
              <a:avLst/>
              <a:gdLst/>
              <a:ahLst/>
              <a:cxnLst/>
              <a:rect l="l" t="t" r="r" b="b"/>
              <a:pathLst>
                <a:path w="28877" h="30998" extrusionOk="0">
                  <a:moveTo>
                    <a:pt x="17777" y="3030"/>
                  </a:moveTo>
                  <a:cubicBezTo>
                    <a:pt x="18906" y="3030"/>
                    <a:pt x="20054" y="3304"/>
                    <a:pt x="21064" y="3853"/>
                  </a:cubicBezTo>
                  <a:cubicBezTo>
                    <a:pt x="22827" y="4765"/>
                    <a:pt x="24074" y="6406"/>
                    <a:pt x="24712" y="8564"/>
                  </a:cubicBezTo>
                  <a:cubicBezTo>
                    <a:pt x="25715" y="11938"/>
                    <a:pt x="25046" y="16193"/>
                    <a:pt x="22949" y="19932"/>
                  </a:cubicBezTo>
                  <a:cubicBezTo>
                    <a:pt x="20132" y="24932"/>
                    <a:pt x="15429" y="27993"/>
                    <a:pt x="11277" y="27993"/>
                  </a:cubicBezTo>
                  <a:cubicBezTo>
                    <a:pt x="10053" y="27993"/>
                    <a:pt x="8877" y="27727"/>
                    <a:pt x="7812" y="27166"/>
                  </a:cubicBezTo>
                  <a:cubicBezTo>
                    <a:pt x="6049" y="26224"/>
                    <a:pt x="4803" y="24613"/>
                    <a:pt x="4164" y="22424"/>
                  </a:cubicBezTo>
                  <a:cubicBezTo>
                    <a:pt x="3161" y="19050"/>
                    <a:pt x="3830" y="14825"/>
                    <a:pt x="5927" y="11087"/>
                  </a:cubicBezTo>
                  <a:cubicBezTo>
                    <a:pt x="8754" y="6102"/>
                    <a:pt x="13435" y="3032"/>
                    <a:pt x="17599" y="3032"/>
                  </a:cubicBezTo>
                  <a:cubicBezTo>
                    <a:pt x="17659" y="3030"/>
                    <a:pt x="17718" y="3030"/>
                    <a:pt x="17777" y="3030"/>
                  </a:cubicBezTo>
                  <a:close/>
                  <a:moveTo>
                    <a:pt x="17672" y="0"/>
                  </a:moveTo>
                  <a:cubicBezTo>
                    <a:pt x="12408" y="0"/>
                    <a:pt x="6648" y="3628"/>
                    <a:pt x="3283" y="9597"/>
                  </a:cubicBezTo>
                  <a:cubicBezTo>
                    <a:pt x="760" y="14096"/>
                    <a:pt x="0" y="19111"/>
                    <a:pt x="1246" y="23306"/>
                  </a:cubicBezTo>
                  <a:cubicBezTo>
                    <a:pt x="2097" y="26285"/>
                    <a:pt x="3891" y="28534"/>
                    <a:pt x="6383" y="29871"/>
                  </a:cubicBezTo>
                  <a:cubicBezTo>
                    <a:pt x="7819" y="30604"/>
                    <a:pt x="9397" y="30998"/>
                    <a:pt x="11006" y="30998"/>
                  </a:cubicBezTo>
                  <a:cubicBezTo>
                    <a:pt x="11066" y="30998"/>
                    <a:pt x="11126" y="30997"/>
                    <a:pt x="11186" y="30996"/>
                  </a:cubicBezTo>
                  <a:cubicBezTo>
                    <a:pt x="16475" y="30996"/>
                    <a:pt x="22219" y="27379"/>
                    <a:pt x="25593" y="21421"/>
                  </a:cubicBezTo>
                  <a:cubicBezTo>
                    <a:pt x="28116" y="16923"/>
                    <a:pt x="28876" y="11908"/>
                    <a:pt x="27630" y="7713"/>
                  </a:cubicBezTo>
                  <a:cubicBezTo>
                    <a:pt x="26748" y="4734"/>
                    <a:pt x="24985" y="2485"/>
                    <a:pt x="22463" y="1147"/>
                  </a:cubicBezTo>
                  <a:cubicBezTo>
                    <a:pt x="20979" y="369"/>
                    <a:pt x="19351" y="0"/>
                    <a:pt x="1767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2"/>
            <p:cNvSpPr/>
            <p:nvPr/>
          </p:nvSpPr>
          <p:spPr>
            <a:xfrm>
              <a:off x="7479050" y="3364400"/>
              <a:ext cx="1038050" cy="1074700"/>
            </a:xfrm>
            <a:custGeom>
              <a:avLst/>
              <a:gdLst/>
              <a:ahLst/>
              <a:cxnLst/>
              <a:rect l="l" t="t" r="r" b="b"/>
              <a:pathLst>
                <a:path w="41522" h="42988" extrusionOk="0">
                  <a:moveTo>
                    <a:pt x="24764" y="3015"/>
                  </a:moveTo>
                  <a:cubicBezTo>
                    <a:pt x="26895" y="3015"/>
                    <a:pt x="29019" y="3561"/>
                    <a:pt x="30913" y="4597"/>
                  </a:cubicBezTo>
                  <a:cubicBezTo>
                    <a:pt x="33922" y="6299"/>
                    <a:pt x="36020" y="9126"/>
                    <a:pt x="37023" y="12774"/>
                  </a:cubicBezTo>
                  <a:cubicBezTo>
                    <a:pt x="38360" y="17819"/>
                    <a:pt x="37357" y="23716"/>
                    <a:pt x="34226" y="28944"/>
                  </a:cubicBezTo>
                  <a:cubicBezTo>
                    <a:pt x="30090" y="35869"/>
                    <a:pt x="23209" y="39983"/>
                    <a:pt x="16905" y="39983"/>
                  </a:cubicBezTo>
                  <a:cubicBezTo>
                    <a:pt x="14687" y="39983"/>
                    <a:pt x="12540" y="39473"/>
                    <a:pt x="10609" y="38397"/>
                  </a:cubicBezTo>
                  <a:cubicBezTo>
                    <a:pt x="7600" y="36695"/>
                    <a:pt x="5472" y="33868"/>
                    <a:pt x="4499" y="30221"/>
                  </a:cubicBezTo>
                  <a:cubicBezTo>
                    <a:pt x="3162" y="25175"/>
                    <a:pt x="4165" y="19278"/>
                    <a:pt x="7296" y="14050"/>
                  </a:cubicBezTo>
                  <a:cubicBezTo>
                    <a:pt x="11399" y="7120"/>
                    <a:pt x="18269" y="3017"/>
                    <a:pt x="24591" y="3017"/>
                  </a:cubicBezTo>
                  <a:cubicBezTo>
                    <a:pt x="24649" y="3016"/>
                    <a:pt x="24706" y="3015"/>
                    <a:pt x="24764" y="3015"/>
                  </a:cubicBezTo>
                  <a:close/>
                  <a:moveTo>
                    <a:pt x="24639" y="0"/>
                  </a:moveTo>
                  <a:cubicBezTo>
                    <a:pt x="17272" y="0"/>
                    <a:pt x="9369" y="4628"/>
                    <a:pt x="4682" y="12470"/>
                  </a:cubicBezTo>
                  <a:cubicBezTo>
                    <a:pt x="1125" y="18397"/>
                    <a:pt x="1" y="25175"/>
                    <a:pt x="1581" y="31011"/>
                  </a:cubicBezTo>
                  <a:cubicBezTo>
                    <a:pt x="2736" y="35418"/>
                    <a:pt x="5442" y="38975"/>
                    <a:pt x="9120" y="41042"/>
                  </a:cubicBezTo>
                  <a:cubicBezTo>
                    <a:pt x="11439" y="42320"/>
                    <a:pt x="14049" y="42988"/>
                    <a:pt x="16694" y="42988"/>
                  </a:cubicBezTo>
                  <a:cubicBezTo>
                    <a:pt x="16753" y="42988"/>
                    <a:pt x="16812" y="42988"/>
                    <a:pt x="16870" y="42987"/>
                  </a:cubicBezTo>
                  <a:cubicBezTo>
                    <a:pt x="24226" y="42987"/>
                    <a:pt x="32159" y="38367"/>
                    <a:pt x="36840" y="30525"/>
                  </a:cubicBezTo>
                  <a:cubicBezTo>
                    <a:pt x="40366" y="24598"/>
                    <a:pt x="41521" y="17850"/>
                    <a:pt x="39941" y="11983"/>
                  </a:cubicBezTo>
                  <a:cubicBezTo>
                    <a:pt x="38755" y="7576"/>
                    <a:pt x="36081" y="4020"/>
                    <a:pt x="32372" y="1953"/>
                  </a:cubicBezTo>
                  <a:cubicBezTo>
                    <a:pt x="29992" y="628"/>
                    <a:pt x="27352" y="0"/>
                    <a:pt x="2463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2"/>
            <p:cNvSpPr/>
            <p:nvPr/>
          </p:nvSpPr>
          <p:spPr>
            <a:xfrm>
              <a:off x="7189550" y="3268075"/>
              <a:ext cx="207475" cy="176325"/>
            </a:xfrm>
            <a:custGeom>
              <a:avLst/>
              <a:gdLst/>
              <a:ahLst/>
              <a:cxnLst/>
              <a:rect l="l" t="t" r="r" b="b"/>
              <a:pathLst>
                <a:path w="8299" h="7053" extrusionOk="0">
                  <a:moveTo>
                    <a:pt x="1003" y="0"/>
                  </a:moveTo>
                  <a:lnTo>
                    <a:pt x="0" y="1125"/>
                  </a:lnTo>
                  <a:lnTo>
                    <a:pt x="912" y="4073"/>
                  </a:lnTo>
                  <a:lnTo>
                    <a:pt x="7417" y="7052"/>
                  </a:lnTo>
                  <a:lnTo>
                    <a:pt x="8298" y="5867"/>
                  </a:lnTo>
                  <a:lnTo>
                    <a:pt x="4195" y="578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2"/>
            <p:cNvSpPr/>
            <p:nvPr/>
          </p:nvSpPr>
          <p:spPr>
            <a:xfrm>
              <a:off x="7138625" y="3229575"/>
              <a:ext cx="856425" cy="691150"/>
            </a:xfrm>
            <a:custGeom>
              <a:avLst/>
              <a:gdLst/>
              <a:ahLst/>
              <a:cxnLst/>
              <a:rect l="l" t="t" r="r" b="b"/>
              <a:pathLst>
                <a:path w="34257" h="27646" extrusionOk="0">
                  <a:moveTo>
                    <a:pt x="845" y="0"/>
                  </a:moveTo>
                  <a:cubicBezTo>
                    <a:pt x="608" y="0"/>
                    <a:pt x="370" y="102"/>
                    <a:pt x="213" y="294"/>
                  </a:cubicBezTo>
                  <a:cubicBezTo>
                    <a:pt x="1" y="598"/>
                    <a:pt x="31" y="1054"/>
                    <a:pt x="335" y="1297"/>
                  </a:cubicBezTo>
                  <a:lnTo>
                    <a:pt x="33010" y="27498"/>
                  </a:lnTo>
                  <a:cubicBezTo>
                    <a:pt x="33134" y="27597"/>
                    <a:pt x="33284" y="27646"/>
                    <a:pt x="33430" y="27646"/>
                  </a:cubicBezTo>
                  <a:cubicBezTo>
                    <a:pt x="33641" y="27646"/>
                    <a:pt x="33845" y="27544"/>
                    <a:pt x="33953" y="27346"/>
                  </a:cubicBezTo>
                  <a:cubicBezTo>
                    <a:pt x="34256" y="27103"/>
                    <a:pt x="34256" y="26647"/>
                    <a:pt x="33953" y="26404"/>
                  </a:cubicBezTo>
                  <a:lnTo>
                    <a:pt x="1338" y="172"/>
                  </a:lnTo>
                  <a:cubicBezTo>
                    <a:pt x="1196" y="56"/>
                    <a:pt x="1020" y="0"/>
                    <a:pt x="8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2"/>
            <p:cNvSpPr/>
            <p:nvPr/>
          </p:nvSpPr>
          <p:spPr>
            <a:xfrm>
              <a:off x="7940325" y="3849375"/>
              <a:ext cx="60050" cy="88025"/>
            </a:xfrm>
            <a:custGeom>
              <a:avLst/>
              <a:gdLst/>
              <a:ahLst/>
              <a:cxnLst/>
              <a:rect l="l" t="t" r="r" b="b"/>
              <a:pathLst>
                <a:path w="2402" h="3521" extrusionOk="0">
                  <a:moveTo>
                    <a:pt x="1976" y="1"/>
                  </a:moveTo>
                  <a:lnTo>
                    <a:pt x="1976" y="1"/>
                  </a:lnTo>
                  <a:cubicBezTo>
                    <a:pt x="1945" y="31"/>
                    <a:pt x="2067" y="274"/>
                    <a:pt x="2128" y="670"/>
                  </a:cubicBezTo>
                  <a:cubicBezTo>
                    <a:pt x="2219" y="1217"/>
                    <a:pt x="2128" y="1764"/>
                    <a:pt x="1854" y="2220"/>
                  </a:cubicBezTo>
                  <a:cubicBezTo>
                    <a:pt x="1581" y="2706"/>
                    <a:pt x="1155" y="3071"/>
                    <a:pt x="669" y="3284"/>
                  </a:cubicBezTo>
                  <a:cubicBezTo>
                    <a:pt x="274" y="3436"/>
                    <a:pt x="0" y="3466"/>
                    <a:pt x="0" y="3496"/>
                  </a:cubicBezTo>
                  <a:cubicBezTo>
                    <a:pt x="68" y="3513"/>
                    <a:pt x="136" y="3521"/>
                    <a:pt x="203" y="3521"/>
                  </a:cubicBezTo>
                  <a:cubicBezTo>
                    <a:pt x="377" y="3521"/>
                    <a:pt x="546" y="3471"/>
                    <a:pt x="699" y="3405"/>
                  </a:cubicBezTo>
                  <a:cubicBezTo>
                    <a:pt x="1277" y="3223"/>
                    <a:pt x="1733" y="2828"/>
                    <a:pt x="2037" y="2341"/>
                  </a:cubicBezTo>
                  <a:cubicBezTo>
                    <a:pt x="2310" y="1825"/>
                    <a:pt x="2401" y="1217"/>
                    <a:pt x="2280" y="639"/>
                  </a:cubicBezTo>
                  <a:cubicBezTo>
                    <a:pt x="2249" y="426"/>
                    <a:pt x="2128" y="183"/>
                    <a:pt x="1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9" name="Google Shape;2619;p72"/>
          <p:cNvSpPr/>
          <p:nvPr/>
        </p:nvSpPr>
        <p:spPr>
          <a:xfrm>
            <a:off x="4114857" y="770750"/>
            <a:ext cx="701700" cy="70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72"/>
          <p:cNvSpPr/>
          <p:nvPr/>
        </p:nvSpPr>
        <p:spPr>
          <a:xfrm>
            <a:off x="4114857" y="3883152"/>
            <a:ext cx="701700" cy="70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72"/>
          <p:cNvSpPr/>
          <p:nvPr/>
        </p:nvSpPr>
        <p:spPr>
          <a:xfrm>
            <a:off x="4114859" y="2812195"/>
            <a:ext cx="701700" cy="70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72"/>
          <p:cNvSpPr/>
          <p:nvPr/>
        </p:nvSpPr>
        <p:spPr>
          <a:xfrm>
            <a:off x="4114850" y="1791482"/>
            <a:ext cx="701700" cy="70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72"/>
          <p:cNvSpPr txBox="1">
            <a:spLocks noGrp="1"/>
          </p:cNvSpPr>
          <p:nvPr>
            <p:ph type="subTitle" idx="1"/>
          </p:nvPr>
        </p:nvSpPr>
        <p:spPr>
          <a:xfrm>
            <a:off x="4995224" y="3012245"/>
            <a:ext cx="408483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limited time for the </a:t>
            </a:r>
            <a:r>
              <a:rPr lang="en-US" dirty="0" smtClean="0"/>
              <a:t>tasks is </a:t>
            </a:r>
            <a:r>
              <a:rPr lang="en-US" dirty="0"/>
              <a:t>also a threat, but </a:t>
            </a:r>
            <a:r>
              <a:rPr lang="en-US" dirty="0" smtClean="0"/>
              <a:t>has </a:t>
            </a:r>
            <a:r>
              <a:rPr lang="en-US" dirty="0"/>
              <a:t>minimal impact on the results.</a:t>
            </a:r>
            <a:endParaRPr dirty="0"/>
          </a:p>
        </p:txBody>
      </p:sp>
      <p:sp>
        <p:nvSpPr>
          <p:cNvPr id="2643" name="Google Shape;2643;p72"/>
          <p:cNvSpPr txBox="1">
            <a:spLocks noGrp="1"/>
          </p:cNvSpPr>
          <p:nvPr>
            <p:ph type="subTitle" idx="2"/>
          </p:nvPr>
        </p:nvSpPr>
        <p:spPr>
          <a:xfrm>
            <a:off x="4995225" y="2672145"/>
            <a:ext cx="3120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Time Limit</a:t>
            </a:r>
            <a:endParaRPr dirty="0"/>
          </a:p>
        </p:txBody>
      </p:sp>
      <p:sp>
        <p:nvSpPr>
          <p:cNvPr id="2644" name="Google Shape;2644;p72"/>
          <p:cNvSpPr txBox="1">
            <a:spLocks noGrp="1"/>
          </p:cNvSpPr>
          <p:nvPr>
            <p:ph type="subTitle" idx="3"/>
          </p:nvPr>
        </p:nvSpPr>
        <p:spPr>
          <a:xfrm>
            <a:off x="4995224" y="4046636"/>
            <a:ext cx="386102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Trial was limited </a:t>
            </a:r>
            <a:r>
              <a:rPr lang="en-US" dirty="0"/>
              <a:t>to Brazilian students and developers were external threats to validity</a:t>
            </a:r>
            <a:endParaRPr dirty="0"/>
          </a:p>
        </p:txBody>
      </p:sp>
      <p:sp>
        <p:nvSpPr>
          <p:cNvPr id="2645" name="Google Shape;2645;p72"/>
          <p:cNvSpPr txBox="1">
            <a:spLocks noGrp="1"/>
          </p:cNvSpPr>
          <p:nvPr>
            <p:ph type="subTitle" idx="4"/>
          </p:nvPr>
        </p:nvSpPr>
        <p:spPr>
          <a:xfrm>
            <a:off x="4995225" y="3706536"/>
            <a:ext cx="3120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Uneven Sample Size</a:t>
            </a:r>
            <a:endParaRPr dirty="0"/>
          </a:p>
        </p:txBody>
      </p:sp>
      <p:sp>
        <p:nvSpPr>
          <p:cNvPr id="2646" name="Google Shape;2646;p72"/>
          <p:cNvSpPr txBox="1">
            <a:spLocks noGrp="1"/>
          </p:cNvSpPr>
          <p:nvPr>
            <p:ph type="subTitle" idx="5"/>
          </p:nvPr>
        </p:nvSpPr>
        <p:spPr>
          <a:xfrm>
            <a:off x="4995224" y="1977865"/>
            <a:ext cx="374592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In the trials, </a:t>
            </a:r>
            <a:r>
              <a:rPr lang="en-US" dirty="0"/>
              <a:t>such as the number of code smells and complexity of the modules</a:t>
            </a:r>
            <a:endParaRPr dirty="0"/>
          </a:p>
        </p:txBody>
      </p:sp>
      <p:sp>
        <p:nvSpPr>
          <p:cNvPr id="2647" name="Google Shape;2647;p72"/>
          <p:cNvSpPr txBox="1">
            <a:spLocks noGrp="1"/>
          </p:cNvSpPr>
          <p:nvPr>
            <p:ph type="subTitle" idx="6"/>
          </p:nvPr>
        </p:nvSpPr>
        <p:spPr>
          <a:xfrm>
            <a:off x="4995224" y="1637766"/>
            <a:ext cx="3586067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Differences </a:t>
            </a:r>
            <a:r>
              <a:rPr lang="en-US" dirty="0"/>
              <a:t>in the protocol</a:t>
            </a:r>
            <a:endParaRPr dirty="0"/>
          </a:p>
        </p:txBody>
      </p:sp>
      <p:sp>
        <p:nvSpPr>
          <p:cNvPr id="2648" name="Google Shape;2648;p72"/>
          <p:cNvSpPr txBox="1">
            <a:spLocks noGrp="1"/>
          </p:cNvSpPr>
          <p:nvPr>
            <p:ph type="subTitle" idx="7"/>
          </p:nvPr>
        </p:nvSpPr>
        <p:spPr>
          <a:xfrm>
            <a:off x="4993824" y="943488"/>
            <a:ext cx="370256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To </a:t>
            </a:r>
            <a:r>
              <a:rPr lang="en-US" dirty="0"/>
              <a:t>the validity of a study on identifying code smells in software development</a:t>
            </a:r>
            <a:endParaRPr dirty="0"/>
          </a:p>
        </p:txBody>
      </p:sp>
      <p:sp>
        <p:nvSpPr>
          <p:cNvPr id="2649" name="Google Shape;2649;p72"/>
          <p:cNvSpPr txBox="1">
            <a:spLocks noGrp="1"/>
          </p:cNvSpPr>
          <p:nvPr>
            <p:ph type="subTitle" idx="8"/>
          </p:nvPr>
        </p:nvSpPr>
        <p:spPr>
          <a:xfrm>
            <a:off x="4993825" y="603388"/>
            <a:ext cx="3120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Potential Threats</a:t>
            </a:r>
            <a:endParaRPr dirty="0"/>
          </a:p>
        </p:txBody>
      </p:sp>
      <p:sp>
        <p:nvSpPr>
          <p:cNvPr id="64" name="TextBox 63"/>
          <p:cNvSpPr txBox="1"/>
          <p:nvPr/>
        </p:nvSpPr>
        <p:spPr>
          <a:xfrm>
            <a:off x="8805097" y="4846124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Fredoka One" panose="020B0604020202020204" charset="0"/>
              </a:rPr>
              <a:t>21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0" y="4852518"/>
            <a:ext cx="98473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grpSp>
        <p:nvGrpSpPr>
          <p:cNvPr id="66" name="Google Shape;8248;p88"/>
          <p:cNvGrpSpPr/>
          <p:nvPr/>
        </p:nvGrpSpPr>
        <p:grpSpPr>
          <a:xfrm>
            <a:off x="4258759" y="2947823"/>
            <a:ext cx="428340" cy="434200"/>
            <a:chOff x="3271200" y="1435075"/>
            <a:chExt cx="481825" cy="481825"/>
          </a:xfrm>
          <a:solidFill>
            <a:srgbClr val="305DBF"/>
          </a:solidFill>
        </p:grpSpPr>
        <p:sp>
          <p:nvSpPr>
            <p:cNvPr id="67" name="Google Shape;8249;p88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8250;p88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" name="Google Shape;9309;p90"/>
          <p:cNvGrpSpPr/>
          <p:nvPr/>
        </p:nvGrpSpPr>
        <p:grpSpPr>
          <a:xfrm>
            <a:off x="4256220" y="4009292"/>
            <a:ext cx="443668" cy="413257"/>
            <a:chOff x="3497300" y="3227275"/>
            <a:chExt cx="296175" cy="296175"/>
          </a:xfrm>
          <a:solidFill>
            <a:srgbClr val="305DBF"/>
          </a:solidFill>
        </p:grpSpPr>
        <p:sp>
          <p:nvSpPr>
            <p:cNvPr id="70" name="Google Shape;9310;p90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311;p90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312;p90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313;p90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314;p90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315;p90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316;p90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317;p90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9290;p90"/>
          <p:cNvGrpSpPr/>
          <p:nvPr/>
        </p:nvGrpSpPr>
        <p:grpSpPr>
          <a:xfrm>
            <a:off x="4308673" y="1959677"/>
            <a:ext cx="350995" cy="349133"/>
            <a:chOff x="6168925" y="3936925"/>
            <a:chExt cx="296950" cy="295375"/>
          </a:xfrm>
          <a:solidFill>
            <a:srgbClr val="305DBF"/>
          </a:solidFill>
        </p:grpSpPr>
        <p:sp>
          <p:nvSpPr>
            <p:cNvPr id="83" name="Google Shape;9291;p90"/>
            <p:cNvSpPr/>
            <p:nvPr/>
          </p:nvSpPr>
          <p:spPr>
            <a:xfrm>
              <a:off x="6220900" y="416455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292;p90"/>
            <p:cNvSpPr/>
            <p:nvPr/>
          </p:nvSpPr>
          <p:spPr>
            <a:xfrm>
              <a:off x="6168925" y="3972375"/>
              <a:ext cx="227650" cy="259925"/>
            </a:xfrm>
            <a:custGeom>
              <a:avLst/>
              <a:gdLst/>
              <a:ahLst/>
              <a:cxnLst/>
              <a:rect l="l" t="t" r="r" b="b"/>
              <a:pathLst>
                <a:path w="9106" h="10397" extrusionOk="0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293;p90"/>
            <p:cNvSpPr/>
            <p:nvPr/>
          </p:nvSpPr>
          <p:spPr>
            <a:xfrm>
              <a:off x="6228775" y="3936925"/>
              <a:ext cx="106350" cy="53575"/>
            </a:xfrm>
            <a:custGeom>
              <a:avLst/>
              <a:gdLst/>
              <a:ahLst/>
              <a:cxnLst/>
              <a:rect l="l" t="t" r="r" b="b"/>
              <a:pathLst>
                <a:path w="4254" h="2143" extrusionOk="0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294;p90"/>
            <p:cNvSpPr/>
            <p:nvPr/>
          </p:nvSpPr>
          <p:spPr>
            <a:xfrm>
              <a:off x="6412300" y="4059000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295;p90"/>
            <p:cNvSpPr/>
            <p:nvPr/>
          </p:nvSpPr>
          <p:spPr>
            <a:xfrm>
              <a:off x="6413875" y="4007025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296;p90"/>
            <p:cNvSpPr/>
            <p:nvPr/>
          </p:nvSpPr>
          <p:spPr>
            <a:xfrm>
              <a:off x="6417800" y="4173200"/>
              <a:ext cx="43350" cy="43350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9667;p91"/>
          <p:cNvGrpSpPr/>
          <p:nvPr/>
        </p:nvGrpSpPr>
        <p:grpSpPr>
          <a:xfrm>
            <a:off x="4235080" y="888822"/>
            <a:ext cx="458414" cy="442921"/>
            <a:chOff x="-32568800" y="3232000"/>
            <a:chExt cx="291450" cy="282000"/>
          </a:xfrm>
          <a:solidFill>
            <a:srgbClr val="305DBF"/>
          </a:solidFill>
        </p:grpSpPr>
        <p:sp>
          <p:nvSpPr>
            <p:cNvPr id="90" name="Google Shape;9668;p91"/>
            <p:cNvSpPr/>
            <p:nvPr/>
          </p:nvSpPr>
          <p:spPr>
            <a:xfrm>
              <a:off x="-32545150" y="3232000"/>
              <a:ext cx="244175" cy="246550"/>
            </a:xfrm>
            <a:custGeom>
              <a:avLst/>
              <a:gdLst/>
              <a:ahLst/>
              <a:cxnLst/>
              <a:rect l="l" t="t" r="r" b="b"/>
              <a:pathLst>
                <a:path w="9767" h="9862" extrusionOk="0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669;p91"/>
            <p:cNvSpPr/>
            <p:nvPr/>
          </p:nvSpPr>
          <p:spPr>
            <a:xfrm>
              <a:off x="-32568800" y="3392675"/>
              <a:ext cx="291450" cy="121325"/>
            </a:xfrm>
            <a:custGeom>
              <a:avLst/>
              <a:gdLst/>
              <a:ahLst/>
              <a:cxnLst/>
              <a:rect l="l" t="t" r="r" b="b"/>
              <a:pathLst>
                <a:path w="11658" h="4853" extrusionOk="0">
                  <a:moveTo>
                    <a:pt x="9578" y="1"/>
                  </a:moveTo>
                  <a:lnTo>
                    <a:pt x="9263" y="316"/>
                  </a:lnTo>
                  <a:lnTo>
                    <a:pt x="9263" y="631"/>
                  </a:lnTo>
                  <a:cubicBezTo>
                    <a:pt x="10335" y="1040"/>
                    <a:pt x="10965" y="1576"/>
                    <a:pt x="10965" y="2143"/>
                  </a:cubicBezTo>
                  <a:cubicBezTo>
                    <a:pt x="10965" y="3119"/>
                    <a:pt x="8885" y="4191"/>
                    <a:pt x="5829" y="4191"/>
                  </a:cubicBezTo>
                  <a:cubicBezTo>
                    <a:pt x="2805" y="4191"/>
                    <a:pt x="726" y="3119"/>
                    <a:pt x="726" y="2143"/>
                  </a:cubicBezTo>
                  <a:cubicBezTo>
                    <a:pt x="726" y="1607"/>
                    <a:pt x="1261" y="1103"/>
                    <a:pt x="2175" y="725"/>
                  </a:cubicBezTo>
                  <a:lnTo>
                    <a:pt x="1671" y="190"/>
                  </a:lnTo>
                  <a:cubicBezTo>
                    <a:pt x="631" y="725"/>
                    <a:pt x="1" y="1387"/>
                    <a:pt x="1" y="2111"/>
                  </a:cubicBezTo>
                  <a:cubicBezTo>
                    <a:pt x="1" y="3655"/>
                    <a:pt x="2584" y="4852"/>
                    <a:pt x="5829" y="4852"/>
                  </a:cubicBezTo>
                  <a:cubicBezTo>
                    <a:pt x="9106" y="4852"/>
                    <a:pt x="11658" y="3624"/>
                    <a:pt x="11658" y="2111"/>
                  </a:cubicBezTo>
                  <a:cubicBezTo>
                    <a:pt x="11658" y="1261"/>
                    <a:pt x="10870" y="505"/>
                    <a:pt x="95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29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7" name="Google Shape;1857;p60"/>
          <p:cNvGrpSpPr/>
          <p:nvPr/>
        </p:nvGrpSpPr>
        <p:grpSpPr>
          <a:xfrm flipH="1">
            <a:off x="7927951" y="3810849"/>
            <a:ext cx="1019450" cy="1379152"/>
            <a:chOff x="3231057" y="5846468"/>
            <a:chExt cx="1701919" cy="2302424"/>
          </a:xfrm>
        </p:grpSpPr>
        <p:sp>
          <p:nvSpPr>
            <p:cNvPr id="1858" name="Google Shape;1858;p60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60"/>
          <p:cNvGrpSpPr/>
          <p:nvPr/>
        </p:nvGrpSpPr>
        <p:grpSpPr>
          <a:xfrm>
            <a:off x="311688" y="4278168"/>
            <a:ext cx="668104" cy="895218"/>
            <a:chOff x="122038" y="7256930"/>
            <a:chExt cx="668104" cy="895218"/>
          </a:xfrm>
        </p:grpSpPr>
        <p:sp>
          <p:nvSpPr>
            <p:cNvPr id="1871" name="Google Shape;1871;p60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0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0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160;p50"/>
          <p:cNvSpPr/>
          <p:nvPr/>
        </p:nvSpPr>
        <p:spPr>
          <a:xfrm>
            <a:off x="4853063" y="1236350"/>
            <a:ext cx="3143100" cy="314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161;p50"/>
          <p:cNvSpPr/>
          <p:nvPr/>
        </p:nvSpPr>
        <p:spPr>
          <a:xfrm>
            <a:off x="1147838" y="1236350"/>
            <a:ext cx="3143100" cy="314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163;p50"/>
          <p:cNvSpPr txBox="1">
            <a:spLocks/>
          </p:cNvSpPr>
          <p:nvPr/>
        </p:nvSpPr>
        <p:spPr>
          <a:xfrm>
            <a:off x="1255148" y="2262178"/>
            <a:ext cx="2923562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latin typeface="Raleway" panose="020B0604020202020204" charset="0"/>
              </a:rPr>
              <a:t>These </a:t>
            </a:r>
            <a:r>
              <a:rPr lang="en-US" dirty="0">
                <a:latin typeface="Raleway" panose="020B0604020202020204" charset="0"/>
              </a:rPr>
              <a:t>findings </a:t>
            </a:r>
            <a:r>
              <a:rPr lang="en-US" dirty="0" smtClean="0">
                <a:latin typeface="Raleway" panose="020B0604020202020204" charset="0"/>
              </a:rPr>
              <a:t>can </a:t>
            </a:r>
            <a:r>
              <a:rPr lang="en-US" dirty="0">
                <a:latin typeface="Raleway" panose="020B0604020202020204" charset="0"/>
              </a:rPr>
              <a:t>help </a:t>
            </a:r>
            <a:r>
              <a:rPr lang="en-US" b="1" dirty="0">
                <a:latin typeface="Raleway" panose="020B0604020202020204" charset="0"/>
              </a:rPr>
              <a:t>researchers</a:t>
            </a:r>
            <a:r>
              <a:rPr lang="en-US" dirty="0">
                <a:latin typeface="Raleway" panose="020B0604020202020204" charset="0"/>
              </a:rPr>
              <a:t> and </a:t>
            </a:r>
            <a:r>
              <a:rPr lang="en-US" b="1" dirty="0">
                <a:latin typeface="Raleway" panose="020B0604020202020204" charset="0"/>
              </a:rPr>
              <a:t>project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>
                <a:latin typeface="Raleway" panose="020B0604020202020204" charset="0"/>
              </a:rPr>
              <a:t>managers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>
                <a:latin typeface="Raleway" panose="020B0604020202020204" charset="0"/>
              </a:rPr>
              <a:t>plan</a:t>
            </a:r>
            <a:r>
              <a:rPr lang="en-US" dirty="0">
                <a:latin typeface="Raleway" panose="020B0604020202020204" charset="0"/>
              </a:rPr>
              <a:t> and </a:t>
            </a:r>
            <a:r>
              <a:rPr lang="en-US" b="1" dirty="0">
                <a:latin typeface="Raleway" panose="020B0604020202020204" charset="0"/>
              </a:rPr>
              <a:t>allocate resources</a:t>
            </a:r>
            <a:r>
              <a:rPr lang="en-US" dirty="0">
                <a:latin typeface="Raleway" panose="020B0604020202020204" charset="0"/>
              </a:rPr>
              <a:t> for </a:t>
            </a:r>
            <a:r>
              <a:rPr lang="en-US" b="1" dirty="0">
                <a:latin typeface="Raleway" panose="020B0604020202020204" charset="0"/>
              </a:rPr>
              <a:t>smell identification </a:t>
            </a:r>
            <a:r>
              <a:rPr lang="en-US" dirty="0">
                <a:latin typeface="Raleway" panose="020B0604020202020204" charset="0"/>
              </a:rPr>
              <a:t>tasks more effectively.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49" name="Google Shape;1164;p50"/>
          <p:cNvSpPr txBox="1">
            <a:spLocks/>
          </p:cNvSpPr>
          <p:nvPr/>
        </p:nvSpPr>
        <p:spPr>
          <a:xfrm>
            <a:off x="1388113" y="1706755"/>
            <a:ext cx="2572932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smtClean="0">
                <a:solidFill>
                  <a:srgbClr val="305DBF"/>
                </a:solidFill>
                <a:latin typeface="Fredoka One" panose="020B0604020202020204" charset="0"/>
              </a:rPr>
              <a:t>Conclusion</a:t>
            </a:r>
            <a:endParaRPr lang="en-US" sz="2400" dirty="0">
              <a:solidFill>
                <a:srgbClr val="305DBF"/>
              </a:solidFill>
              <a:latin typeface="Fredoka One" panose="020B0604020202020204" charset="0"/>
            </a:endParaRPr>
          </a:p>
        </p:txBody>
      </p:sp>
      <p:sp>
        <p:nvSpPr>
          <p:cNvPr id="55" name="Google Shape;1175;p50"/>
          <p:cNvSpPr/>
          <p:nvPr/>
        </p:nvSpPr>
        <p:spPr>
          <a:xfrm>
            <a:off x="5189825" y="4180977"/>
            <a:ext cx="185861" cy="185490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" name="Google Shape;1176;p50"/>
          <p:cNvCxnSpPr/>
          <p:nvPr/>
        </p:nvCxnSpPr>
        <p:spPr>
          <a:xfrm rot="10800000">
            <a:off x="4290863" y="2890028"/>
            <a:ext cx="562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1177;p50"/>
          <p:cNvSpPr/>
          <p:nvPr/>
        </p:nvSpPr>
        <p:spPr>
          <a:xfrm>
            <a:off x="936875" y="1499803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178;p50"/>
          <p:cNvSpPr/>
          <p:nvPr/>
        </p:nvSpPr>
        <p:spPr>
          <a:xfrm>
            <a:off x="3979125" y="1593003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179;p50"/>
          <p:cNvSpPr/>
          <p:nvPr/>
        </p:nvSpPr>
        <p:spPr>
          <a:xfrm>
            <a:off x="7996175" y="344152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163;p50"/>
          <p:cNvSpPr txBox="1">
            <a:spLocks/>
          </p:cNvSpPr>
          <p:nvPr/>
        </p:nvSpPr>
        <p:spPr>
          <a:xfrm>
            <a:off x="5031787" y="2304794"/>
            <a:ext cx="2814355" cy="1824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latin typeface="Raleway" panose="020B0604020202020204" charset="0"/>
              </a:rPr>
              <a:t>I</a:t>
            </a:r>
            <a:r>
              <a:rPr lang="en-US" dirty="0" smtClean="0">
                <a:latin typeface="Raleway" panose="020B0604020202020204" charset="0"/>
              </a:rPr>
              <a:t>t </a:t>
            </a:r>
            <a:r>
              <a:rPr lang="en-US" dirty="0">
                <a:latin typeface="Raleway" panose="020B0604020202020204" charset="0"/>
              </a:rPr>
              <a:t>includes </a:t>
            </a:r>
            <a:r>
              <a:rPr lang="en-US" b="1" dirty="0">
                <a:latin typeface="Raleway" panose="020B0604020202020204" charset="0"/>
              </a:rPr>
              <a:t>investigating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smtClean="0">
                <a:latin typeface="Raleway" panose="020B0604020202020204" charset="0"/>
              </a:rPr>
              <a:t>the influence </a:t>
            </a:r>
            <a:r>
              <a:rPr lang="en-US" dirty="0">
                <a:latin typeface="Raleway" panose="020B0604020202020204" charset="0"/>
              </a:rPr>
              <a:t>of other </a:t>
            </a:r>
            <a:r>
              <a:rPr lang="en-US" b="1" dirty="0">
                <a:latin typeface="Raleway" panose="020B0604020202020204" charset="0"/>
              </a:rPr>
              <a:t>contextual factors</a:t>
            </a:r>
            <a:r>
              <a:rPr lang="en-US" dirty="0">
                <a:latin typeface="Raleway" panose="020B0604020202020204" charset="0"/>
              </a:rPr>
              <a:t> and developing </a:t>
            </a:r>
            <a:r>
              <a:rPr lang="en-US" b="1" dirty="0" smtClean="0">
                <a:latin typeface="Raleway" panose="020B0604020202020204" charset="0"/>
              </a:rPr>
              <a:t>evidence based </a:t>
            </a:r>
            <a:r>
              <a:rPr lang="en-US" b="1" dirty="0">
                <a:latin typeface="Raleway" panose="020B0604020202020204" charset="0"/>
              </a:rPr>
              <a:t>guidelines </a:t>
            </a:r>
            <a:r>
              <a:rPr lang="en-US" dirty="0">
                <a:latin typeface="Raleway" panose="020B0604020202020204" charset="0"/>
              </a:rPr>
              <a:t>to support the </a:t>
            </a:r>
            <a:r>
              <a:rPr lang="en-US" b="1" dirty="0">
                <a:latin typeface="Raleway" panose="020B0604020202020204" charset="0"/>
              </a:rPr>
              <a:t>planning and conduction </a:t>
            </a:r>
            <a:r>
              <a:rPr lang="en-US" dirty="0">
                <a:latin typeface="Raleway" panose="020B0604020202020204" charset="0"/>
              </a:rPr>
              <a:t>of smell identification tasks. 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66" name="Google Shape;1164;p50"/>
          <p:cNvSpPr txBox="1">
            <a:spLocks/>
          </p:cNvSpPr>
          <p:nvPr/>
        </p:nvSpPr>
        <p:spPr>
          <a:xfrm>
            <a:off x="5245985" y="1718382"/>
            <a:ext cx="243945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smtClean="0">
                <a:solidFill>
                  <a:srgbClr val="305DBF"/>
                </a:solidFill>
                <a:latin typeface="Fredoka One" panose="020B0604020202020204" charset="0"/>
              </a:rPr>
              <a:t>Future Work</a:t>
            </a:r>
            <a:endParaRPr lang="en-US" sz="2400" dirty="0">
              <a:solidFill>
                <a:srgbClr val="305DBF"/>
              </a:solidFill>
              <a:latin typeface="Fredoka One" panose="020B0604020202020204" charset="0"/>
            </a:endParaRPr>
          </a:p>
        </p:txBody>
      </p:sp>
      <p:sp>
        <p:nvSpPr>
          <p:cNvPr id="67" name="Google Shape;1177;p50"/>
          <p:cNvSpPr/>
          <p:nvPr/>
        </p:nvSpPr>
        <p:spPr>
          <a:xfrm>
            <a:off x="4620751" y="1475629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178;p50"/>
          <p:cNvSpPr/>
          <p:nvPr/>
        </p:nvSpPr>
        <p:spPr>
          <a:xfrm>
            <a:off x="7663001" y="1568829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TextBox 35"/>
          <p:cNvSpPr txBox="1"/>
          <p:nvPr/>
        </p:nvSpPr>
        <p:spPr>
          <a:xfrm>
            <a:off x="8805097" y="4846124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Fredoka One" panose="020B0604020202020204" charset="0"/>
              </a:rPr>
              <a:t>22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4852518"/>
            <a:ext cx="99305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</a:t>
            </a:r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75"/>
          <p:cNvSpPr txBox="1">
            <a:spLocks noGrp="1"/>
          </p:cNvSpPr>
          <p:nvPr>
            <p:ph type="title"/>
          </p:nvPr>
        </p:nvSpPr>
        <p:spPr>
          <a:xfrm>
            <a:off x="2736165" y="1422828"/>
            <a:ext cx="3671670" cy="939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</a:t>
            </a:r>
            <a:endParaRPr sz="7200" dirty="0"/>
          </a:p>
        </p:txBody>
      </p:sp>
      <p:sp>
        <p:nvSpPr>
          <p:cNvPr id="2748" name="Google Shape;2748;p75"/>
          <p:cNvSpPr txBox="1">
            <a:spLocks noGrp="1"/>
          </p:cNvSpPr>
          <p:nvPr>
            <p:ph type="subTitle" idx="1"/>
          </p:nvPr>
        </p:nvSpPr>
        <p:spPr>
          <a:xfrm>
            <a:off x="1327050" y="2617802"/>
            <a:ext cx="6489900" cy="1131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Do you have any questions?</a:t>
            </a:r>
            <a:endParaRPr sz="20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Also available at prosato2514@student.edu.bd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8805097" y="4846124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1"/>
                </a:solidFill>
                <a:latin typeface="Fredoka One" panose="020B0604020202020204" charset="0"/>
              </a:rPr>
              <a:t>23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852518"/>
            <a:ext cx="1052052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</a:t>
            </a:r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5"/>
          <p:cNvSpPr txBox="1">
            <a:spLocks noGrp="1"/>
          </p:cNvSpPr>
          <p:nvPr>
            <p:ph type="title"/>
          </p:nvPr>
        </p:nvSpPr>
        <p:spPr>
          <a:xfrm>
            <a:off x="729946" y="1423500"/>
            <a:ext cx="4261153" cy="14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Presented</a:t>
            </a:r>
            <a:br>
              <a:rPr lang="en" sz="6000" dirty="0" smtClean="0"/>
            </a:br>
            <a:r>
              <a:rPr lang="en" sz="4400" dirty="0" smtClean="0"/>
              <a:t>By</a:t>
            </a:r>
            <a:endParaRPr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04909" y="2914576"/>
            <a:ext cx="4239091" cy="169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7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Fredoka One" panose="020B0604020202020204" charset="0"/>
              </a:rPr>
              <a:t>Prosanto Deb</a:t>
            </a:r>
          </a:p>
          <a:p>
            <a:endParaRPr lang="en-US" sz="1100" dirty="0">
              <a:solidFill>
                <a:schemeClr val="bg1"/>
              </a:solidFill>
              <a:latin typeface="Fredoka One" panose="020B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chemeClr val="bg1"/>
                </a:solidFill>
                <a:latin typeface="Fredoka One" panose="020B0604020202020204" charset="0"/>
              </a:rPr>
              <a:t>ASH1925005M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chemeClr val="bg1"/>
                </a:solidFill>
                <a:latin typeface="Fredoka One" panose="020B0604020202020204" charset="0"/>
              </a:rPr>
              <a:t>Year 03, Term 02</a:t>
            </a:r>
            <a:br>
              <a:rPr lang="en-US" sz="1600" dirty="0" smtClean="0">
                <a:solidFill>
                  <a:schemeClr val="bg1"/>
                </a:solidFill>
                <a:latin typeface="Fredoka One" panose="020B060402020202020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Fredoka One" panose="020B0604020202020204" charset="0"/>
              </a:rPr>
              <a:t>Institute of Information Technology(IIT)</a:t>
            </a:r>
            <a:br>
              <a:rPr lang="en-US" sz="1600" dirty="0" smtClean="0">
                <a:solidFill>
                  <a:schemeClr val="bg1"/>
                </a:solidFill>
                <a:latin typeface="Fredoka One" panose="020B0604020202020204" charset="0"/>
              </a:rPr>
            </a:br>
            <a:r>
              <a:rPr lang="en-US" sz="1600" dirty="0" err="1" smtClean="0">
                <a:solidFill>
                  <a:schemeClr val="bg1"/>
                </a:solidFill>
                <a:latin typeface="Fredoka One" panose="020B0604020202020204" charset="0"/>
              </a:rPr>
              <a:t>Noakhali</a:t>
            </a:r>
            <a:r>
              <a:rPr lang="en-US" sz="1600" dirty="0" smtClean="0">
                <a:solidFill>
                  <a:schemeClr val="bg1"/>
                </a:solidFill>
                <a:latin typeface="Fredoka One" panose="020B0604020202020204" charset="0"/>
              </a:rPr>
              <a:t> Science and Technology University</a:t>
            </a:r>
            <a:r>
              <a:rPr lang="en-US" sz="2800" dirty="0" smtClean="0">
                <a:solidFill>
                  <a:schemeClr val="bg1"/>
                </a:solidFill>
                <a:latin typeface="Fredoka One" panose="020B060402020202020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Fredoka One" panose="020B0604020202020204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Fredoka One" panose="020B0604020202020204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Fredoka One" panose="020B0604020202020204" charset="0"/>
              </a:rPr>
            </a:br>
            <a:endParaRPr lang="en-US" sz="36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05097" y="4846124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Fredoka One" panose="020B0604020202020204" charset="0"/>
              </a:rPr>
              <a:t>03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52518"/>
            <a:ext cx="978344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7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6"/>
          <p:cNvSpPr/>
          <p:nvPr/>
        </p:nvSpPr>
        <p:spPr>
          <a:xfrm>
            <a:off x="4237500" y="1438266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89" name="Google Shape;889;p46"/>
          <p:cNvSpPr/>
          <p:nvPr/>
        </p:nvSpPr>
        <p:spPr>
          <a:xfrm>
            <a:off x="6942600" y="1438266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0" name="Google Shape;890;p46"/>
          <p:cNvSpPr/>
          <p:nvPr/>
        </p:nvSpPr>
        <p:spPr>
          <a:xfrm>
            <a:off x="6942600" y="3279916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1" name="Google Shape;891;p46"/>
          <p:cNvSpPr/>
          <p:nvPr/>
        </p:nvSpPr>
        <p:spPr>
          <a:xfrm>
            <a:off x="4237500" y="3279916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2" name="Google Shape;892;p46"/>
          <p:cNvSpPr/>
          <p:nvPr/>
        </p:nvSpPr>
        <p:spPr>
          <a:xfrm>
            <a:off x="1532400" y="3279916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3" name="Google Shape;893;p46"/>
          <p:cNvSpPr/>
          <p:nvPr/>
        </p:nvSpPr>
        <p:spPr>
          <a:xfrm>
            <a:off x="1532350" y="1438266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4" name="Google Shape;89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96" name="Google Shape;896;p46"/>
          <p:cNvSpPr txBox="1">
            <a:spLocks noGrp="1"/>
          </p:cNvSpPr>
          <p:nvPr>
            <p:ph type="subTitle" idx="2"/>
          </p:nvPr>
        </p:nvSpPr>
        <p:spPr>
          <a:xfrm>
            <a:off x="656250" y="2094322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Problem Domain</a:t>
            </a:r>
            <a:endParaRPr dirty="0"/>
          </a:p>
        </p:txBody>
      </p:sp>
      <p:sp>
        <p:nvSpPr>
          <p:cNvPr id="898" name="Google Shape;898;p46"/>
          <p:cNvSpPr txBox="1">
            <a:spLocks noGrp="1"/>
          </p:cNvSpPr>
          <p:nvPr>
            <p:ph type="subTitle" idx="4"/>
          </p:nvPr>
        </p:nvSpPr>
        <p:spPr>
          <a:xfrm>
            <a:off x="3361350" y="2094322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B</a:t>
            </a:r>
            <a:r>
              <a:rPr lang="en-US" dirty="0" smtClean="0"/>
              <a:t>ackground and related work</a:t>
            </a:r>
            <a:endParaRPr lang="en-US" dirty="0"/>
          </a:p>
        </p:txBody>
      </p:sp>
      <p:sp>
        <p:nvSpPr>
          <p:cNvPr id="900" name="Google Shape;900;p46"/>
          <p:cNvSpPr txBox="1">
            <a:spLocks noGrp="1"/>
          </p:cNvSpPr>
          <p:nvPr>
            <p:ph type="subTitle" idx="6"/>
          </p:nvPr>
        </p:nvSpPr>
        <p:spPr>
          <a:xfrm>
            <a:off x="6129512" y="2138465"/>
            <a:ext cx="234603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Experiment Trials</a:t>
            </a:r>
            <a:endParaRPr dirty="0"/>
          </a:p>
        </p:txBody>
      </p:sp>
      <p:sp>
        <p:nvSpPr>
          <p:cNvPr id="902" name="Google Shape;902;p46"/>
          <p:cNvSpPr txBox="1">
            <a:spLocks noGrp="1"/>
          </p:cNvSpPr>
          <p:nvPr>
            <p:ph type="subTitle" idx="8"/>
          </p:nvPr>
        </p:nvSpPr>
        <p:spPr>
          <a:xfrm>
            <a:off x="630621" y="3928846"/>
            <a:ext cx="2541522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Results and </a:t>
            </a:r>
            <a:r>
              <a:rPr lang="en-US" dirty="0" smtClean="0"/>
              <a:t>Finding</a:t>
            </a:r>
            <a:endParaRPr dirty="0"/>
          </a:p>
        </p:txBody>
      </p:sp>
      <p:sp>
        <p:nvSpPr>
          <p:cNvPr id="904" name="Google Shape;904;p46"/>
          <p:cNvSpPr txBox="1">
            <a:spLocks noGrp="1"/>
          </p:cNvSpPr>
          <p:nvPr>
            <p:ph type="subTitle" idx="13"/>
          </p:nvPr>
        </p:nvSpPr>
        <p:spPr>
          <a:xfrm>
            <a:off x="3361350" y="3935152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Limitations</a:t>
            </a:r>
            <a:endParaRPr dirty="0"/>
          </a:p>
        </p:txBody>
      </p:sp>
      <p:sp>
        <p:nvSpPr>
          <p:cNvPr id="906" name="Google Shape;906;p46"/>
          <p:cNvSpPr txBox="1">
            <a:spLocks noGrp="1"/>
          </p:cNvSpPr>
          <p:nvPr>
            <p:ph type="subTitle" idx="15"/>
          </p:nvPr>
        </p:nvSpPr>
        <p:spPr>
          <a:xfrm>
            <a:off x="6066450" y="3935152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 </a:t>
            </a:r>
            <a:r>
              <a:rPr lang="en-US" dirty="0" smtClean="0"/>
              <a:t>Future </a:t>
            </a:r>
            <a:r>
              <a:rPr lang="en-US" dirty="0" smtClean="0"/>
              <a:t>Work</a:t>
            </a:r>
            <a:endParaRPr dirty="0"/>
          </a:p>
        </p:txBody>
      </p:sp>
      <p:sp>
        <p:nvSpPr>
          <p:cNvPr id="907" name="Google Shape;907;p46"/>
          <p:cNvSpPr txBox="1">
            <a:spLocks noGrp="1"/>
          </p:cNvSpPr>
          <p:nvPr>
            <p:ph type="title" idx="16"/>
          </p:nvPr>
        </p:nvSpPr>
        <p:spPr>
          <a:xfrm>
            <a:off x="1532300" y="1438266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08" name="Google Shape;908;p46"/>
          <p:cNvSpPr txBox="1">
            <a:spLocks noGrp="1"/>
          </p:cNvSpPr>
          <p:nvPr>
            <p:ph type="title" idx="17"/>
          </p:nvPr>
        </p:nvSpPr>
        <p:spPr>
          <a:xfrm>
            <a:off x="1532300" y="3279916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09" name="Google Shape;909;p46"/>
          <p:cNvSpPr txBox="1">
            <a:spLocks noGrp="1"/>
          </p:cNvSpPr>
          <p:nvPr>
            <p:ph type="title" idx="18"/>
          </p:nvPr>
        </p:nvSpPr>
        <p:spPr>
          <a:xfrm>
            <a:off x="4237450" y="1438316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0" name="Google Shape;910;p46"/>
          <p:cNvSpPr txBox="1">
            <a:spLocks noGrp="1"/>
          </p:cNvSpPr>
          <p:nvPr>
            <p:ph type="title" idx="19"/>
          </p:nvPr>
        </p:nvSpPr>
        <p:spPr>
          <a:xfrm>
            <a:off x="4237500" y="3279916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11" name="Google Shape;911;p46"/>
          <p:cNvSpPr txBox="1">
            <a:spLocks noGrp="1"/>
          </p:cNvSpPr>
          <p:nvPr>
            <p:ph type="title" idx="20"/>
          </p:nvPr>
        </p:nvSpPr>
        <p:spPr>
          <a:xfrm>
            <a:off x="6942450" y="1438316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12" name="Google Shape;912;p46"/>
          <p:cNvSpPr txBox="1">
            <a:spLocks noGrp="1"/>
          </p:cNvSpPr>
          <p:nvPr>
            <p:ph type="title" idx="21"/>
          </p:nvPr>
        </p:nvSpPr>
        <p:spPr>
          <a:xfrm>
            <a:off x="6942300" y="3279916"/>
            <a:ext cx="6693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13" name="Google Shape;913;p46"/>
          <p:cNvSpPr/>
          <p:nvPr/>
        </p:nvSpPr>
        <p:spPr>
          <a:xfrm>
            <a:off x="2161375" y="1384741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4" name="Google Shape;914;p46"/>
          <p:cNvSpPr/>
          <p:nvPr/>
        </p:nvSpPr>
        <p:spPr>
          <a:xfrm>
            <a:off x="6896500" y="3332666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5" name="Google Shape;915;p46"/>
          <p:cNvSpPr/>
          <p:nvPr/>
        </p:nvSpPr>
        <p:spPr>
          <a:xfrm>
            <a:off x="7095800" y="3170866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6" name="Google Shape;916;p46"/>
          <p:cNvSpPr/>
          <p:nvPr/>
        </p:nvSpPr>
        <p:spPr>
          <a:xfrm rot="2506023">
            <a:off x="4082293" y="3294629"/>
            <a:ext cx="170284" cy="170284"/>
          </a:xfrm>
          <a:custGeom>
            <a:avLst/>
            <a:gdLst/>
            <a:ahLst/>
            <a:cxnLst/>
            <a:rect l="l" t="t" r="r" b="b"/>
            <a:pathLst>
              <a:path w="3861" h="3861" extrusionOk="0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73124" y="4897279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Fredoka One" panose="020B0604020202020204" charset="0"/>
              </a:rPr>
              <a:t>04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1" y="4852518"/>
            <a:ext cx="1023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1699315" y="1749912"/>
            <a:ext cx="4925575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Problem Domain</a:t>
            </a:r>
            <a:endParaRPr sz="4400" dirty="0"/>
          </a:p>
        </p:txBody>
      </p:sp>
      <p:sp>
        <p:nvSpPr>
          <p:cNvPr id="883" name="Google Shape;883;p45"/>
          <p:cNvSpPr txBox="1">
            <a:spLocks noGrp="1"/>
          </p:cNvSpPr>
          <p:nvPr>
            <p:ph type="subTitle" idx="1"/>
          </p:nvPr>
        </p:nvSpPr>
        <p:spPr>
          <a:xfrm>
            <a:off x="1500449" y="2750137"/>
            <a:ext cx="5367009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Code smells are symptoms of poor design problems observed</a:t>
            </a:r>
          </a:p>
          <a:p>
            <a:pPr marL="0" lvl="0" indent="0"/>
            <a:r>
              <a:rPr lang="en-US" dirty="0"/>
              <a:t>in the low-level structure of a software system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8805097" y="4846124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Fredoka One" panose="020B0604020202020204" charset="0"/>
              </a:rPr>
              <a:t>05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852518"/>
            <a:ext cx="98376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52"/>
          <p:cNvSpPr/>
          <p:nvPr/>
        </p:nvSpPr>
        <p:spPr>
          <a:xfrm>
            <a:off x="330161" y="1551238"/>
            <a:ext cx="2513100" cy="251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261" name="Google Shape;1261;p52"/>
          <p:cNvCxnSpPr>
            <a:stCxn id="1262" idx="2"/>
            <a:endCxn id="1260" idx="6"/>
          </p:cNvCxnSpPr>
          <p:nvPr/>
        </p:nvCxnSpPr>
        <p:spPr>
          <a:xfrm rot="10800000">
            <a:off x="2843113" y="2807938"/>
            <a:ext cx="468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2" name="Google Shape;1262;p52"/>
          <p:cNvSpPr/>
          <p:nvPr/>
        </p:nvSpPr>
        <p:spPr>
          <a:xfrm>
            <a:off x="3315450" y="1551238"/>
            <a:ext cx="2513100" cy="251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263" name="Google Shape;1263;p52"/>
          <p:cNvCxnSpPr>
            <a:stCxn id="1264" idx="2"/>
            <a:endCxn id="1262" idx="6"/>
          </p:cNvCxnSpPr>
          <p:nvPr/>
        </p:nvCxnSpPr>
        <p:spPr>
          <a:xfrm rot="10800000">
            <a:off x="5824872" y="2807938"/>
            <a:ext cx="483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4" name="Google Shape;1264;p52"/>
          <p:cNvSpPr/>
          <p:nvPr/>
        </p:nvSpPr>
        <p:spPr>
          <a:xfrm>
            <a:off x="6308172" y="1551238"/>
            <a:ext cx="2513100" cy="251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The study investigates the influence of three human factors</a:t>
            </a:r>
            <a:endParaRPr dirty="0"/>
          </a:p>
        </p:txBody>
      </p:sp>
      <p:sp>
        <p:nvSpPr>
          <p:cNvPr id="1266" name="Google Shape;1266;p52"/>
          <p:cNvSpPr txBox="1">
            <a:spLocks noGrp="1"/>
          </p:cNvSpPr>
          <p:nvPr>
            <p:ph type="subTitle" idx="1"/>
          </p:nvPr>
        </p:nvSpPr>
        <p:spPr>
          <a:xfrm>
            <a:off x="550035" y="3085707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200" dirty="0" smtClean="0"/>
              <a:t>To </a:t>
            </a:r>
            <a:r>
              <a:rPr lang="en-US" sz="1200" dirty="0"/>
              <a:t>reach high precision </a:t>
            </a:r>
            <a:r>
              <a:rPr lang="en-US" sz="1200" dirty="0" smtClean="0"/>
              <a:t>rates</a:t>
            </a:r>
            <a:endParaRPr sz="1200" dirty="0"/>
          </a:p>
        </p:txBody>
      </p:sp>
      <p:sp>
        <p:nvSpPr>
          <p:cNvPr id="1267" name="Google Shape;1267;p52"/>
          <p:cNvSpPr txBox="1">
            <a:spLocks noGrp="1"/>
          </p:cNvSpPr>
          <p:nvPr>
            <p:ph type="subTitle" idx="2"/>
          </p:nvPr>
        </p:nvSpPr>
        <p:spPr>
          <a:xfrm>
            <a:off x="3455816" y="2972195"/>
            <a:ext cx="2263914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200" dirty="0" smtClean="0"/>
              <a:t>Previous </a:t>
            </a:r>
            <a:r>
              <a:rPr lang="en-US" sz="1200" dirty="0"/>
              <a:t>background in code reviews is not essential to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200" dirty="0"/>
              <a:t>reach higher precision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268" name="Google Shape;1268;p52"/>
          <p:cNvSpPr txBox="1">
            <a:spLocks noGrp="1"/>
          </p:cNvSpPr>
          <p:nvPr>
            <p:ph type="subTitle" idx="3"/>
          </p:nvPr>
        </p:nvSpPr>
        <p:spPr>
          <a:xfrm>
            <a:off x="691461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 smtClean="0"/>
              <a:t>Professional </a:t>
            </a:r>
            <a:r>
              <a:rPr lang="en-US" sz="1600" dirty="0"/>
              <a:t>background</a:t>
            </a:r>
            <a:endParaRPr sz="1600" dirty="0"/>
          </a:p>
        </p:txBody>
      </p:sp>
      <p:sp>
        <p:nvSpPr>
          <p:cNvPr id="1269" name="Google Shape;1269;p52"/>
          <p:cNvSpPr txBox="1">
            <a:spLocks noGrp="1"/>
          </p:cNvSpPr>
          <p:nvPr>
            <p:ph type="subTitle" idx="4"/>
          </p:nvPr>
        </p:nvSpPr>
        <p:spPr>
          <a:xfrm>
            <a:off x="3689263" y="2356289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 smtClean="0"/>
              <a:t>Module </a:t>
            </a:r>
            <a:r>
              <a:rPr lang="en-US" sz="1600" dirty="0"/>
              <a:t>knowledge</a:t>
            </a:r>
            <a:endParaRPr sz="1600" dirty="0"/>
          </a:p>
        </p:txBody>
      </p:sp>
      <p:sp>
        <p:nvSpPr>
          <p:cNvPr id="1270" name="Google Shape;1270;p52"/>
          <p:cNvSpPr txBox="1">
            <a:spLocks noGrp="1"/>
          </p:cNvSpPr>
          <p:nvPr>
            <p:ph type="subTitle" idx="5"/>
          </p:nvPr>
        </p:nvSpPr>
        <p:spPr>
          <a:xfrm>
            <a:off x="6437272" y="2871297"/>
            <a:ext cx="230313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200" dirty="0" smtClean="0"/>
              <a:t>Significantly</a:t>
            </a:r>
            <a:endParaRPr lang="en-US" sz="1200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200" dirty="0"/>
              <a:t>increases the precision of code smell identification</a:t>
            </a:r>
            <a:endParaRPr sz="1200" dirty="0"/>
          </a:p>
        </p:txBody>
      </p:sp>
      <p:sp>
        <p:nvSpPr>
          <p:cNvPr id="1271" name="Google Shape;1271;p52"/>
          <p:cNvSpPr txBox="1">
            <a:spLocks noGrp="1"/>
          </p:cNvSpPr>
          <p:nvPr>
            <p:ph type="subTitle" idx="6"/>
          </p:nvPr>
        </p:nvSpPr>
        <p:spPr>
          <a:xfrm>
            <a:off x="6698427" y="2520250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 smtClean="0"/>
              <a:t>Collaboration</a:t>
            </a:r>
            <a:endParaRPr sz="1600" dirty="0"/>
          </a:p>
        </p:txBody>
      </p:sp>
      <p:sp>
        <p:nvSpPr>
          <p:cNvPr id="1290" name="Google Shape;1290;p52"/>
          <p:cNvSpPr/>
          <p:nvPr/>
        </p:nvSpPr>
        <p:spPr>
          <a:xfrm>
            <a:off x="794711" y="1231263"/>
            <a:ext cx="369900" cy="3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91" name="Google Shape;1291;p52"/>
          <p:cNvSpPr/>
          <p:nvPr/>
        </p:nvSpPr>
        <p:spPr>
          <a:xfrm>
            <a:off x="7931472" y="1309563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92" name="Google Shape;1292;p52"/>
          <p:cNvSpPr/>
          <p:nvPr/>
        </p:nvSpPr>
        <p:spPr>
          <a:xfrm>
            <a:off x="5521125" y="381676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93" name="Google Shape;1293;p52"/>
          <p:cNvSpPr/>
          <p:nvPr/>
        </p:nvSpPr>
        <p:spPr>
          <a:xfrm>
            <a:off x="5685275" y="3552638"/>
            <a:ext cx="272100" cy="27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94" name="Google Shape;1294;p52"/>
          <p:cNvSpPr/>
          <p:nvPr/>
        </p:nvSpPr>
        <p:spPr>
          <a:xfrm>
            <a:off x="1332361" y="13673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95" name="Google Shape;1295;p52"/>
          <p:cNvSpPr/>
          <p:nvPr/>
        </p:nvSpPr>
        <p:spPr>
          <a:xfrm>
            <a:off x="3751575" y="160116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296" name="Google Shape;1296;p52"/>
          <p:cNvGrpSpPr/>
          <p:nvPr/>
        </p:nvGrpSpPr>
        <p:grpSpPr>
          <a:xfrm flipH="1">
            <a:off x="251230" y="3962390"/>
            <a:ext cx="557414" cy="1071157"/>
            <a:chOff x="4002401" y="6360650"/>
            <a:chExt cx="930575" cy="1788241"/>
          </a:xfrm>
          <a:solidFill>
            <a:srgbClr val="305DBF"/>
          </a:solidFill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8124138" y="4278168"/>
            <a:ext cx="668104" cy="895218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805097" y="4846124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Fredoka One" panose="020B0604020202020204" charset="0"/>
              </a:rPr>
              <a:t>06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0" y="4852518"/>
            <a:ext cx="98376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grpSp>
        <p:nvGrpSpPr>
          <p:cNvPr id="58" name="Google Shape;8647;p89"/>
          <p:cNvGrpSpPr/>
          <p:nvPr/>
        </p:nvGrpSpPr>
        <p:grpSpPr>
          <a:xfrm>
            <a:off x="1390083" y="1951118"/>
            <a:ext cx="369974" cy="369068"/>
            <a:chOff x="-38537400" y="3588000"/>
            <a:chExt cx="316650" cy="315875"/>
          </a:xfrm>
          <a:solidFill>
            <a:srgbClr val="305DBF"/>
          </a:solidFill>
        </p:grpSpPr>
        <p:sp>
          <p:nvSpPr>
            <p:cNvPr id="59" name="Google Shape;8648;p89"/>
            <p:cNvSpPr/>
            <p:nvPr/>
          </p:nvSpPr>
          <p:spPr>
            <a:xfrm>
              <a:off x="-38327900" y="3719550"/>
              <a:ext cx="20500" cy="41750"/>
            </a:xfrm>
            <a:custGeom>
              <a:avLst/>
              <a:gdLst/>
              <a:ahLst/>
              <a:cxnLst/>
              <a:rect l="l" t="t" r="r" b="b"/>
              <a:pathLst>
                <a:path w="820" h="1670" extrusionOk="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190" y="1607"/>
                    <a:pt x="442" y="1670"/>
                  </a:cubicBezTo>
                  <a:cubicBezTo>
                    <a:pt x="631" y="1607"/>
                    <a:pt x="820" y="1449"/>
                    <a:pt x="820" y="1229"/>
                  </a:cubicBezTo>
                  <a:lnTo>
                    <a:pt x="8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649;p89"/>
            <p:cNvSpPr/>
            <p:nvPr/>
          </p:nvSpPr>
          <p:spPr>
            <a:xfrm>
              <a:off x="-38452350" y="3719550"/>
              <a:ext cx="21300" cy="41750"/>
            </a:xfrm>
            <a:custGeom>
              <a:avLst/>
              <a:gdLst/>
              <a:ahLst/>
              <a:cxnLst/>
              <a:rect l="l" t="t" r="r" b="b"/>
              <a:pathLst>
                <a:path w="852" h="1670" extrusionOk="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221" y="1607"/>
                    <a:pt x="410" y="1670"/>
                  </a:cubicBezTo>
                  <a:cubicBezTo>
                    <a:pt x="631" y="1607"/>
                    <a:pt x="851" y="1449"/>
                    <a:pt x="851" y="1229"/>
                  </a:cubicBezTo>
                  <a:lnTo>
                    <a:pt x="8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650;p89"/>
            <p:cNvSpPr/>
            <p:nvPr/>
          </p:nvSpPr>
          <p:spPr>
            <a:xfrm>
              <a:off x="-38516925" y="3759700"/>
              <a:ext cx="275700" cy="144175"/>
            </a:xfrm>
            <a:custGeom>
              <a:avLst/>
              <a:gdLst/>
              <a:ahLst/>
              <a:cxnLst/>
              <a:rect l="l" t="t" r="r" b="b"/>
              <a:pathLst>
                <a:path w="11028" h="5767" extrusionOk="0">
                  <a:moveTo>
                    <a:pt x="7152" y="1671"/>
                  </a:moveTo>
                  <a:cubicBezTo>
                    <a:pt x="7404" y="1671"/>
                    <a:pt x="7593" y="1860"/>
                    <a:pt x="7593" y="2112"/>
                  </a:cubicBezTo>
                  <a:lnTo>
                    <a:pt x="7593" y="3750"/>
                  </a:lnTo>
                  <a:cubicBezTo>
                    <a:pt x="7593" y="4002"/>
                    <a:pt x="7404" y="4159"/>
                    <a:pt x="7152" y="4159"/>
                  </a:cubicBezTo>
                  <a:lnTo>
                    <a:pt x="3844" y="4159"/>
                  </a:lnTo>
                  <a:cubicBezTo>
                    <a:pt x="3624" y="4159"/>
                    <a:pt x="3434" y="3939"/>
                    <a:pt x="3434" y="3750"/>
                  </a:cubicBezTo>
                  <a:lnTo>
                    <a:pt x="3434" y="2112"/>
                  </a:lnTo>
                  <a:cubicBezTo>
                    <a:pt x="3434" y="1860"/>
                    <a:pt x="3624" y="1671"/>
                    <a:pt x="3844" y="1671"/>
                  </a:cubicBezTo>
                  <a:close/>
                  <a:moveTo>
                    <a:pt x="0" y="1"/>
                  </a:moveTo>
                  <a:lnTo>
                    <a:pt x="0" y="4537"/>
                  </a:lnTo>
                  <a:cubicBezTo>
                    <a:pt x="0" y="5199"/>
                    <a:pt x="568" y="5766"/>
                    <a:pt x="1261" y="5766"/>
                  </a:cubicBezTo>
                  <a:lnTo>
                    <a:pt x="9798" y="5766"/>
                  </a:lnTo>
                  <a:cubicBezTo>
                    <a:pt x="10460" y="5766"/>
                    <a:pt x="11027" y="5199"/>
                    <a:pt x="11027" y="4537"/>
                  </a:cubicBezTo>
                  <a:lnTo>
                    <a:pt x="11027" y="1"/>
                  </a:lnTo>
                  <a:lnTo>
                    <a:pt x="9168" y="1"/>
                  </a:lnTo>
                  <a:cubicBezTo>
                    <a:pt x="9011" y="473"/>
                    <a:pt x="8538" y="851"/>
                    <a:pt x="8003" y="851"/>
                  </a:cubicBezTo>
                  <a:cubicBezTo>
                    <a:pt x="7436" y="851"/>
                    <a:pt x="6995" y="473"/>
                    <a:pt x="6806" y="1"/>
                  </a:cubicBezTo>
                  <a:lnTo>
                    <a:pt x="4159" y="1"/>
                  </a:lnTo>
                  <a:cubicBezTo>
                    <a:pt x="4002" y="473"/>
                    <a:pt x="3560" y="851"/>
                    <a:pt x="2993" y="851"/>
                  </a:cubicBezTo>
                  <a:cubicBezTo>
                    <a:pt x="2489" y="851"/>
                    <a:pt x="2017" y="536"/>
                    <a:pt x="1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651;p89"/>
            <p:cNvSpPr/>
            <p:nvPr/>
          </p:nvSpPr>
          <p:spPr>
            <a:xfrm>
              <a:off x="-38537400" y="3588000"/>
              <a:ext cx="316650" cy="151250"/>
            </a:xfrm>
            <a:custGeom>
              <a:avLst/>
              <a:gdLst/>
              <a:ahLst/>
              <a:cxnLst/>
              <a:rect l="l" t="t" r="r" b="b"/>
              <a:pathLst>
                <a:path w="12666" h="6050" extrusionOk="0">
                  <a:moveTo>
                    <a:pt x="7971" y="820"/>
                  </a:moveTo>
                  <a:cubicBezTo>
                    <a:pt x="8223" y="820"/>
                    <a:pt x="8381" y="1009"/>
                    <a:pt x="8412" y="1229"/>
                  </a:cubicBezTo>
                  <a:lnTo>
                    <a:pt x="8412" y="1639"/>
                  </a:lnTo>
                  <a:lnTo>
                    <a:pt x="4253" y="1639"/>
                  </a:lnTo>
                  <a:lnTo>
                    <a:pt x="4253" y="1229"/>
                  </a:lnTo>
                  <a:cubicBezTo>
                    <a:pt x="4253" y="1009"/>
                    <a:pt x="4443" y="851"/>
                    <a:pt x="4663" y="820"/>
                  </a:cubicBezTo>
                  <a:close/>
                  <a:moveTo>
                    <a:pt x="4632" y="1"/>
                  </a:moveTo>
                  <a:cubicBezTo>
                    <a:pt x="3970" y="1"/>
                    <a:pt x="3403" y="536"/>
                    <a:pt x="3403" y="1229"/>
                  </a:cubicBezTo>
                  <a:lnTo>
                    <a:pt x="3403" y="1639"/>
                  </a:lnTo>
                  <a:lnTo>
                    <a:pt x="1229" y="1639"/>
                  </a:lnTo>
                  <a:cubicBezTo>
                    <a:pt x="536" y="1639"/>
                    <a:pt x="0" y="2175"/>
                    <a:pt x="0" y="2868"/>
                  </a:cubicBezTo>
                  <a:lnTo>
                    <a:pt x="0" y="5609"/>
                  </a:lnTo>
                  <a:cubicBezTo>
                    <a:pt x="0" y="5861"/>
                    <a:pt x="189" y="6050"/>
                    <a:pt x="378" y="6050"/>
                  </a:cubicBezTo>
                  <a:lnTo>
                    <a:pt x="2584" y="6050"/>
                  </a:lnTo>
                  <a:lnTo>
                    <a:pt x="2584" y="4821"/>
                  </a:lnTo>
                  <a:cubicBezTo>
                    <a:pt x="2584" y="4600"/>
                    <a:pt x="2804" y="4380"/>
                    <a:pt x="3025" y="4380"/>
                  </a:cubicBezTo>
                  <a:lnTo>
                    <a:pt x="4663" y="4380"/>
                  </a:lnTo>
                  <a:cubicBezTo>
                    <a:pt x="4915" y="4380"/>
                    <a:pt x="5104" y="4600"/>
                    <a:pt x="5104" y="4821"/>
                  </a:cubicBezTo>
                  <a:lnTo>
                    <a:pt x="5104" y="6050"/>
                  </a:lnTo>
                  <a:lnTo>
                    <a:pt x="7593" y="6050"/>
                  </a:lnTo>
                  <a:lnTo>
                    <a:pt x="7593" y="4821"/>
                  </a:lnTo>
                  <a:cubicBezTo>
                    <a:pt x="7593" y="4600"/>
                    <a:pt x="7782" y="4380"/>
                    <a:pt x="7971" y="4380"/>
                  </a:cubicBezTo>
                  <a:lnTo>
                    <a:pt x="9641" y="4380"/>
                  </a:lnTo>
                  <a:cubicBezTo>
                    <a:pt x="9861" y="4380"/>
                    <a:pt x="10019" y="4600"/>
                    <a:pt x="10019" y="4821"/>
                  </a:cubicBezTo>
                  <a:lnTo>
                    <a:pt x="10019" y="6050"/>
                  </a:lnTo>
                  <a:lnTo>
                    <a:pt x="12224" y="6050"/>
                  </a:lnTo>
                  <a:cubicBezTo>
                    <a:pt x="12476" y="6050"/>
                    <a:pt x="12665" y="5861"/>
                    <a:pt x="12665" y="5609"/>
                  </a:cubicBezTo>
                  <a:lnTo>
                    <a:pt x="12665" y="2868"/>
                  </a:lnTo>
                  <a:cubicBezTo>
                    <a:pt x="12665" y="2238"/>
                    <a:pt x="12067" y="1639"/>
                    <a:pt x="11405" y="1639"/>
                  </a:cubicBezTo>
                  <a:lnTo>
                    <a:pt x="9200" y="1639"/>
                  </a:lnTo>
                  <a:lnTo>
                    <a:pt x="9200" y="1229"/>
                  </a:lnTo>
                  <a:cubicBezTo>
                    <a:pt x="9200" y="568"/>
                    <a:pt x="8664" y="32"/>
                    <a:pt x="79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9309;p90"/>
          <p:cNvGrpSpPr/>
          <p:nvPr/>
        </p:nvGrpSpPr>
        <p:grpSpPr>
          <a:xfrm>
            <a:off x="7335987" y="1929701"/>
            <a:ext cx="471097" cy="472966"/>
            <a:chOff x="3497300" y="3227275"/>
            <a:chExt cx="296175" cy="296175"/>
          </a:xfrm>
          <a:solidFill>
            <a:srgbClr val="305DBF"/>
          </a:solidFill>
        </p:grpSpPr>
        <p:sp>
          <p:nvSpPr>
            <p:cNvPr id="64" name="Google Shape;9310;p90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311;p90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312;p90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313;p90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314;p90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315;p90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316;p90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317;p90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8604;p89"/>
          <p:cNvGrpSpPr/>
          <p:nvPr/>
        </p:nvGrpSpPr>
        <p:grpSpPr>
          <a:xfrm>
            <a:off x="4367462" y="1943899"/>
            <a:ext cx="371814" cy="338690"/>
            <a:chOff x="-40745125" y="3632900"/>
            <a:chExt cx="318225" cy="289875"/>
          </a:xfrm>
          <a:solidFill>
            <a:srgbClr val="305DBF"/>
          </a:solidFill>
        </p:grpSpPr>
        <p:sp>
          <p:nvSpPr>
            <p:cNvPr id="73" name="Google Shape;8605;p89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606;p89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607;p89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608;p89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609;p89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610;p89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611;p89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899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553;p56"/>
          <p:cNvSpPr/>
          <p:nvPr/>
        </p:nvSpPr>
        <p:spPr>
          <a:xfrm>
            <a:off x="4241887" y="2976186"/>
            <a:ext cx="716700" cy="71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56"/>
          <p:cNvSpPr/>
          <p:nvPr/>
        </p:nvSpPr>
        <p:spPr>
          <a:xfrm>
            <a:off x="6752858" y="1175517"/>
            <a:ext cx="716700" cy="71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56"/>
          <p:cNvSpPr/>
          <p:nvPr/>
        </p:nvSpPr>
        <p:spPr>
          <a:xfrm>
            <a:off x="4193525" y="1204545"/>
            <a:ext cx="716700" cy="71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56"/>
          <p:cNvSpPr/>
          <p:nvPr/>
        </p:nvSpPr>
        <p:spPr>
          <a:xfrm>
            <a:off x="1547035" y="1200907"/>
            <a:ext cx="716700" cy="71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56"/>
          <p:cNvSpPr/>
          <p:nvPr/>
        </p:nvSpPr>
        <p:spPr>
          <a:xfrm>
            <a:off x="6922212" y="2957136"/>
            <a:ext cx="716700" cy="71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56"/>
          <p:cNvSpPr/>
          <p:nvPr/>
        </p:nvSpPr>
        <p:spPr>
          <a:xfrm>
            <a:off x="1576063" y="2931745"/>
            <a:ext cx="716700" cy="71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56"/>
          <p:cNvSpPr txBox="1">
            <a:spLocks noGrp="1"/>
          </p:cNvSpPr>
          <p:nvPr>
            <p:ph type="subTitle" idx="1"/>
          </p:nvPr>
        </p:nvSpPr>
        <p:spPr>
          <a:xfrm>
            <a:off x="670764" y="3636706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M. </a:t>
            </a:r>
            <a:r>
              <a:rPr lang="en-US" sz="1200" dirty="0" smtClean="0"/>
              <a:t>Ferreira, 2014</a:t>
            </a:r>
            <a:endParaRPr sz="1200" dirty="0"/>
          </a:p>
        </p:txBody>
      </p:sp>
      <p:sp>
        <p:nvSpPr>
          <p:cNvPr id="1557" name="Google Shape;1557;p56"/>
          <p:cNvSpPr txBox="1">
            <a:spLocks noGrp="1"/>
          </p:cNvSpPr>
          <p:nvPr>
            <p:ph type="subTitle" idx="2"/>
          </p:nvPr>
        </p:nvSpPr>
        <p:spPr>
          <a:xfrm>
            <a:off x="3388431" y="3930312"/>
            <a:ext cx="2421300" cy="887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800" dirty="0"/>
              <a:t>“Do They Really Smell Bad? A Study on Developers' Perception of Bad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800" dirty="0"/>
              <a:t>Code Smells,” found that </a:t>
            </a:r>
            <a:r>
              <a:rPr lang="en-US" sz="800" b="1" dirty="0"/>
              <a:t>developers without </a:t>
            </a:r>
            <a:r>
              <a:rPr lang="en-US" sz="800" b="1" dirty="0" smtClean="0"/>
              <a:t>system knowledge</a:t>
            </a:r>
            <a:r>
              <a:rPr lang="en-US" sz="800" dirty="0" smtClean="0"/>
              <a:t> </a:t>
            </a:r>
            <a:r>
              <a:rPr lang="en-US" sz="800" dirty="0"/>
              <a:t>frequently reported </a:t>
            </a:r>
            <a:r>
              <a:rPr lang="en-US" sz="800" b="1" dirty="0" smtClean="0"/>
              <a:t>more</a:t>
            </a:r>
            <a:endParaRPr lang="en-US" sz="800" b="1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800" b="1" dirty="0" smtClean="0"/>
              <a:t>code </a:t>
            </a:r>
            <a:r>
              <a:rPr lang="en-US" sz="800" b="1" dirty="0"/>
              <a:t>smells</a:t>
            </a:r>
            <a:r>
              <a:rPr lang="en-US" sz="800" dirty="0"/>
              <a:t>, such as Feature Envies.</a:t>
            </a:r>
            <a:endParaRPr sz="800" dirty="0"/>
          </a:p>
        </p:txBody>
      </p:sp>
      <p:sp>
        <p:nvSpPr>
          <p:cNvPr id="1558" name="Google Shape;1558;p56"/>
          <p:cNvSpPr txBox="1">
            <a:spLocks noGrp="1"/>
          </p:cNvSpPr>
          <p:nvPr>
            <p:ph type="subTitle" idx="3"/>
          </p:nvPr>
        </p:nvSpPr>
        <p:spPr>
          <a:xfrm>
            <a:off x="725180" y="2178216"/>
            <a:ext cx="2375572" cy="606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800" dirty="0" smtClean="0"/>
              <a:t>“Refactoring</a:t>
            </a:r>
            <a:r>
              <a:rPr lang="en-US" sz="800" dirty="0"/>
              <a:t>: Improving the Design of Existing Code”. </a:t>
            </a:r>
            <a:r>
              <a:rPr lang="en-US" sz="800" dirty="0" smtClean="0"/>
              <a:t>A </a:t>
            </a:r>
            <a:r>
              <a:rPr lang="en-US" sz="800" b="1" dirty="0"/>
              <a:t>Long Method </a:t>
            </a:r>
            <a:r>
              <a:rPr lang="en-US" sz="800" b="1" dirty="0" smtClean="0"/>
              <a:t> </a:t>
            </a:r>
            <a:r>
              <a:rPr lang="en-US" sz="800" dirty="0" smtClean="0"/>
              <a:t>tends </a:t>
            </a:r>
            <a:r>
              <a:rPr lang="en-US" sz="800" dirty="0"/>
              <a:t>to </a:t>
            </a:r>
            <a:r>
              <a:rPr lang="en-US" sz="800" b="1" dirty="0"/>
              <a:t>implement two </a:t>
            </a:r>
            <a:r>
              <a:rPr lang="en-US" sz="800" b="1" dirty="0" smtClean="0"/>
              <a:t>or more </a:t>
            </a:r>
            <a:r>
              <a:rPr lang="en-US" sz="800" b="1" dirty="0"/>
              <a:t>concerns</a:t>
            </a:r>
            <a:r>
              <a:rPr lang="en-US" sz="800" dirty="0"/>
              <a:t> that </a:t>
            </a:r>
            <a:r>
              <a:rPr lang="en-US" sz="800" b="1" dirty="0"/>
              <a:t>should not be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800" b="1" dirty="0"/>
              <a:t>together</a:t>
            </a:r>
            <a:r>
              <a:rPr lang="en-US" sz="800" dirty="0"/>
              <a:t> in a </a:t>
            </a:r>
            <a:r>
              <a:rPr lang="en-US" sz="800" b="1" dirty="0"/>
              <a:t>single method</a:t>
            </a:r>
            <a:r>
              <a:rPr lang="en-US" sz="800" dirty="0"/>
              <a:t>.</a:t>
            </a:r>
            <a:endParaRPr sz="800" dirty="0"/>
          </a:p>
        </p:txBody>
      </p:sp>
      <p:sp>
        <p:nvSpPr>
          <p:cNvPr id="1559" name="Google Shape;1559;p56"/>
          <p:cNvSpPr txBox="1">
            <a:spLocks noGrp="1"/>
          </p:cNvSpPr>
          <p:nvPr>
            <p:ph type="subTitle" idx="4"/>
          </p:nvPr>
        </p:nvSpPr>
        <p:spPr>
          <a:xfrm>
            <a:off x="6076700" y="3908751"/>
            <a:ext cx="2606714" cy="751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800" dirty="0" smtClean="0"/>
              <a:t>“Identifying </a:t>
            </a:r>
            <a:r>
              <a:rPr lang="en-US" sz="800" dirty="0"/>
              <a:t>Code Smells with Collaborative </a:t>
            </a:r>
            <a:r>
              <a:rPr lang="en-US" sz="800" dirty="0" smtClean="0"/>
              <a:t>Practices: A </a:t>
            </a:r>
            <a:r>
              <a:rPr lang="en-US" sz="800" dirty="0"/>
              <a:t>Controlled Experiment” found that </a:t>
            </a:r>
            <a:r>
              <a:rPr lang="en-US" sz="800" b="1" dirty="0"/>
              <a:t>reviewers working in collaboration </a:t>
            </a:r>
            <a:r>
              <a:rPr lang="en-US" sz="800" dirty="0"/>
              <a:t>tend to </a:t>
            </a:r>
            <a:r>
              <a:rPr lang="en-US" sz="800" b="1" dirty="0"/>
              <a:t>share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800" dirty="0"/>
              <a:t>complementary </a:t>
            </a:r>
            <a:r>
              <a:rPr lang="en-US" sz="800" b="1" dirty="0"/>
              <a:t>knowledge</a:t>
            </a:r>
            <a:r>
              <a:rPr lang="en-US" sz="800" dirty="0"/>
              <a:t> and </a:t>
            </a:r>
            <a:r>
              <a:rPr lang="en-US" sz="800" b="1" dirty="0"/>
              <a:t>reach</a:t>
            </a:r>
            <a:r>
              <a:rPr lang="en-US" sz="800" dirty="0"/>
              <a:t> consensus about </a:t>
            </a:r>
            <a:r>
              <a:rPr lang="en-US" sz="800" b="1" dirty="0" smtClean="0"/>
              <a:t>smell occurrences</a:t>
            </a:r>
            <a:r>
              <a:rPr lang="en-US" sz="800" b="1" dirty="0"/>
              <a:t>. </a:t>
            </a:r>
            <a:endParaRPr sz="800" b="1" dirty="0"/>
          </a:p>
        </p:txBody>
      </p:sp>
      <p:sp>
        <p:nvSpPr>
          <p:cNvPr id="1561" name="Google Shape;1561;p56"/>
          <p:cNvSpPr txBox="1">
            <a:spLocks noGrp="1"/>
          </p:cNvSpPr>
          <p:nvPr>
            <p:ph type="subTitle" idx="6"/>
          </p:nvPr>
        </p:nvSpPr>
        <p:spPr>
          <a:xfrm>
            <a:off x="5872321" y="1880478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J. </a:t>
            </a:r>
            <a:r>
              <a:rPr lang="en-US" sz="1200" dirty="0" err="1" smtClean="0"/>
              <a:t>Padilha</a:t>
            </a:r>
            <a:r>
              <a:rPr lang="en-US" sz="1200" dirty="0" smtClean="0"/>
              <a:t>, 2014</a:t>
            </a:r>
            <a:endParaRPr sz="1200" dirty="0"/>
          </a:p>
        </p:txBody>
      </p:sp>
      <p:sp>
        <p:nvSpPr>
          <p:cNvPr id="1562" name="Google Shape;1562;p56"/>
          <p:cNvSpPr txBox="1">
            <a:spLocks noGrp="1"/>
          </p:cNvSpPr>
          <p:nvPr>
            <p:ph type="subTitle" idx="7"/>
          </p:nvPr>
        </p:nvSpPr>
        <p:spPr>
          <a:xfrm>
            <a:off x="3416648" y="2201275"/>
            <a:ext cx="2438052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800" dirty="0" smtClean="0"/>
              <a:t>“Are </a:t>
            </a:r>
            <a:r>
              <a:rPr lang="en-US" sz="800" dirty="0"/>
              <a:t>Automatically-Detected Code Anomalies </a:t>
            </a:r>
            <a:r>
              <a:rPr lang="en-US" sz="800" dirty="0" smtClean="0"/>
              <a:t>Relevant to </a:t>
            </a:r>
            <a:r>
              <a:rPr lang="en-US" sz="800" dirty="0"/>
              <a:t>Architectural Modularity</a:t>
            </a:r>
            <a:r>
              <a:rPr lang="en-US" sz="800" dirty="0" smtClean="0"/>
              <a:t>?” </a:t>
            </a:r>
            <a:r>
              <a:rPr lang="en-US" sz="800" b="1" dirty="0"/>
              <a:t>Relied on the reports of the developers of the studied systems to support their analyses.</a:t>
            </a:r>
          </a:p>
        </p:txBody>
      </p:sp>
      <p:sp>
        <p:nvSpPr>
          <p:cNvPr id="1563" name="Google Shape;1563;p56"/>
          <p:cNvSpPr txBox="1">
            <a:spLocks noGrp="1"/>
          </p:cNvSpPr>
          <p:nvPr>
            <p:ph type="subTitle" idx="8"/>
          </p:nvPr>
        </p:nvSpPr>
        <p:spPr>
          <a:xfrm>
            <a:off x="3356813" y="1909506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I </a:t>
            </a:r>
            <a:r>
              <a:rPr lang="en-US" sz="1200" dirty="0" err="1"/>
              <a:t>Macia</a:t>
            </a:r>
            <a:r>
              <a:rPr lang="en-US" sz="1200" dirty="0" smtClean="0"/>
              <a:t>, 2012</a:t>
            </a:r>
            <a:endParaRPr sz="1200" dirty="0"/>
          </a:p>
        </p:txBody>
      </p:sp>
      <p:sp>
        <p:nvSpPr>
          <p:cNvPr id="1564" name="Google Shape;1564;p56"/>
          <p:cNvSpPr txBox="1">
            <a:spLocks noGrp="1"/>
          </p:cNvSpPr>
          <p:nvPr>
            <p:ph type="subTitle" idx="9"/>
          </p:nvPr>
        </p:nvSpPr>
        <p:spPr>
          <a:xfrm>
            <a:off x="775727" y="3884674"/>
            <a:ext cx="2316218" cy="600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800" dirty="0" smtClean="0"/>
              <a:t>“Detecting </a:t>
            </a:r>
            <a:r>
              <a:rPr lang="en-US" sz="800" dirty="0"/>
              <a:t>Architecturally-Relevant Code Anomalies: A Case Study </a:t>
            </a:r>
            <a:r>
              <a:rPr lang="en-US" sz="800" dirty="0" smtClean="0"/>
              <a:t>of Effectiveness </a:t>
            </a:r>
            <a:r>
              <a:rPr lang="en-US" sz="800" dirty="0"/>
              <a:t>and </a:t>
            </a:r>
            <a:r>
              <a:rPr lang="en-US" sz="800" dirty="0" smtClean="0"/>
              <a:t>Effort”. </a:t>
            </a:r>
            <a:r>
              <a:rPr lang="en-US" sz="800" b="1" dirty="0" smtClean="0"/>
              <a:t>Relied</a:t>
            </a:r>
            <a:r>
              <a:rPr lang="en-US" sz="800" dirty="0" smtClean="0"/>
              <a:t> </a:t>
            </a:r>
            <a:r>
              <a:rPr lang="en-US" sz="800" dirty="0"/>
              <a:t>on the </a:t>
            </a:r>
            <a:r>
              <a:rPr lang="en-US" sz="800" b="1" dirty="0"/>
              <a:t>reports</a:t>
            </a:r>
            <a:r>
              <a:rPr lang="en-US" sz="800" dirty="0"/>
              <a:t> of a </a:t>
            </a:r>
            <a:r>
              <a:rPr lang="en-US" sz="800" b="1" dirty="0"/>
              <a:t>single </a:t>
            </a:r>
            <a:r>
              <a:rPr lang="en-US" sz="800" b="1" dirty="0" smtClean="0"/>
              <a:t>reviewer.</a:t>
            </a:r>
            <a:endParaRPr sz="800" b="1" dirty="0"/>
          </a:p>
        </p:txBody>
      </p:sp>
      <p:sp>
        <p:nvSpPr>
          <p:cNvPr id="1565" name="Google Shape;1565;p56"/>
          <p:cNvSpPr txBox="1">
            <a:spLocks noGrp="1"/>
          </p:cNvSpPr>
          <p:nvPr>
            <p:ph type="subTitle" idx="13"/>
          </p:nvPr>
        </p:nvSpPr>
        <p:spPr>
          <a:xfrm>
            <a:off x="641736" y="190388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da-DK" sz="1200" dirty="0"/>
              <a:t>M. Fowler, </a:t>
            </a:r>
            <a:r>
              <a:rPr lang="da-DK" sz="1200" dirty="0" smtClean="0"/>
              <a:t>1999</a:t>
            </a:r>
            <a:endParaRPr sz="1200" dirty="0"/>
          </a:p>
        </p:txBody>
      </p:sp>
      <p:sp>
        <p:nvSpPr>
          <p:cNvPr id="1566" name="Google Shape;1566;p56"/>
          <p:cNvSpPr txBox="1">
            <a:spLocks noGrp="1"/>
          </p:cNvSpPr>
          <p:nvPr>
            <p:ph type="subTitle" idx="14"/>
          </p:nvPr>
        </p:nvSpPr>
        <p:spPr>
          <a:xfrm>
            <a:off x="3361350" y="366011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F. </a:t>
            </a:r>
            <a:r>
              <a:rPr lang="en-US" sz="1200" dirty="0" err="1"/>
              <a:t>Palomba</a:t>
            </a:r>
            <a:r>
              <a:rPr lang="en-US" sz="1200" dirty="0" smtClean="0"/>
              <a:t>, 2014</a:t>
            </a:r>
            <a:endParaRPr sz="1200" dirty="0"/>
          </a:p>
        </p:txBody>
      </p:sp>
      <p:sp>
        <p:nvSpPr>
          <p:cNvPr id="1567" name="Google Shape;1567;p56"/>
          <p:cNvSpPr txBox="1">
            <a:spLocks noGrp="1"/>
          </p:cNvSpPr>
          <p:nvPr>
            <p:ph type="subTitle" idx="15"/>
          </p:nvPr>
        </p:nvSpPr>
        <p:spPr>
          <a:xfrm>
            <a:off x="6066450" y="366011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R. </a:t>
            </a:r>
            <a:r>
              <a:rPr lang="en-US" sz="1200" dirty="0" smtClean="0"/>
              <a:t>Oliveira, 2016</a:t>
            </a:r>
            <a:endParaRPr sz="1200" dirty="0"/>
          </a:p>
        </p:txBody>
      </p:sp>
      <p:sp>
        <p:nvSpPr>
          <p:cNvPr id="1568" name="Google Shape;1568;p56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Background and Related Works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1757599" y="3113137"/>
            <a:ext cx="353645" cy="353888"/>
            <a:chOff x="1757599" y="3113137"/>
            <a:chExt cx="353645" cy="353888"/>
          </a:xfrm>
        </p:grpSpPr>
        <p:sp>
          <p:nvSpPr>
            <p:cNvPr id="1570" name="Google Shape;1570;p56"/>
            <p:cNvSpPr/>
            <p:nvPr/>
          </p:nvSpPr>
          <p:spPr>
            <a:xfrm>
              <a:off x="1838836" y="3175506"/>
              <a:ext cx="188319" cy="173000"/>
            </a:xfrm>
            <a:custGeom>
              <a:avLst/>
              <a:gdLst/>
              <a:ahLst/>
              <a:cxnLst/>
              <a:rect l="l" t="t" r="r" b="b"/>
              <a:pathLst>
                <a:path w="6208" h="5703" extrusionOk="0">
                  <a:moveTo>
                    <a:pt x="3088" y="693"/>
                  </a:moveTo>
                  <a:cubicBezTo>
                    <a:pt x="3655" y="693"/>
                    <a:pt x="4128" y="1166"/>
                    <a:pt x="4128" y="1733"/>
                  </a:cubicBezTo>
                  <a:cubicBezTo>
                    <a:pt x="4128" y="2174"/>
                    <a:pt x="3844" y="2552"/>
                    <a:pt x="3466" y="2710"/>
                  </a:cubicBezTo>
                  <a:lnTo>
                    <a:pt x="3466" y="3119"/>
                  </a:lnTo>
                  <a:cubicBezTo>
                    <a:pt x="3466" y="3308"/>
                    <a:pt x="3309" y="3466"/>
                    <a:pt x="3088" y="3466"/>
                  </a:cubicBezTo>
                  <a:cubicBezTo>
                    <a:pt x="2899" y="3466"/>
                    <a:pt x="2742" y="3308"/>
                    <a:pt x="2742" y="3119"/>
                  </a:cubicBezTo>
                  <a:lnTo>
                    <a:pt x="2742" y="2710"/>
                  </a:lnTo>
                  <a:cubicBezTo>
                    <a:pt x="2742" y="2426"/>
                    <a:pt x="2931" y="2174"/>
                    <a:pt x="3214" y="2080"/>
                  </a:cubicBezTo>
                  <a:cubicBezTo>
                    <a:pt x="3340" y="2048"/>
                    <a:pt x="3466" y="1891"/>
                    <a:pt x="3466" y="1765"/>
                  </a:cubicBezTo>
                  <a:cubicBezTo>
                    <a:pt x="3466" y="1576"/>
                    <a:pt x="3309" y="1418"/>
                    <a:pt x="3088" y="1418"/>
                  </a:cubicBezTo>
                  <a:cubicBezTo>
                    <a:pt x="2899" y="1418"/>
                    <a:pt x="2742" y="1576"/>
                    <a:pt x="2742" y="1765"/>
                  </a:cubicBezTo>
                  <a:cubicBezTo>
                    <a:pt x="2742" y="1954"/>
                    <a:pt x="2584" y="2111"/>
                    <a:pt x="2395" y="2111"/>
                  </a:cubicBezTo>
                  <a:cubicBezTo>
                    <a:pt x="2206" y="2111"/>
                    <a:pt x="2049" y="1954"/>
                    <a:pt x="2049" y="1765"/>
                  </a:cubicBezTo>
                  <a:cubicBezTo>
                    <a:pt x="2080" y="1166"/>
                    <a:pt x="2553" y="693"/>
                    <a:pt x="3088" y="693"/>
                  </a:cubicBezTo>
                  <a:close/>
                  <a:moveTo>
                    <a:pt x="3088" y="3781"/>
                  </a:moveTo>
                  <a:cubicBezTo>
                    <a:pt x="3309" y="3781"/>
                    <a:pt x="3466" y="3938"/>
                    <a:pt x="3466" y="4127"/>
                  </a:cubicBezTo>
                  <a:cubicBezTo>
                    <a:pt x="3466" y="4317"/>
                    <a:pt x="3309" y="4474"/>
                    <a:pt x="3088" y="4474"/>
                  </a:cubicBezTo>
                  <a:cubicBezTo>
                    <a:pt x="2899" y="4474"/>
                    <a:pt x="2742" y="4317"/>
                    <a:pt x="2742" y="4127"/>
                  </a:cubicBezTo>
                  <a:cubicBezTo>
                    <a:pt x="2742" y="3938"/>
                    <a:pt x="2899" y="3781"/>
                    <a:pt x="3088" y="3781"/>
                  </a:cubicBezTo>
                  <a:close/>
                  <a:moveTo>
                    <a:pt x="347" y="0"/>
                  </a:moveTo>
                  <a:cubicBezTo>
                    <a:pt x="158" y="32"/>
                    <a:pt x="1" y="189"/>
                    <a:pt x="1" y="347"/>
                  </a:cubicBezTo>
                  <a:lnTo>
                    <a:pt x="1" y="5010"/>
                  </a:lnTo>
                  <a:lnTo>
                    <a:pt x="694" y="5703"/>
                  </a:lnTo>
                  <a:cubicBezTo>
                    <a:pt x="1371" y="5088"/>
                    <a:pt x="2238" y="4781"/>
                    <a:pt x="3104" y="4781"/>
                  </a:cubicBezTo>
                  <a:cubicBezTo>
                    <a:pt x="3970" y="4781"/>
                    <a:pt x="4837" y="5088"/>
                    <a:pt x="5514" y="5703"/>
                  </a:cubicBezTo>
                  <a:lnTo>
                    <a:pt x="6207" y="5010"/>
                  </a:lnTo>
                  <a:lnTo>
                    <a:pt x="6207" y="347"/>
                  </a:lnTo>
                  <a:cubicBezTo>
                    <a:pt x="6207" y="158"/>
                    <a:pt x="6050" y="0"/>
                    <a:pt x="58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571" name="Google Shape;1571;p56"/>
            <p:cNvSpPr/>
            <p:nvPr/>
          </p:nvSpPr>
          <p:spPr>
            <a:xfrm>
              <a:off x="2022332" y="3274883"/>
              <a:ext cx="88912" cy="173971"/>
            </a:xfrm>
            <a:custGeom>
              <a:avLst/>
              <a:gdLst/>
              <a:ahLst/>
              <a:cxnLst/>
              <a:rect l="l" t="t" r="r" b="b"/>
              <a:pathLst>
                <a:path w="2931" h="5735" extrusionOk="0">
                  <a:moveTo>
                    <a:pt x="2931" y="1"/>
                  </a:moveTo>
                  <a:lnTo>
                    <a:pt x="1" y="2899"/>
                  </a:lnTo>
                  <a:lnTo>
                    <a:pt x="2805" y="5735"/>
                  </a:lnTo>
                  <a:cubicBezTo>
                    <a:pt x="2868" y="5609"/>
                    <a:pt x="2931" y="5451"/>
                    <a:pt x="2931" y="5294"/>
                  </a:cubicBezTo>
                  <a:lnTo>
                    <a:pt x="29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572" name="Google Shape;1572;p56"/>
            <p:cNvSpPr/>
            <p:nvPr/>
          </p:nvSpPr>
          <p:spPr>
            <a:xfrm>
              <a:off x="1772888" y="3340831"/>
              <a:ext cx="319245" cy="126194"/>
            </a:xfrm>
            <a:custGeom>
              <a:avLst/>
              <a:gdLst/>
              <a:ahLst/>
              <a:cxnLst/>
              <a:rect l="l" t="t" r="r" b="b"/>
              <a:pathLst>
                <a:path w="10524" h="4160" extrusionOk="0">
                  <a:moveTo>
                    <a:pt x="5235" y="1"/>
                  </a:moveTo>
                  <a:cubicBezTo>
                    <a:pt x="4482" y="1"/>
                    <a:pt x="3734" y="284"/>
                    <a:pt x="3183" y="851"/>
                  </a:cubicBezTo>
                  <a:lnTo>
                    <a:pt x="1" y="4033"/>
                  </a:lnTo>
                  <a:cubicBezTo>
                    <a:pt x="158" y="4128"/>
                    <a:pt x="316" y="4159"/>
                    <a:pt x="473" y="4159"/>
                  </a:cubicBezTo>
                  <a:lnTo>
                    <a:pt x="10082" y="4159"/>
                  </a:lnTo>
                  <a:cubicBezTo>
                    <a:pt x="10240" y="4159"/>
                    <a:pt x="10398" y="4128"/>
                    <a:pt x="10524" y="4033"/>
                  </a:cubicBezTo>
                  <a:lnTo>
                    <a:pt x="7310" y="851"/>
                  </a:lnTo>
                  <a:cubicBezTo>
                    <a:pt x="6743" y="284"/>
                    <a:pt x="5987" y="1"/>
                    <a:pt x="5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573" name="Google Shape;1573;p56"/>
            <p:cNvSpPr/>
            <p:nvPr/>
          </p:nvSpPr>
          <p:spPr>
            <a:xfrm>
              <a:off x="1767155" y="3203232"/>
              <a:ext cx="50690" cy="103230"/>
            </a:xfrm>
            <a:custGeom>
              <a:avLst/>
              <a:gdLst/>
              <a:ahLst/>
              <a:cxnLst/>
              <a:rect l="l" t="t" r="r" b="b"/>
              <a:pathLst>
                <a:path w="1671" h="3403" extrusionOk="0">
                  <a:moveTo>
                    <a:pt x="1671" y="0"/>
                  </a:moveTo>
                  <a:lnTo>
                    <a:pt x="1" y="1701"/>
                  </a:lnTo>
                  <a:lnTo>
                    <a:pt x="1671" y="3403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574" name="Google Shape;1574;p56"/>
            <p:cNvSpPr/>
            <p:nvPr/>
          </p:nvSpPr>
          <p:spPr>
            <a:xfrm>
              <a:off x="2047177" y="3203232"/>
              <a:ext cx="52601" cy="103230"/>
            </a:xfrm>
            <a:custGeom>
              <a:avLst/>
              <a:gdLst/>
              <a:ahLst/>
              <a:cxnLst/>
              <a:rect l="l" t="t" r="r" b="b"/>
              <a:pathLst>
                <a:path w="1734" h="3403" extrusionOk="0">
                  <a:moveTo>
                    <a:pt x="1" y="0"/>
                  </a:moveTo>
                  <a:lnTo>
                    <a:pt x="1" y="3403"/>
                  </a:lnTo>
                  <a:lnTo>
                    <a:pt x="1734" y="17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575" name="Google Shape;1575;p56"/>
            <p:cNvSpPr/>
            <p:nvPr/>
          </p:nvSpPr>
          <p:spPr>
            <a:xfrm>
              <a:off x="1866562" y="3113137"/>
              <a:ext cx="134778" cy="43288"/>
            </a:xfrm>
            <a:custGeom>
              <a:avLst/>
              <a:gdLst/>
              <a:ahLst/>
              <a:cxnLst/>
              <a:rect l="l" t="t" r="r" b="b"/>
              <a:pathLst>
                <a:path w="4443" h="1427" extrusionOk="0">
                  <a:moveTo>
                    <a:pt x="2182" y="1"/>
                  </a:moveTo>
                  <a:cubicBezTo>
                    <a:pt x="1686" y="1"/>
                    <a:pt x="1198" y="182"/>
                    <a:pt x="851" y="544"/>
                  </a:cubicBezTo>
                  <a:lnTo>
                    <a:pt x="0" y="1426"/>
                  </a:lnTo>
                  <a:lnTo>
                    <a:pt x="4443" y="1426"/>
                  </a:lnTo>
                  <a:lnTo>
                    <a:pt x="3560" y="544"/>
                  </a:lnTo>
                  <a:cubicBezTo>
                    <a:pt x="3182" y="182"/>
                    <a:pt x="2678" y="1"/>
                    <a:pt x="2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576" name="Google Shape;1576;p56"/>
            <p:cNvSpPr/>
            <p:nvPr/>
          </p:nvSpPr>
          <p:spPr>
            <a:xfrm>
              <a:off x="1757599" y="3274883"/>
              <a:ext cx="87971" cy="173971"/>
            </a:xfrm>
            <a:custGeom>
              <a:avLst/>
              <a:gdLst/>
              <a:ahLst/>
              <a:cxnLst/>
              <a:rect l="l" t="t" r="r" b="b"/>
              <a:pathLst>
                <a:path w="2900" h="5735" extrusionOk="0">
                  <a:moveTo>
                    <a:pt x="1" y="1"/>
                  </a:moveTo>
                  <a:lnTo>
                    <a:pt x="1" y="5294"/>
                  </a:lnTo>
                  <a:cubicBezTo>
                    <a:pt x="1" y="5451"/>
                    <a:pt x="32" y="5609"/>
                    <a:pt x="95" y="5735"/>
                  </a:cubicBezTo>
                  <a:lnTo>
                    <a:pt x="2899" y="28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394705" y="3194574"/>
            <a:ext cx="354586" cy="353221"/>
            <a:chOff x="4394705" y="3194574"/>
            <a:chExt cx="354586" cy="353221"/>
          </a:xfrm>
        </p:grpSpPr>
        <p:sp>
          <p:nvSpPr>
            <p:cNvPr id="1584" name="Google Shape;1584;p56"/>
            <p:cNvSpPr/>
            <p:nvPr/>
          </p:nvSpPr>
          <p:spPr>
            <a:xfrm>
              <a:off x="4394705" y="3277722"/>
              <a:ext cx="249445" cy="270073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585" name="Google Shape;1585;p56"/>
            <p:cNvSpPr/>
            <p:nvPr/>
          </p:nvSpPr>
          <p:spPr>
            <a:xfrm>
              <a:off x="4478794" y="3194574"/>
              <a:ext cx="270497" cy="269163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46983" y="1386825"/>
            <a:ext cx="357468" cy="356497"/>
            <a:chOff x="1746983" y="1386825"/>
            <a:chExt cx="357468" cy="356497"/>
          </a:xfrm>
        </p:grpSpPr>
        <p:sp>
          <p:nvSpPr>
            <p:cNvPr id="1595" name="Google Shape;1595;p56"/>
            <p:cNvSpPr/>
            <p:nvPr/>
          </p:nvSpPr>
          <p:spPr>
            <a:xfrm>
              <a:off x="1746983" y="1386825"/>
              <a:ext cx="357468" cy="356497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596" name="Google Shape;1596;p56"/>
            <p:cNvSpPr/>
            <p:nvPr/>
          </p:nvSpPr>
          <p:spPr>
            <a:xfrm>
              <a:off x="1746983" y="1493604"/>
              <a:ext cx="260942" cy="248777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073873" y="3151017"/>
            <a:ext cx="372756" cy="354343"/>
            <a:chOff x="7073873" y="3151017"/>
            <a:chExt cx="372756" cy="354343"/>
          </a:xfrm>
        </p:grpSpPr>
        <p:sp>
          <p:nvSpPr>
            <p:cNvPr id="1598" name="Google Shape;1598;p56"/>
            <p:cNvSpPr/>
            <p:nvPr/>
          </p:nvSpPr>
          <p:spPr>
            <a:xfrm>
              <a:off x="7187599" y="3151017"/>
              <a:ext cx="259030" cy="260456"/>
            </a:xfrm>
            <a:custGeom>
              <a:avLst/>
              <a:gdLst/>
              <a:ahLst/>
              <a:cxnLst/>
              <a:rect l="l" t="t" r="r" b="b"/>
              <a:pathLst>
                <a:path w="8539" h="8586" extrusionOk="0">
                  <a:moveTo>
                    <a:pt x="5156" y="1"/>
                  </a:moveTo>
                  <a:cubicBezTo>
                    <a:pt x="4372" y="1"/>
                    <a:pt x="3593" y="308"/>
                    <a:pt x="2994" y="922"/>
                  </a:cubicBezTo>
                  <a:lnTo>
                    <a:pt x="1450" y="2466"/>
                  </a:lnTo>
                  <a:cubicBezTo>
                    <a:pt x="1681" y="2417"/>
                    <a:pt x="1916" y="2392"/>
                    <a:pt x="2152" y="2392"/>
                  </a:cubicBezTo>
                  <a:cubicBezTo>
                    <a:pt x="2529" y="2392"/>
                    <a:pt x="2909" y="2456"/>
                    <a:pt x="3277" y="2592"/>
                  </a:cubicBezTo>
                  <a:lnTo>
                    <a:pt x="3939" y="1899"/>
                  </a:lnTo>
                  <a:cubicBezTo>
                    <a:pt x="4270" y="1568"/>
                    <a:pt x="4703" y="1402"/>
                    <a:pt x="5136" y="1402"/>
                  </a:cubicBezTo>
                  <a:cubicBezTo>
                    <a:pt x="5569" y="1402"/>
                    <a:pt x="6003" y="1568"/>
                    <a:pt x="6333" y="1899"/>
                  </a:cubicBezTo>
                  <a:cubicBezTo>
                    <a:pt x="7027" y="2592"/>
                    <a:pt x="7027" y="3631"/>
                    <a:pt x="6333" y="4325"/>
                  </a:cubicBezTo>
                  <a:lnTo>
                    <a:pt x="3939" y="6719"/>
                  </a:lnTo>
                  <a:cubicBezTo>
                    <a:pt x="3608" y="7050"/>
                    <a:pt x="3175" y="7215"/>
                    <a:pt x="2742" y="7215"/>
                  </a:cubicBezTo>
                  <a:cubicBezTo>
                    <a:pt x="2309" y="7215"/>
                    <a:pt x="1875" y="7050"/>
                    <a:pt x="1545" y="6719"/>
                  </a:cubicBezTo>
                  <a:cubicBezTo>
                    <a:pt x="1261" y="6435"/>
                    <a:pt x="1104" y="6089"/>
                    <a:pt x="1072" y="5742"/>
                  </a:cubicBezTo>
                  <a:lnTo>
                    <a:pt x="1" y="6782"/>
                  </a:lnTo>
                  <a:cubicBezTo>
                    <a:pt x="158" y="7097"/>
                    <a:pt x="348" y="7381"/>
                    <a:pt x="600" y="7664"/>
                  </a:cubicBezTo>
                  <a:cubicBezTo>
                    <a:pt x="1214" y="8278"/>
                    <a:pt x="2002" y="8586"/>
                    <a:pt x="2781" y="8586"/>
                  </a:cubicBezTo>
                  <a:cubicBezTo>
                    <a:pt x="3561" y="8586"/>
                    <a:pt x="4333" y="8278"/>
                    <a:pt x="4916" y="7664"/>
                  </a:cubicBezTo>
                  <a:lnTo>
                    <a:pt x="7342" y="5270"/>
                  </a:lnTo>
                  <a:cubicBezTo>
                    <a:pt x="8539" y="4073"/>
                    <a:pt x="8539" y="2151"/>
                    <a:pt x="7342" y="922"/>
                  </a:cubicBezTo>
                  <a:cubicBezTo>
                    <a:pt x="6727" y="308"/>
                    <a:pt x="5940" y="1"/>
                    <a:pt x="5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599" name="Google Shape;1599;p56"/>
            <p:cNvSpPr/>
            <p:nvPr/>
          </p:nvSpPr>
          <p:spPr>
            <a:xfrm>
              <a:off x="7073873" y="3242750"/>
              <a:ext cx="261912" cy="262610"/>
            </a:xfrm>
            <a:custGeom>
              <a:avLst/>
              <a:gdLst/>
              <a:ahLst/>
              <a:cxnLst/>
              <a:rect l="l" t="t" r="r" b="b"/>
              <a:pathLst>
                <a:path w="8634" h="8657" extrusionOk="0">
                  <a:moveTo>
                    <a:pt x="5865" y="1"/>
                  </a:moveTo>
                  <a:cubicBezTo>
                    <a:pt x="5081" y="1"/>
                    <a:pt x="4301" y="308"/>
                    <a:pt x="3718" y="922"/>
                  </a:cubicBezTo>
                  <a:lnTo>
                    <a:pt x="1230" y="3411"/>
                  </a:lnTo>
                  <a:cubicBezTo>
                    <a:pt x="1" y="4640"/>
                    <a:pt x="1" y="6562"/>
                    <a:pt x="1230" y="7759"/>
                  </a:cubicBezTo>
                  <a:cubicBezTo>
                    <a:pt x="1844" y="8358"/>
                    <a:pt x="2632" y="8657"/>
                    <a:pt x="3415" y="8657"/>
                  </a:cubicBezTo>
                  <a:cubicBezTo>
                    <a:pt x="4199" y="8657"/>
                    <a:pt x="4979" y="8358"/>
                    <a:pt x="5577" y="7759"/>
                  </a:cubicBezTo>
                  <a:lnTo>
                    <a:pt x="7152" y="6184"/>
                  </a:lnTo>
                  <a:lnTo>
                    <a:pt x="7152" y="6184"/>
                  </a:lnTo>
                  <a:cubicBezTo>
                    <a:pt x="6938" y="6218"/>
                    <a:pt x="6719" y="6235"/>
                    <a:pt x="6499" y="6235"/>
                  </a:cubicBezTo>
                  <a:cubicBezTo>
                    <a:pt x="6106" y="6235"/>
                    <a:pt x="5709" y="6179"/>
                    <a:pt x="5325" y="6058"/>
                  </a:cubicBezTo>
                  <a:lnTo>
                    <a:pt x="4569" y="6814"/>
                  </a:lnTo>
                  <a:cubicBezTo>
                    <a:pt x="4238" y="7145"/>
                    <a:pt x="3805" y="7310"/>
                    <a:pt x="3372" y="7310"/>
                  </a:cubicBezTo>
                  <a:cubicBezTo>
                    <a:pt x="2939" y="7310"/>
                    <a:pt x="2505" y="7145"/>
                    <a:pt x="2175" y="6814"/>
                  </a:cubicBezTo>
                  <a:cubicBezTo>
                    <a:pt x="1513" y="6121"/>
                    <a:pt x="1513" y="5081"/>
                    <a:pt x="2175" y="4388"/>
                  </a:cubicBezTo>
                  <a:lnTo>
                    <a:pt x="4664" y="1899"/>
                  </a:lnTo>
                  <a:cubicBezTo>
                    <a:pt x="4994" y="1568"/>
                    <a:pt x="5428" y="1403"/>
                    <a:pt x="5861" y="1403"/>
                  </a:cubicBezTo>
                  <a:cubicBezTo>
                    <a:pt x="6294" y="1403"/>
                    <a:pt x="6727" y="1568"/>
                    <a:pt x="7058" y="1899"/>
                  </a:cubicBezTo>
                  <a:cubicBezTo>
                    <a:pt x="7342" y="2183"/>
                    <a:pt x="7499" y="2561"/>
                    <a:pt x="7531" y="2907"/>
                  </a:cubicBezTo>
                  <a:lnTo>
                    <a:pt x="8287" y="2151"/>
                  </a:lnTo>
                  <a:lnTo>
                    <a:pt x="8633" y="1805"/>
                  </a:lnTo>
                  <a:cubicBezTo>
                    <a:pt x="8476" y="1490"/>
                    <a:pt x="8287" y="1206"/>
                    <a:pt x="8035" y="922"/>
                  </a:cubicBezTo>
                  <a:cubicBezTo>
                    <a:pt x="7436" y="308"/>
                    <a:pt x="6648" y="1"/>
                    <a:pt x="58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1600" name="Google Shape;1600;p56"/>
          <p:cNvSpPr/>
          <p:nvPr/>
        </p:nvSpPr>
        <p:spPr>
          <a:xfrm>
            <a:off x="4910213" y="1204546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56"/>
          <p:cNvSpPr/>
          <p:nvPr/>
        </p:nvSpPr>
        <p:spPr>
          <a:xfrm>
            <a:off x="5001250" y="3194575"/>
            <a:ext cx="129000" cy="12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56"/>
          <p:cNvSpPr/>
          <p:nvPr/>
        </p:nvSpPr>
        <p:spPr>
          <a:xfrm>
            <a:off x="1481864" y="3007196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56"/>
          <p:cNvSpPr/>
          <p:nvPr/>
        </p:nvSpPr>
        <p:spPr>
          <a:xfrm>
            <a:off x="4147675" y="3547800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56"/>
          <p:cNvSpPr/>
          <p:nvPr/>
        </p:nvSpPr>
        <p:spPr>
          <a:xfrm>
            <a:off x="2211936" y="1162096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56"/>
          <p:cNvSpPr/>
          <p:nvPr/>
        </p:nvSpPr>
        <p:spPr>
          <a:xfrm>
            <a:off x="2292764" y="3514946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56"/>
          <p:cNvSpPr/>
          <p:nvPr/>
        </p:nvSpPr>
        <p:spPr>
          <a:xfrm flipH="1">
            <a:off x="6922200" y="3573750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56"/>
          <p:cNvSpPr/>
          <p:nvPr/>
        </p:nvSpPr>
        <p:spPr>
          <a:xfrm flipH="1">
            <a:off x="6817500" y="3450350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562;p56"/>
          <p:cNvSpPr txBox="1">
            <a:spLocks/>
          </p:cNvSpPr>
          <p:nvPr/>
        </p:nvSpPr>
        <p:spPr>
          <a:xfrm>
            <a:off x="5927534" y="2194638"/>
            <a:ext cx="2479742" cy="654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800" dirty="0" smtClean="0"/>
              <a:t>“On </a:t>
            </a:r>
            <a:r>
              <a:rPr lang="en-US" sz="800" dirty="0"/>
              <a:t>the Effectiveness of Concern Metrics to </a:t>
            </a:r>
            <a:r>
              <a:rPr lang="en-US" sz="800" dirty="0" smtClean="0"/>
              <a:t>Detect Code </a:t>
            </a:r>
            <a:r>
              <a:rPr lang="en-US" sz="800" dirty="0"/>
              <a:t>Smells: An Empirical </a:t>
            </a:r>
            <a:r>
              <a:rPr lang="en-US" sz="800" dirty="0" smtClean="0"/>
              <a:t>Study”. </a:t>
            </a:r>
            <a:r>
              <a:rPr lang="en-US" sz="800" b="1" dirty="0" smtClean="0"/>
              <a:t>Same as I Macia,2012 </a:t>
            </a:r>
            <a:endParaRPr lang="en-US" sz="8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6981317" y="1378503"/>
            <a:ext cx="352886" cy="350049"/>
            <a:chOff x="6981317" y="1378503"/>
            <a:chExt cx="352886" cy="350049"/>
          </a:xfrm>
        </p:grpSpPr>
        <p:sp>
          <p:nvSpPr>
            <p:cNvPr id="63" name="Google Shape;9179;p90"/>
            <p:cNvSpPr/>
            <p:nvPr/>
          </p:nvSpPr>
          <p:spPr>
            <a:xfrm>
              <a:off x="6981317" y="1378503"/>
              <a:ext cx="247688" cy="309093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rgbClr val="305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180;p90"/>
            <p:cNvSpPr/>
            <p:nvPr/>
          </p:nvSpPr>
          <p:spPr>
            <a:xfrm>
              <a:off x="7028804" y="1425960"/>
              <a:ext cx="55909" cy="5682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rgbClr val="305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181;p90"/>
            <p:cNvSpPr/>
            <p:nvPr/>
          </p:nvSpPr>
          <p:spPr>
            <a:xfrm>
              <a:off x="7106077" y="1504179"/>
              <a:ext cx="144322" cy="143406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305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182;p90"/>
            <p:cNvSpPr/>
            <p:nvPr/>
          </p:nvSpPr>
          <p:spPr>
            <a:xfrm>
              <a:off x="7021357" y="1421321"/>
              <a:ext cx="227180" cy="286753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rgbClr val="305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183;p90"/>
            <p:cNvSpPr/>
            <p:nvPr/>
          </p:nvSpPr>
          <p:spPr>
            <a:xfrm>
              <a:off x="7227114" y="1623325"/>
              <a:ext cx="107089" cy="105227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rgbClr val="305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13237" y="1354274"/>
            <a:ext cx="351940" cy="348188"/>
            <a:chOff x="4413237" y="1354274"/>
            <a:chExt cx="351940" cy="348188"/>
          </a:xfrm>
        </p:grpSpPr>
        <p:sp>
          <p:nvSpPr>
            <p:cNvPr id="69" name="Google Shape;9123;p90"/>
            <p:cNvSpPr/>
            <p:nvPr/>
          </p:nvSpPr>
          <p:spPr>
            <a:xfrm>
              <a:off x="4455109" y="1476227"/>
              <a:ext cx="105227" cy="10242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rgbClr val="305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124;p90"/>
            <p:cNvSpPr/>
            <p:nvPr/>
          </p:nvSpPr>
          <p:spPr>
            <a:xfrm>
              <a:off x="4578953" y="1354274"/>
              <a:ext cx="186224" cy="184363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rgbClr val="305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125;p90"/>
            <p:cNvSpPr/>
            <p:nvPr/>
          </p:nvSpPr>
          <p:spPr>
            <a:xfrm>
              <a:off x="4413237" y="1573978"/>
              <a:ext cx="186224" cy="128484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rgbClr val="305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8805097" y="4846124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Fredoka One" panose="020B0604020202020204" charset="0"/>
              </a:rPr>
              <a:t>07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0" y="4852518"/>
            <a:ext cx="1016000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1" name="Google Shape;2191;p65"/>
          <p:cNvGrpSpPr/>
          <p:nvPr/>
        </p:nvGrpSpPr>
        <p:grpSpPr>
          <a:xfrm>
            <a:off x="911159" y="2253320"/>
            <a:ext cx="7348382" cy="1444655"/>
            <a:chOff x="911159" y="2316820"/>
            <a:chExt cx="7348382" cy="1444655"/>
          </a:xfrm>
        </p:grpSpPr>
        <p:sp>
          <p:nvSpPr>
            <p:cNvPr id="2192" name="Google Shape;2192;p65"/>
            <p:cNvSpPr/>
            <p:nvPr/>
          </p:nvSpPr>
          <p:spPr>
            <a:xfrm>
              <a:off x="6923007" y="2479271"/>
              <a:ext cx="1109700" cy="1109700"/>
            </a:xfrm>
            <a:prstGeom prst="ellipse">
              <a:avLst/>
            </a:pr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65"/>
            <p:cNvSpPr/>
            <p:nvPr/>
          </p:nvSpPr>
          <p:spPr>
            <a:xfrm>
              <a:off x="5487349" y="2479271"/>
              <a:ext cx="1109700" cy="1109700"/>
            </a:xfrm>
            <a:prstGeom prst="ellipse">
              <a:avLst/>
            </a:prstGeom>
            <a:solidFill>
              <a:srgbClr val="4E7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65"/>
            <p:cNvSpPr/>
            <p:nvPr/>
          </p:nvSpPr>
          <p:spPr>
            <a:xfrm>
              <a:off x="4031111" y="2479271"/>
              <a:ext cx="1109700" cy="1109700"/>
            </a:xfrm>
            <a:prstGeom prst="ellipse">
              <a:avLst/>
            </a:prstGeom>
            <a:solidFill>
              <a:srgbClr val="466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65"/>
            <p:cNvSpPr/>
            <p:nvPr/>
          </p:nvSpPr>
          <p:spPr>
            <a:xfrm>
              <a:off x="2574849" y="2479271"/>
              <a:ext cx="1109700" cy="1109700"/>
            </a:xfrm>
            <a:prstGeom prst="ellipse">
              <a:avLst/>
            </a:prstGeom>
            <a:solidFill>
              <a:srgbClr val="3E5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65"/>
            <p:cNvSpPr/>
            <p:nvPr/>
          </p:nvSpPr>
          <p:spPr>
            <a:xfrm>
              <a:off x="1111791" y="2479271"/>
              <a:ext cx="1109700" cy="1109700"/>
            </a:xfrm>
            <a:prstGeom prst="ellipse">
              <a:avLst/>
            </a:prstGeom>
            <a:solidFill>
              <a:srgbClr val="364F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364F7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65"/>
            <p:cNvSpPr/>
            <p:nvPr/>
          </p:nvSpPr>
          <p:spPr>
            <a:xfrm rot="10800000">
              <a:off x="5305502" y="3038621"/>
              <a:ext cx="1444814" cy="722854"/>
            </a:xfrm>
            <a:custGeom>
              <a:avLst/>
              <a:gdLst/>
              <a:ahLst/>
              <a:cxnLst/>
              <a:rect l="l" t="t" r="r" b="b"/>
              <a:pathLst>
                <a:path w="44066" h="22050" fill="none" extrusionOk="0">
                  <a:moveTo>
                    <a:pt x="1" y="22050"/>
                  </a:moveTo>
                  <a:cubicBezTo>
                    <a:pt x="1" y="9874"/>
                    <a:pt x="9874" y="1"/>
                    <a:pt x="22050" y="1"/>
                  </a:cubicBezTo>
                  <a:cubicBezTo>
                    <a:pt x="34192" y="1"/>
                    <a:pt x="44065" y="9874"/>
                    <a:pt x="44065" y="22050"/>
                  </a:cubicBez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65"/>
            <p:cNvSpPr/>
            <p:nvPr/>
          </p:nvSpPr>
          <p:spPr>
            <a:xfrm rot="10800000">
              <a:off x="3860755" y="2316841"/>
              <a:ext cx="1444814" cy="721772"/>
            </a:xfrm>
            <a:custGeom>
              <a:avLst/>
              <a:gdLst/>
              <a:ahLst/>
              <a:cxnLst/>
              <a:rect l="l" t="t" r="r" b="b"/>
              <a:pathLst>
                <a:path w="44066" h="22017" fill="none" extrusionOk="0">
                  <a:moveTo>
                    <a:pt x="44065" y="1"/>
                  </a:moveTo>
                  <a:cubicBezTo>
                    <a:pt x="44065" y="12176"/>
                    <a:pt x="34191" y="22016"/>
                    <a:pt x="22049" y="22016"/>
                  </a:cubicBezTo>
                  <a:cubicBezTo>
                    <a:pt x="9874" y="22016"/>
                    <a:pt x="0" y="12176"/>
                    <a:pt x="0" y="1"/>
                  </a:cubicBez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65"/>
            <p:cNvSpPr/>
            <p:nvPr/>
          </p:nvSpPr>
          <p:spPr>
            <a:xfrm rot="10800000">
              <a:off x="2416040" y="3038621"/>
              <a:ext cx="1444781" cy="722854"/>
            </a:xfrm>
            <a:custGeom>
              <a:avLst/>
              <a:gdLst/>
              <a:ahLst/>
              <a:cxnLst/>
              <a:rect l="l" t="t" r="r" b="b"/>
              <a:pathLst>
                <a:path w="44065" h="22050" fill="none" extrusionOk="0">
                  <a:moveTo>
                    <a:pt x="0" y="22050"/>
                  </a:moveTo>
                  <a:cubicBezTo>
                    <a:pt x="0" y="9874"/>
                    <a:pt x="9874" y="1"/>
                    <a:pt x="22049" y="1"/>
                  </a:cubicBezTo>
                  <a:cubicBezTo>
                    <a:pt x="34191" y="1"/>
                    <a:pt x="44065" y="9874"/>
                    <a:pt x="44065" y="22050"/>
                  </a:cubicBez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65"/>
            <p:cNvSpPr/>
            <p:nvPr/>
          </p:nvSpPr>
          <p:spPr>
            <a:xfrm rot="10800000">
              <a:off x="971292" y="2316841"/>
              <a:ext cx="1444814" cy="721772"/>
            </a:xfrm>
            <a:custGeom>
              <a:avLst/>
              <a:gdLst/>
              <a:ahLst/>
              <a:cxnLst/>
              <a:rect l="l" t="t" r="r" b="b"/>
              <a:pathLst>
                <a:path w="44066" h="22017" fill="none" extrusionOk="0">
                  <a:moveTo>
                    <a:pt x="44066" y="1"/>
                  </a:moveTo>
                  <a:cubicBezTo>
                    <a:pt x="44066" y="12176"/>
                    <a:pt x="34192" y="22016"/>
                    <a:pt x="22017" y="22016"/>
                  </a:cubicBezTo>
                  <a:cubicBezTo>
                    <a:pt x="9875" y="22016"/>
                    <a:pt x="1" y="12176"/>
                    <a:pt x="1" y="1"/>
                  </a:cubicBez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65"/>
            <p:cNvSpPr/>
            <p:nvPr/>
          </p:nvSpPr>
          <p:spPr>
            <a:xfrm rot="10800000">
              <a:off x="3800654" y="2973949"/>
              <a:ext cx="120330" cy="120345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1" y="835"/>
                    <a:pt x="1" y="1836"/>
                  </a:cubicBezTo>
                  <a:cubicBezTo>
                    <a:pt x="1" y="2870"/>
                    <a:pt x="834" y="3670"/>
                    <a:pt x="1835" y="3670"/>
                  </a:cubicBezTo>
                  <a:cubicBezTo>
                    <a:pt x="2836" y="3670"/>
                    <a:pt x="3670" y="2870"/>
                    <a:pt x="3670" y="1836"/>
                  </a:cubicBezTo>
                  <a:cubicBezTo>
                    <a:pt x="3670" y="835"/>
                    <a:pt x="2869" y="1"/>
                    <a:pt x="1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65"/>
            <p:cNvSpPr/>
            <p:nvPr/>
          </p:nvSpPr>
          <p:spPr>
            <a:xfrm rot="10800000">
              <a:off x="2355907" y="2973949"/>
              <a:ext cx="120330" cy="120345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0" y="835"/>
                    <a:pt x="0" y="1836"/>
                  </a:cubicBezTo>
                  <a:cubicBezTo>
                    <a:pt x="0" y="2870"/>
                    <a:pt x="834" y="3670"/>
                    <a:pt x="1835" y="3670"/>
                  </a:cubicBezTo>
                  <a:cubicBezTo>
                    <a:pt x="2836" y="3670"/>
                    <a:pt x="3670" y="2870"/>
                    <a:pt x="3670" y="1836"/>
                  </a:cubicBezTo>
                  <a:cubicBezTo>
                    <a:pt x="3670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65"/>
            <p:cNvSpPr/>
            <p:nvPr/>
          </p:nvSpPr>
          <p:spPr>
            <a:xfrm rot="10800000">
              <a:off x="911159" y="2973949"/>
              <a:ext cx="120330" cy="120345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0" y="835"/>
                    <a:pt x="0" y="1836"/>
                  </a:cubicBezTo>
                  <a:cubicBezTo>
                    <a:pt x="0" y="2870"/>
                    <a:pt x="834" y="3670"/>
                    <a:pt x="1835" y="3670"/>
                  </a:cubicBezTo>
                  <a:cubicBezTo>
                    <a:pt x="2836" y="3670"/>
                    <a:pt x="3669" y="2870"/>
                    <a:pt x="3669" y="1836"/>
                  </a:cubicBezTo>
                  <a:cubicBezTo>
                    <a:pt x="3669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65"/>
            <p:cNvSpPr/>
            <p:nvPr/>
          </p:nvSpPr>
          <p:spPr>
            <a:xfrm rot="10800000">
              <a:off x="5245369" y="2973949"/>
              <a:ext cx="120363" cy="120345"/>
            </a:xfrm>
            <a:custGeom>
              <a:avLst/>
              <a:gdLst/>
              <a:ahLst/>
              <a:cxnLst/>
              <a:rect l="l" t="t" r="r" b="b"/>
              <a:pathLst>
                <a:path w="3671" h="3671" extrusionOk="0">
                  <a:moveTo>
                    <a:pt x="1835" y="1"/>
                  </a:moveTo>
                  <a:cubicBezTo>
                    <a:pt x="835" y="1"/>
                    <a:pt x="1" y="835"/>
                    <a:pt x="1" y="1836"/>
                  </a:cubicBezTo>
                  <a:cubicBezTo>
                    <a:pt x="1" y="2870"/>
                    <a:pt x="835" y="3670"/>
                    <a:pt x="1835" y="3670"/>
                  </a:cubicBezTo>
                  <a:cubicBezTo>
                    <a:pt x="2869" y="3670"/>
                    <a:pt x="3670" y="2870"/>
                    <a:pt x="3670" y="1836"/>
                  </a:cubicBezTo>
                  <a:cubicBezTo>
                    <a:pt x="3670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65"/>
            <p:cNvSpPr/>
            <p:nvPr/>
          </p:nvSpPr>
          <p:spPr>
            <a:xfrm rot="10800000">
              <a:off x="6755736" y="2316820"/>
              <a:ext cx="1444814" cy="721772"/>
            </a:xfrm>
            <a:custGeom>
              <a:avLst/>
              <a:gdLst/>
              <a:ahLst/>
              <a:cxnLst/>
              <a:rect l="l" t="t" r="r" b="b"/>
              <a:pathLst>
                <a:path w="44066" h="22017" fill="none" extrusionOk="0">
                  <a:moveTo>
                    <a:pt x="44065" y="1"/>
                  </a:moveTo>
                  <a:cubicBezTo>
                    <a:pt x="44065" y="12176"/>
                    <a:pt x="34191" y="22016"/>
                    <a:pt x="22049" y="22016"/>
                  </a:cubicBezTo>
                  <a:cubicBezTo>
                    <a:pt x="9874" y="22016"/>
                    <a:pt x="0" y="12176"/>
                    <a:pt x="0" y="1"/>
                  </a:cubicBez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65"/>
            <p:cNvSpPr/>
            <p:nvPr/>
          </p:nvSpPr>
          <p:spPr>
            <a:xfrm rot="10800000">
              <a:off x="6695636" y="2973949"/>
              <a:ext cx="120330" cy="120345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1" y="835"/>
                    <a:pt x="1" y="1836"/>
                  </a:cubicBezTo>
                  <a:cubicBezTo>
                    <a:pt x="1" y="2870"/>
                    <a:pt x="834" y="3670"/>
                    <a:pt x="1835" y="3670"/>
                  </a:cubicBezTo>
                  <a:cubicBezTo>
                    <a:pt x="2836" y="3670"/>
                    <a:pt x="3670" y="2870"/>
                    <a:pt x="3670" y="1836"/>
                  </a:cubicBezTo>
                  <a:cubicBezTo>
                    <a:pt x="3670" y="835"/>
                    <a:pt x="2869" y="1"/>
                    <a:pt x="1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65"/>
            <p:cNvSpPr/>
            <p:nvPr/>
          </p:nvSpPr>
          <p:spPr>
            <a:xfrm rot="10800000">
              <a:off x="8139211" y="2973949"/>
              <a:ext cx="120330" cy="120345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1" y="835"/>
                    <a:pt x="1" y="1836"/>
                  </a:cubicBezTo>
                  <a:cubicBezTo>
                    <a:pt x="1" y="2870"/>
                    <a:pt x="834" y="3670"/>
                    <a:pt x="1835" y="3670"/>
                  </a:cubicBezTo>
                  <a:cubicBezTo>
                    <a:pt x="2836" y="3670"/>
                    <a:pt x="3670" y="2870"/>
                    <a:pt x="3670" y="1836"/>
                  </a:cubicBezTo>
                  <a:cubicBezTo>
                    <a:pt x="3670" y="835"/>
                    <a:pt x="2869" y="1"/>
                    <a:pt x="1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08" name="Google Shape;2208;p65"/>
          <p:cNvSpPr txBox="1">
            <a:spLocks noGrp="1"/>
          </p:cNvSpPr>
          <p:nvPr>
            <p:ph type="subTitle" idx="4294967295"/>
          </p:nvPr>
        </p:nvSpPr>
        <p:spPr>
          <a:xfrm>
            <a:off x="477855" y="1539375"/>
            <a:ext cx="23775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US" sz="1400" dirty="0"/>
              <a:t>Population, Samples, and Systems</a:t>
            </a:r>
            <a:endParaRPr sz="1400" dirty="0"/>
          </a:p>
        </p:txBody>
      </p:sp>
      <p:sp>
        <p:nvSpPr>
          <p:cNvPr id="2209" name="Google Shape;2209;p65"/>
          <p:cNvSpPr txBox="1">
            <a:spLocks noGrp="1"/>
          </p:cNvSpPr>
          <p:nvPr>
            <p:ph type="subTitle" idx="4294967295"/>
          </p:nvPr>
        </p:nvSpPr>
        <p:spPr>
          <a:xfrm>
            <a:off x="477940" y="1203575"/>
            <a:ext cx="23775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64F7A"/>
                </a:solidFill>
                <a:latin typeface="Fredoka One"/>
                <a:ea typeface="Fredoka One"/>
                <a:cs typeface="Fredoka One"/>
                <a:sym typeface="Fredoka One"/>
              </a:rPr>
              <a:t>Step 1</a:t>
            </a:r>
            <a:endParaRPr sz="1900">
              <a:solidFill>
                <a:srgbClr val="364F7A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10" name="Google Shape;2210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2211" name="Google Shape;2211;p65"/>
          <p:cNvSpPr txBox="1">
            <a:spLocks noGrp="1"/>
          </p:cNvSpPr>
          <p:nvPr>
            <p:ph type="subTitle" idx="4294967295"/>
          </p:nvPr>
        </p:nvSpPr>
        <p:spPr>
          <a:xfrm>
            <a:off x="1942638" y="4087806"/>
            <a:ext cx="23775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400" dirty="0"/>
              <a:t>Modules Selection and Code Smells</a:t>
            </a:r>
            <a:endParaRPr sz="1400" dirty="0"/>
          </a:p>
        </p:txBody>
      </p:sp>
      <p:sp>
        <p:nvSpPr>
          <p:cNvPr id="2212" name="Google Shape;2212;p65"/>
          <p:cNvSpPr txBox="1">
            <a:spLocks noGrp="1"/>
          </p:cNvSpPr>
          <p:nvPr>
            <p:ph type="subTitle" idx="4294967295"/>
          </p:nvPr>
        </p:nvSpPr>
        <p:spPr>
          <a:xfrm>
            <a:off x="1942638" y="3744950"/>
            <a:ext cx="23775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E5E9C"/>
                </a:solidFill>
                <a:latin typeface="Fredoka One"/>
                <a:ea typeface="Fredoka One"/>
                <a:cs typeface="Fredoka One"/>
                <a:sym typeface="Fredoka One"/>
              </a:rPr>
              <a:t>Step 2</a:t>
            </a:r>
            <a:endParaRPr sz="1900">
              <a:solidFill>
                <a:srgbClr val="3E5E9C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13" name="Google Shape;2213;p65"/>
          <p:cNvSpPr txBox="1">
            <a:spLocks noGrp="1"/>
          </p:cNvSpPr>
          <p:nvPr>
            <p:ph type="subTitle" idx="4294967295"/>
          </p:nvPr>
        </p:nvSpPr>
        <p:spPr>
          <a:xfrm>
            <a:off x="4854181" y="4087806"/>
            <a:ext cx="23775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US" sz="1400" dirty="0"/>
              <a:t>Experimental </a:t>
            </a:r>
            <a:r>
              <a:rPr lang="en-US" sz="1400" dirty="0" smtClean="0"/>
              <a:t>Design</a:t>
            </a:r>
            <a:endParaRPr sz="1400" dirty="0"/>
          </a:p>
        </p:txBody>
      </p:sp>
      <p:sp>
        <p:nvSpPr>
          <p:cNvPr id="2214" name="Google Shape;2214;p65"/>
          <p:cNvSpPr txBox="1">
            <a:spLocks noGrp="1"/>
          </p:cNvSpPr>
          <p:nvPr>
            <p:ph type="subTitle" idx="4294967295"/>
          </p:nvPr>
        </p:nvSpPr>
        <p:spPr>
          <a:xfrm>
            <a:off x="4854194" y="3744950"/>
            <a:ext cx="23775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E7BDE"/>
                </a:solidFill>
                <a:latin typeface="Fredoka One"/>
                <a:ea typeface="Fredoka One"/>
                <a:cs typeface="Fredoka One"/>
                <a:sym typeface="Fredoka One"/>
              </a:rPr>
              <a:t>Step 4</a:t>
            </a:r>
            <a:endParaRPr sz="1900">
              <a:solidFill>
                <a:srgbClr val="4E7BDE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15" name="Google Shape;2215;p65"/>
          <p:cNvSpPr txBox="1">
            <a:spLocks noGrp="1"/>
          </p:cNvSpPr>
          <p:nvPr>
            <p:ph type="subTitle" idx="4294967295"/>
          </p:nvPr>
        </p:nvSpPr>
        <p:spPr>
          <a:xfrm>
            <a:off x="3438455" y="1539375"/>
            <a:ext cx="23775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US" sz="1400" dirty="0"/>
              <a:t>Composition of the Reference </a:t>
            </a:r>
            <a:r>
              <a:rPr lang="en-US" sz="1400" dirty="0" smtClean="0"/>
              <a:t>List</a:t>
            </a:r>
            <a:endParaRPr sz="1400" dirty="0"/>
          </a:p>
        </p:txBody>
      </p:sp>
      <p:sp>
        <p:nvSpPr>
          <p:cNvPr id="2216" name="Google Shape;2216;p65"/>
          <p:cNvSpPr txBox="1">
            <a:spLocks noGrp="1"/>
          </p:cNvSpPr>
          <p:nvPr>
            <p:ph type="subTitle" idx="4294967295"/>
          </p:nvPr>
        </p:nvSpPr>
        <p:spPr>
          <a:xfrm>
            <a:off x="3438493" y="1203575"/>
            <a:ext cx="23775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66DBD"/>
                </a:solidFill>
                <a:latin typeface="Fredoka One"/>
                <a:ea typeface="Fredoka One"/>
                <a:cs typeface="Fredoka One"/>
                <a:sym typeface="Fredoka One"/>
              </a:rPr>
              <a:t>Step 3</a:t>
            </a:r>
            <a:endParaRPr sz="1900">
              <a:solidFill>
                <a:srgbClr val="466DBD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17" name="Google Shape;2217;p65"/>
          <p:cNvSpPr txBox="1">
            <a:spLocks noGrp="1"/>
          </p:cNvSpPr>
          <p:nvPr>
            <p:ph type="subTitle" idx="4294967295"/>
          </p:nvPr>
        </p:nvSpPr>
        <p:spPr>
          <a:xfrm>
            <a:off x="6288643" y="1539375"/>
            <a:ext cx="23775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Validation</a:t>
            </a:r>
            <a:endParaRPr sz="1400" dirty="0"/>
          </a:p>
        </p:txBody>
      </p:sp>
      <p:sp>
        <p:nvSpPr>
          <p:cNvPr id="2218" name="Google Shape;2218;p65"/>
          <p:cNvSpPr txBox="1">
            <a:spLocks noGrp="1"/>
          </p:cNvSpPr>
          <p:nvPr>
            <p:ph type="subTitle" idx="4294967295"/>
          </p:nvPr>
        </p:nvSpPr>
        <p:spPr>
          <a:xfrm>
            <a:off x="6288645" y="1203575"/>
            <a:ext cx="23775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07BFF"/>
                </a:solidFill>
                <a:latin typeface="Fredoka One"/>
                <a:ea typeface="Fredoka One"/>
                <a:cs typeface="Fredoka One"/>
                <a:sym typeface="Fredoka One"/>
              </a:rPr>
              <a:t>Step 5</a:t>
            </a:r>
            <a:endParaRPr sz="1900">
              <a:solidFill>
                <a:srgbClr val="407BFF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2241" name="Google Shape;2241;p65"/>
          <p:cNvGrpSpPr/>
          <p:nvPr/>
        </p:nvGrpSpPr>
        <p:grpSpPr>
          <a:xfrm>
            <a:off x="2930219" y="2769453"/>
            <a:ext cx="402335" cy="402335"/>
            <a:chOff x="-804700" y="3226500"/>
            <a:chExt cx="292225" cy="292225"/>
          </a:xfrm>
        </p:grpSpPr>
        <p:sp>
          <p:nvSpPr>
            <p:cNvPr id="2242" name="Google Shape;2242;p65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65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65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65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65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65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65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8830674" y="4897279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Fredoka One" panose="020B0604020202020204" charset="0"/>
              </a:rPr>
              <a:t>08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0" y="4852518"/>
            <a:ext cx="1016000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grpSp>
        <p:nvGrpSpPr>
          <p:cNvPr id="68" name="Google Shape;9309;p90"/>
          <p:cNvGrpSpPr/>
          <p:nvPr/>
        </p:nvGrpSpPr>
        <p:grpSpPr>
          <a:xfrm>
            <a:off x="1404314" y="2736807"/>
            <a:ext cx="488429" cy="464412"/>
            <a:chOff x="3497300" y="3227275"/>
            <a:chExt cx="296175" cy="296175"/>
          </a:xfrm>
          <a:solidFill>
            <a:schemeClr val="bg1"/>
          </a:solidFill>
        </p:grpSpPr>
        <p:sp>
          <p:nvSpPr>
            <p:cNvPr id="69" name="Google Shape;9310;p90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311;p90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312;p90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313;p90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314;p90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315;p90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316;p90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317;p90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8993;p90"/>
          <p:cNvGrpSpPr/>
          <p:nvPr/>
        </p:nvGrpSpPr>
        <p:grpSpPr>
          <a:xfrm>
            <a:off x="4354150" y="2717623"/>
            <a:ext cx="499204" cy="462430"/>
            <a:chOff x="-60988625" y="3740800"/>
            <a:chExt cx="316650" cy="310350"/>
          </a:xfrm>
          <a:solidFill>
            <a:schemeClr val="bg1"/>
          </a:solidFill>
        </p:grpSpPr>
        <p:sp>
          <p:nvSpPr>
            <p:cNvPr id="78" name="Google Shape;8994;p90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995;p90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996;p90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9085;p90"/>
          <p:cNvGrpSpPr/>
          <p:nvPr/>
        </p:nvGrpSpPr>
        <p:grpSpPr>
          <a:xfrm>
            <a:off x="7221838" y="2711228"/>
            <a:ext cx="470631" cy="473278"/>
            <a:chOff x="-63679950" y="3360375"/>
            <a:chExt cx="318225" cy="316650"/>
          </a:xfrm>
          <a:solidFill>
            <a:schemeClr val="bg1"/>
          </a:solidFill>
        </p:grpSpPr>
        <p:sp>
          <p:nvSpPr>
            <p:cNvPr id="82" name="Google Shape;9086;p90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087;p90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088;p90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089;p90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9290;p90"/>
          <p:cNvGrpSpPr/>
          <p:nvPr/>
        </p:nvGrpSpPr>
        <p:grpSpPr>
          <a:xfrm>
            <a:off x="5831696" y="2711226"/>
            <a:ext cx="464937" cy="448037"/>
            <a:chOff x="6168925" y="3936925"/>
            <a:chExt cx="296950" cy="295375"/>
          </a:xfrm>
          <a:solidFill>
            <a:schemeClr val="bg1"/>
          </a:solidFill>
        </p:grpSpPr>
        <p:sp>
          <p:nvSpPr>
            <p:cNvPr id="87" name="Google Shape;9291;p90"/>
            <p:cNvSpPr/>
            <p:nvPr/>
          </p:nvSpPr>
          <p:spPr>
            <a:xfrm>
              <a:off x="6220900" y="416455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292;p90"/>
            <p:cNvSpPr/>
            <p:nvPr/>
          </p:nvSpPr>
          <p:spPr>
            <a:xfrm>
              <a:off x="6168925" y="3972375"/>
              <a:ext cx="227650" cy="259925"/>
            </a:xfrm>
            <a:custGeom>
              <a:avLst/>
              <a:gdLst/>
              <a:ahLst/>
              <a:cxnLst/>
              <a:rect l="l" t="t" r="r" b="b"/>
              <a:pathLst>
                <a:path w="9106" h="10397" extrusionOk="0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293;p90"/>
            <p:cNvSpPr/>
            <p:nvPr/>
          </p:nvSpPr>
          <p:spPr>
            <a:xfrm>
              <a:off x="6228775" y="3936925"/>
              <a:ext cx="106350" cy="53575"/>
            </a:xfrm>
            <a:custGeom>
              <a:avLst/>
              <a:gdLst/>
              <a:ahLst/>
              <a:cxnLst/>
              <a:rect l="l" t="t" r="r" b="b"/>
              <a:pathLst>
                <a:path w="4254" h="2143" extrusionOk="0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294;p90"/>
            <p:cNvSpPr/>
            <p:nvPr/>
          </p:nvSpPr>
          <p:spPr>
            <a:xfrm>
              <a:off x="6412300" y="4059000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295;p90"/>
            <p:cNvSpPr/>
            <p:nvPr/>
          </p:nvSpPr>
          <p:spPr>
            <a:xfrm>
              <a:off x="6413875" y="4007025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96;p90"/>
            <p:cNvSpPr/>
            <p:nvPr/>
          </p:nvSpPr>
          <p:spPr>
            <a:xfrm>
              <a:off x="6417800" y="4173200"/>
              <a:ext cx="43350" cy="43350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27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60"/>
          <p:cNvSpPr txBox="1">
            <a:spLocks noGrp="1"/>
          </p:cNvSpPr>
          <p:nvPr>
            <p:ph type="title"/>
          </p:nvPr>
        </p:nvSpPr>
        <p:spPr>
          <a:xfrm>
            <a:off x="2401762" y="521758"/>
            <a:ext cx="43404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Population, Samples, and Systems</a:t>
            </a:r>
          </a:p>
        </p:txBody>
      </p:sp>
      <p:grpSp>
        <p:nvGrpSpPr>
          <p:cNvPr id="1857" name="Google Shape;1857;p60"/>
          <p:cNvGrpSpPr/>
          <p:nvPr/>
        </p:nvGrpSpPr>
        <p:grpSpPr>
          <a:xfrm flipH="1">
            <a:off x="7927951" y="3810849"/>
            <a:ext cx="1019450" cy="1379152"/>
            <a:chOff x="3231057" y="5846468"/>
            <a:chExt cx="1701919" cy="2302424"/>
          </a:xfrm>
        </p:grpSpPr>
        <p:sp>
          <p:nvSpPr>
            <p:cNvPr id="1858" name="Google Shape;1858;p60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60"/>
          <p:cNvGrpSpPr/>
          <p:nvPr/>
        </p:nvGrpSpPr>
        <p:grpSpPr>
          <a:xfrm>
            <a:off x="311688" y="4278168"/>
            <a:ext cx="668104" cy="895218"/>
            <a:chOff x="122038" y="7256930"/>
            <a:chExt cx="668104" cy="895218"/>
          </a:xfrm>
        </p:grpSpPr>
        <p:sp>
          <p:nvSpPr>
            <p:cNvPr id="1871" name="Google Shape;1871;p60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0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0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05097" y="4846124"/>
            <a:ext cx="402848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Fredoka One" panose="020B0604020202020204" charset="0"/>
              </a:rPr>
              <a:t>09</a:t>
            </a:r>
            <a:endParaRPr lang="en-US" sz="1000" b="1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" y="4852518"/>
            <a:ext cx="933319" cy="246221"/>
          </a:xfrm>
          <a:prstGeom prst="rect">
            <a:avLst/>
          </a:prstGeom>
          <a:solidFill>
            <a:srgbClr val="305DB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Fredoka One" panose="020B0604020202020204" charset="0"/>
              </a:rPr>
              <a:t>05/03/2023</a:t>
            </a:r>
            <a:endParaRPr lang="en-US" sz="10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sp>
        <p:nvSpPr>
          <p:cNvPr id="28" name="Google Shape;1064;p49"/>
          <p:cNvSpPr txBox="1">
            <a:spLocks/>
          </p:cNvSpPr>
          <p:nvPr/>
        </p:nvSpPr>
        <p:spPr>
          <a:xfrm>
            <a:off x="1032904" y="1759131"/>
            <a:ext cx="5866086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>
                <a:latin typeface="Raleway" panose="020B0604020202020204" charset="0"/>
              </a:rPr>
              <a:t>Text T1 describes a study conducted in a Software Engineering class from a Brazilian University with 28 bachelor students as subjects</a:t>
            </a:r>
            <a:r>
              <a:rPr lang="en-US" dirty="0" smtClean="0">
                <a:latin typeface="Raleway" panose="020B0604020202020204" charset="0"/>
              </a:rPr>
              <a:t>.</a:t>
            </a:r>
          </a:p>
          <a:p>
            <a:pPr>
              <a:buClr>
                <a:schemeClr val="dk1"/>
              </a:buClr>
              <a:buSzPts val="1100"/>
            </a:pPr>
            <a:endParaRPr lang="en-US" dirty="0" smtClean="0">
              <a:latin typeface="Raleway" panose="020B0604020202020204" charset="0"/>
            </a:endParaRPr>
          </a:p>
          <a:p>
            <a:pPr marL="457200" indent="-330200">
              <a:buClr>
                <a:schemeClr val="accent2">
                  <a:lumMod val="50000"/>
                </a:schemeClr>
              </a:buClr>
              <a:buSzPts val="1600"/>
              <a:buFont typeface="Arial"/>
              <a:buChar char="●"/>
            </a:pPr>
            <a:r>
              <a:rPr lang="en-US" dirty="0">
                <a:latin typeface="Raleway" panose="020B0604020202020204" charset="0"/>
              </a:rPr>
              <a:t>The subjects were novice </a:t>
            </a:r>
            <a:r>
              <a:rPr lang="en-US" dirty="0" smtClean="0">
                <a:latin typeface="Raleway" panose="020B0604020202020204" charset="0"/>
              </a:rPr>
              <a:t>developers</a:t>
            </a:r>
          </a:p>
          <a:p>
            <a:pPr marL="457200" indent="-330200">
              <a:buClr>
                <a:schemeClr val="accent2">
                  <a:lumMod val="50000"/>
                </a:schemeClr>
              </a:buClr>
              <a:buSzPts val="1600"/>
              <a:buFont typeface="Arial"/>
              <a:buChar char="●"/>
            </a:pPr>
            <a:r>
              <a:rPr lang="en-US" dirty="0" smtClean="0">
                <a:latin typeface="Raleway" panose="020B0604020202020204" charset="0"/>
              </a:rPr>
              <a:t>Had </a:t>
            </a:r>
            <a:r>
              <a:rPr lang="en-US" dirty="0">
                <a:latin typeface="Raleway" panose="020B0604020202020204" charset="0"/>
              </a:rPr>
              <a:t>no previous background in industrial software </a:t>
            </a:r>
            <a:r>
              <a:rPr lang="en-US" dirty="0" smtClean="0">
                <a:latin typeface="Raleway" panose="020B0604020202020204" charset="0"/>
              </a:rPr>
              <a:t>projects</a:t>
            </a:r>
          </a:p>
          <a:p>
            <a:pPr marL="457200" indent="-330200">
              <a:buClr>
                <a:schemeClr val="accent2">
                  <a:lumMod val="50000"/>
                </a:schemeClr>
              </a:buClr>
              <a:buSzPts val="1600"/>
              <a:buFont typeface="Arial"/>
              <a:buChar char="●"/>
            </a:pPr>
            <a:r>
              <a:rPr lang="en-US" dirty="0" smtClean="0">
                <a:latin typeface="Raleway" panose="020B0604020202020204" charset="0"/>
              </a:rPr>
              <a:t>Did </a:t>
            </a:r>
            <a:r>
              <a:rPr lang="en-US" dirty="0">
                <a:latin typeface="Raleway" panose="020B0604020202020204" charset="0"/>
              </a:rPr>
              <a:t>not have any previous knowledge of such </a:t>
            </a:r>
            <a:r>
              <a:rPr lang="en-US" dirty="0" smtClean="0">
                <a:latin typeface="Raleway" panose="020B0604020202020204" charset="0"/>
              </a:rPr>
              <a:t>systems</a:t>
            </a:r>
          </a:p>
          <a:p>
            <a:pPr marL="457200" indent="-330200">
              <a:buClr>
                <a:schemeClr val="accent2">
                  <a:lumMod val="50000"/>
                </a:schemeClr>
              </a:buClr>
              <a:buSzPts val="1600"/>
              <a:buFont typeface="Arial"/>
              <a:buChar char="●"/>
            </a:pPr>
            <a:endParaRPr lang="en-US" dirty="0" smtClean="0">
              <a:latin typeface="Raleway" panose="020B060402020202020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latin typeface="Raleway" panose="020B0604020202020204" charset="0"/>
              </a:rPr>
              <a:t>while others had worked on an Agile Software Development course called Software Kaizen.</a:t>
            </a:r>
            <a:endParaRPr lang="en-US" dirty="0" smtClean="0">
              <a:latin typeface="Raleway" panose="020B0604020202020204" charset="0"/>
            </a:endParaRPr>
          </a:p>
          <a:p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1156</Words>
  <Application>Microsoft Office PowerPoint</Application>
  <PresentationFormat>On-screen Show (16:9)</PresentationFormat>
  <Paragraphs>208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Raleway</vt:lpstr>
      <vt:lpstr>Fredoka One</vt:lpstr>
      <vt:lpstr>Arial</vt:lpstr>
      <vt:lpstr>Retato Slideshow by Slidesgo</vt:lpstr>
      <vt:lpstr>1_Retato Slideshow by Slidesgo</vt:lpstr>
      <vt:lpstr>On the Influence of Human Factors for Identifying Code Smells</vt:lpstr>
      <vt:lpstr>Presented To</vt:lpstr>
      <vt:lpstr>Presented By</vt:lpstr>
      <vt:lpstr>Table of contents</vt:lpstr>
      <vt:lpstr>Problem Domain</vt:lpstr>
      <vt:lpstr>The study investigates the influence of three human factors</vt:lpstr>
      <vt:lpstr>Background and Related Works</vt:lpstr>
      <vt:lpstr>Strategy</vt:lpstr>
      <vt:lpstr>Population, Samples, and Systems</vt:lpstr>
      <vt:lpstr>Modules Selection and Code Smells</vt:lpstr>
      <vt:lpstr>Composition of the Reference List</vt:lpstr>
      <vt:lpstr>Experimental Design</vt:lpstr>
      <vt:lpstr>Experimental Design</vt:lpstr>
      <vt:lpstr>Experimental Design</vt:lpstr>
      <vt:lpstr>Evalution of Human Factors</vt:lpstr>
      <vt:lpstr>Results and Findings</vt:lpstr>
      <vt:lpstr>Results and Findings</vt:lpstr>
      <vt:lpstr>Results and Findings</vt:lpstr>
      <vt:lpstr>Results and Findings</vt:lpstr>
      <vt:lpstr>Results and Findings</vt:lpstr>
      <vt:lpstr>Limitations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</dc:title>
  <dc:creator>Prosanto Deb</dc:creator>
  <cp:lastModifiedBy>Prosanto Deb</cp:lastModifiedBy>
  <cp:revision>111</cp:revision>
  <dcterms:modified xsi:type="dcterms:W3CDTF">2023-03-04T20:50:24Z</dcterms:modified>
</cp:coreProperties>
</file>