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8" r:id="rId2"/>
    <p:sldId id="321" r:id="rId3"/>
    <p:sldId id="331" r:id="rId4"/>
    <p:sldId id="335" r:id="rId5"/>
    <p:sldId id="333" r:id="rId6"/>
    <p:sldId id="336" r:id="rId7"/>
    <p:sldId id="342" r:id="rId8"/>
    <p:sldId id="338" r:id="rId9"/>
    <p:sldId id="343" r:id="rId10"/>
    <p:sldId id="346" r:id="rId11"/>
    <p:sldId id="341" r:id="rId12"/>
    <p:sldId id="297" r:id="rId13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16"/>
    </p:embeddedFont>
    <p:embeddedFont>
      <p:font typeface="맑은 고딕" panose="020B0503020000020004" pitchFamily="34" charset="-127"/>
      <p:regular r:id="rId17"/>
      <p:bold r:id="rId18"/>
    </p:embeddedFont>
    <p:embeddedFont>
      <p:font typeface="Algerian" panose="04020705040A02060702" pitchFamily="82" charset="0"/>
      <p:regular r:id="rId19"/>
    </p:embeddedFont>
    <p:embeddedFont>
      <p:font typeface="Noto Sans" panose="020B0502040504020204" pitchFamily="34" charset="0"/>
      <p:regular r:id="rId20"/>
      <p:bold r:id="rId21"/>
      <p:italic r:id="rId22"/>
      <p:boldItalic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600"/>
    <a:srgbClr val="D65B0B"/>
    <a:srgbClr val="4A5A67"/>
    <a:srgbClr val="CEEBF6"/>
    <a:srgbClr val="A16E57"/>
    <a:srgbClr val="2F513C"/>
    <a:srgbClr val="FFEB00"/>
    <a:srgbClr val="FFD100"/>
    <a:srgbClr val="EBB100"/>
    <a:srgbClr val="E5EC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61" autoAdjust="0"/>
    <p:restoredTop sz="94792" autoAdjust="0"/>
  </p:normalViewPr>
  <p:slideViewPr>
    <p:cSldViewPr>
      <p:cViewPr varScale="1">
        <p:scale>
          <a:sx n="82" d="100"/>
          <a:sy n="82" d="100"/>
        </p:scale>
        <p:origin x="1075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rekul islam" userId="769dc7b3723aeebd" providerId="LiveId" clId="{3A73187B-93CE-424D-94EA-DA84A6F74A6C}"/>
    <pc:docChg chg="undo redo custSel addSld delSld modSld sldOrd">
      <pc:chgData name="Tarekul islam" userId="769dc7b3723aeebd" providerId="LiveId" clId="{3A73187B-93CE-424D-94EA-DA84A6F74A6C}" dt="2024-05-04T06:25:17.661" v="653" actId="113"/>
      <pc:docMkLst>
        <pc:docMk/>
      </pc:docMkLst>
      <pc:sldChg chg="modSp mod ord">
        <pc:chgData name="Tarekul islam" userId="769dc7b3723aeebd" providerId="LiveId" clId="{3A73187B-93CE-424D-94EA-DA84A6F74A6C}" dt="2024-05-04T06:12:12.388" v="479" actId="113"/>
        <pc:sldMkLst>
          <pc:docMk/>
          <pc:sldMk cId="0" sldId="259"/>
        </pc:sldMkLst>
        <pc:spChg chg="mod">
          <ac:chgData name="Tarekul islam" userId="769dc7b3723aeebd" providerId="LiveId" clId="{3A73187B-93CE-424D-94EA-DA84A6F74A6C}" dt="2024-05-04T06:12:12.388" v="479" actId="113"/>
          <ac:spMkLst>
            <pc:docMk/>
            <pc:sldMk cId="0" sldId="259"/>
            <ac:spMk id="3" creationId="{1978E5AC-31A3-C0A0-C7BE-4141A0121CED}"/>
          </ac:spMkLst>
        </pc:spChg>
      </pc:sldChg>
      <pc:sldChg chg="del">
        <pc:chgData name="Tarekul islam" userId="769dc7b3723aeebd" providerId="LiveId" clId="{3A73187B-93CE-424D-94EA-DA84A6F74A6C}" dt="2024-05-04T04:55:25.525" v="0" actId="47"/>
        <pc:sldMkLst>
          <pc:docMk/>
          <pc:sldMk cId="0" sldId="294"/>
        </pc:sldMkLst>
      </pc:sldChg>
      <pc:sldChg chg="modSp mod">
        <pc:chgData name="Tarekul islam" userId="769dc7b3723aeebd" providerId="LiveId" clId="{3A73187B-93CE-424D-94EA-DA84A6F74A6C}" dt="2024-05-04T06:14:53.958" v="504" actId="113"/>
        <pc:sldMkLst>
          <pc:docMk/>
          <pc:sldMk cId="0" sldId="297"/>
        </pc:sldMkLst>
        <pc:spChg chg="mod">
          <ac:chgData name="Tarekul islam" userId="769dc7b3723aeebd" providerId="LiveId" clId="{3A73187B-93CE-424D-94EA-DA84A6F74A6C}" dt="2024-05-04T06:06:36.482" v="456"/>
          <ac:spMkLst>
            <pc:docMk/>
            <pc:sldMk cId="0" sldId="297"/>
            <ac:spMk id="2" creationId="{6FFA8AD5-F61D-9105-9679-61466CF75B72}"/>
          </ac:spMkLst>
        </pc:spChg>
        <pc:spChg chg="mod">
          <ac:chgData name="Tarekul islam" userId="769dc7b3723aeebd" providerId="LiveId" clId="{3A73187B-93CE-424D-94EA-DA84A6F74A6C}" dt="2024-05-04T06:14:53.958" v="504" actId="113"/>
          <ac:spMkLst>
            <pc:docMk/>
            <pc:sldMk cId="0" sldId="297"/>
            <ac:spMk id="3" creationId="{CAC8F7D8-C770-0D2F-9667-04257519A79A}"/>
          </ac:spMkLst>
        </pc:spChg>
        <pc:spChg chg="mod">
          <ac:chgData name="Tarekul islam" userId="769dc7b3723aeebd" providerId="LiveId" clId="{3A73187B-93CE-424D-94EA-DA84A6F74A6C}" dt="2024-05-04T06:10:11.315" v="471"/>
          <ac:spMkLst>
            <pc:docMk/>
            <pc:sldMk cId="0" sldId="297"/>
            <ac:spMk id="4" creationId="{AD919F96-EA8D-3FCA-8141-59284A42F248}"/>
          </ac:spMkLst>
        </pc:spChg>
      </pc:sldChg>
      <pc:sldChg chg="modSp mod ord">
        <pc:chgData name="Tarekul islam" userId="769dc7b3723aeebd" providerId="LiveId" clId="{3A73187B-93CE-424D-94EA-DA84A6F74A6C}" dt="2024-05-04T06:16:36.670" v="508" actId="1036"/>
        <pc:sldMkLst>
          <pc:docMk/>
          <pc:sldMk cId="0" sldId="321"/>
        </pc:sldMkLst>
        <pc:spChg chg="mod">
          <ac:chgData name="Tarekul islam" userId="769dc7b3723aeebd" providerId="LiveId" clId="{3A73187B-93CE-424D-94EA-DA84A6F74A6C}" dt="2024-05-04T06:11:40.707" v="478"/>
          <ac:spMkLst>
            <pc:docMk/>
            <pc:sldMk cId="0" sldId="321"/>
            <ac:spMk id="2" creationId="{AE776C0B-AFB7-0B1A-C37F-D7197DC49A5D}"/>
          </ac:spMkLst>
        </pc:spChg>
        <pc:spChg chg="mod">
          <ac:chgData name="Tarekul islam" userId="769dc7b3723aeebd" providerId="LiveId" clId="{3A73187B-93CE-424D-94EA-DA84A6F74A6C}" dt="2024-05-04T06:12:27.570" v="482" actId="113"/>
          <ac:spMkLst>
            <pc:docMk/>
            <pc:sldMk cId="0" sldId="321"/>
            <ac:spMk id="5" creationId="{7B10DA69-2F59-AFCB-588F-5C41C393E59D}"/>
          </ac:spMkLst>
        </pc:spChg>
        <pc:spChg chg="mod">
          <ac:chgData name="Tarekul islam" userId="769dc7b3723aeebd" providerId="LiveId" clId="{3A73187B-93CE-424D-94EA-DA84A6F74A6C}" dt="2024-05-04T06:16:36.670" v="508" actId="1036"/>
          <ac:spMkLst>
            <pc:docMk/>
            <pc:sldMk cId="0" sldId="321"/>
            <ac:spMk id="9" creationId="{DA1A0483-2D37-4821-B8AD-5B32BA5C3788}"/>
          </ac:spMkLst>
        </pc:spChg>
      </pc:sldChg>
      <pc:sldChg chg="modSp mod">
        <pc:chgData name="Tarekul islam" userId="769dc7b3723aeebd" providerId="LiveId" clId="{3A73187B-93CE-424D-94EA-DA84A6F74A6C}" dt="2024-05-04T05:40:26.857" v="291" actId="1076"/>
        <pc:sldMkLst>
          <pc:docMk/>
          <pc:sldMk cId="516379208" sldId="328"/>
        </pc:sldMkLst>
        <pc:spChg chg="mod">
          <ac:chgData name="Tarekul islam" userId="769dc7b3723aeebd" providerId="LiveId" clId="{3A73187B-93CE-424D-94EA-DA84A6F74A6C}" dt="2024-05-04T05:40:21.053" v="290" actId="1076"/>
          <ac:spMkLst>
            <pc:docMk/>
            <pc:sldMk cId="516379208" sldId="328"/>
            <ac:spMk id="7" creationId="{00000000-0000-0000-0000-000000000000}"/>
          </ac:spMkLst>
        </pc:spChg>
        <pc:spChg chg="mod">
          <ac:chgData name="Tarekul islam" userId="769dc7b3723aeebd" providerId="LiveId" clId="{3A73187B-93CE-424D-94EA-DA84A6F74A6C}" dt="2024-05-04T05:40:26.857" v="291" actId="1076"/>
          <ac:spMkLst>
            <pc:docMk/>
            <pc:sldMk cId="516379208" sldId="328"/>
            <ac:spMk id="8" creationId="{00000000-0000-0000-0000-000000000000}"/>
          </ac:spMkLst>
        </pc:spChg>
      </pc:sldChg>
      <pc:sldChg chg="modSp mod">
        <pc:chgData name="Tarekul islam" userId="769dc7b3723aeebd" providerId="LiveId" clId="{3A73187B-93CE-424D-94EA-DA84A6F74A6C}" dt="2024-05-04T06:12:36.994" v="484" actId="207"/>
        <pc:sldMkLst>
          <pc:docMk/>
          <pc:sldMk cId="121817486" sldId="331"/>
        </pc:sldMkLst>
        <pc:spChg chg="mod">
          <ac:chgData name="Tarekul islam" userId="769dc7b3723aeebd" providerId="LiveId" clId="{3A73187B-93CE-424D-94EA-DA84A6F74A6C}" dt="2024-05-04T06:11:04.607" v="477"/>
          <ac:spMkLst>
            <pc:docMk/>
            <pc:sldMk cId="121817486" sldId="331"/>
            <ac:spMk id="2" creationId="{6B7EBAB7-5D26-D7DB-B094-059A7D8ACB3B}"/>
          </ac:spMkLst>
        </pc:spChg>
        <pc:spChg chg="mod">
          <ac:chgData name="Tarekul islam" userId="769dc7b3723aeebd" providerId="LiveId" clId="{3A73187B-93CE-424D-94EA-DA84A6F74A6C}" dt="2024-05-04T06:12:36.994" v="484" actId="207"/>
          <ac:spMkLst>
            <pc:docMk/>
            <pc:sldMk cId="121817486" sldId="331"/>
            <ac:spMk id="9" creationId="{A885A8F5-A310-A56A-6AF6-FBF4D093B51E}"/>
          </ac:spMkLst>
        </pc:spChg>
      </pc:sldChg>
      <pc:sldChg chg="modSp mod">
        <pc:chgData name="Tarekul islam" userId="769dc7b3723aeebd" providerId="LiveId" clId="{3A73187B-93CE-424D-94EA-DA84A6F74A6C}" dt="2024-05-04T06:12:46.586" v="487" actId="113"/>
        <pc:sldMkLst>
          <pc:docMk/>
          <pc:sldMk cId="1437227431" sldId="332"/>
        </pc:sldMkLst>
        <pc:spChg chg="mod">
          <ac:chgData name="Tarekul islam" userId="769dc7b3723aeebd" providerId="LiveId" clId="{3A73187B-93CE-424D-94EA-DA84A6F74A6C}" dt="2024-05-04T06:10:56.516" v="476"/>
          <ac:spMkLst>
            <pc:docMk/>
            <pc:sldMk cId="1437227431" sldId="332"/>
            <ac:spMk id="2" creationId="{769B8D72-ADD3-F722-7300-716BF3A63EF2}"/>
          </ac:spMkLst>
        </pc:spChg>
        <pc:spChg chg="mod">
          <ac:chgData name="Tarekul islam" userId="769dc7b3723aeebd" providerId="LiveId" clId="{3A73187B-93CE-424D-94EA-DA84A6F74A6C}" dt="2024-05-04T06:12:46.586" v="487" actId="113"/>
          <ac:spMkLst>
            <pc:docMk/>
            <pc:sldMk cId="1437227431" sldId="332"/>
            <ac:spMk id="28" creationId="{2CB041C3-79B3-1A44-16FC-02696037F325}"/>
          </ac:spMkLst>
        </pc:spChg>
      </pc:sldChg>
      <pc:sldChg chg="modSp mod">
        <pc:chgData name="Tarekul islam" userId="769dc7b3723aeebd" providerId="LiveId" clId="{3A73187B-93CE-424D-94EA-DA84A6F74A6C}" dt="2024-05-04T06:12:58.342" v="489" actId="207"/>
        <pc:sldMkLst>
          <pc:docMk/>
          <pc:sldMk cId="583898841" sldId="333"/>
        </pc:sldMkLst>
        <pc:spChg chg="mod">
          <ac:chgData name="Tarekul islam" userId="769dc7b3723aeebd" providerId="LiveId" clId="{3A73187B-93CE-424D-94EA-DA84A6F74A6C}" dt="2024-05-04T06:10:49.708" v="475"/>
          <ac:spMkLst>
            <pc:docMk/>
            <pc:sldMk cId="583898841" sldId="333"/>
            <ac:spMk id="5" creationId="{278EA8F3-D092-B2CD-C50E-B97D9815F64A}"/>
          </ac:spMkLst>
        </pc:spChg>
        <pc:spChg chg="mod">
          <ac:chgData name="Tarekul islam" userId="769dc7b3723aeebd" providerId="LiveId" clId="{3A73187B-93CE-424D-94EA-DA84A6F74A6C}" dt="2024-05-04T06:12:58.342" v="489" actId="207"/>
          <ac:spMkLst>
            <pc:docMk/>
            <pc:sldMk cId="583898841" sldId="333"/>
            <ac:spMk id="19" creationId="{E71252E6-5078-0D6A-FA4C-762CE4B3FA6D}"/>
          </ac:spMkLst>
        </pc:spChg>
      </pc:sldChg>
      <pc:sldChg chg="modSp mod">
        <pc:chgData name="Tarekul islam" userId="769dc7b3723aeebd" providerId="LiveId" clId="{3A73187B-93CE-424D-94EA-DA84A6F74A6C}" dt="2024-05-04T06:13:36.017" v="497" actId="113"/>
        <pc:sldMkLst>
          <pc:docMk/>
          <pc:sldMk cId="4094667191" sldId="334"/>
        </pc:sldMkLst>
        <pc:spChg chg="mod">
          <ac:chgData name="Tarekul islam" userId="769dc7b3723aeebd" providerId="LiveId" clId="{3A73187B-93CE-424D-94EA-DA84A6F74A6C}" dt="2024-05-04T06:10:24.584" v="472"/>
          <ac:spMkLst>
            <pc:docMk/>
            <pc:sldMk cId="4094667191" sldId="334"/>
            <ac:spMk id="2" creationId="{4A7BFC48-9839-602D-DD78-B433CB74BA04}"/>
          </ac:spMkLst>
        </pc:spChg>
        <pc:spChg chg="mod">
          <ac:chgData name="Tarekul islam" userId="769dc7b3723aeebd" providerId="LiveId" clId="{3A73187B-93CE-424D-94EA-DA84A6F74A6C}" dt="2024-05-04T06:06:16.739" v="455" actId="1076"/>
          <ac:spMkLst>
            <pc:docMk/>
            <pc:sldMk cId="4094667191" sldId="334"/>
            <ac:spMk id="7" creationId="{2B29AEC1-A741-CBC6-A920-FD920E1E053C}"/>
          </ac:spMkLst>
        </pc:spChg>
        <pc:spChg chg="mod">
          <ac:chgData name="Tarekul islam" userId="769dc7b3723aeebd" providerId="LiveId" clId="{3A73187B-93CE-424D-94EA-DA84A6F74A6C}" dt="2024-05-04T06:13:36.017" v="497" actId="113"/>
          <ac:spMkLst>
            <pc:docMk/>
            <pc:sldMk cId="4094667191" sldId="334"/>
            <ac:spMk id="8" creationId="{5FDA2340-CC99-1B9E-F3EC-FAA57A28AEA8}"/>
          </ac:spMkLst>
        </pc:spChg>
      </pc:sldChg>
      <pc:sldChg chg="modSp mod">
        <pc:chgData name="Tarekul islam" userId="769dc7b3723aeebd" providerId="LiveId" clId="{3A73187B-93CE-424D-94EA-DA84A6F74A6C}" dt="2024-05-04T06:13:12.073" v="493" actId="113"/>
        <pc:sldMkLst>
          <pc:docMk/>
          <pc:sldMk cId="2982538771" sldId="335"/>
        </pc:sldMkLst>
        <pc:spChg chg="mod">
          <ac:chgData name="Tarekul islam" userId="769dc7b3723aeebd" providerId="LiveId" clId="{3A73187B-93CE-424D-94EA-DA84A6F74A6C}" dt="2024-05-04T06:10:39.913" v="474"/>
          <ac:spMkLst>
            <pc:docMk/>
            <pc:sldMk cId="2982538771" sldId="335"/>
            <ac:spMk id="2" creationId="{AD06BCF5-E437-E7E0-B6D2-960BE9DC983A}"/>
          </ac:spMkLst>
        </pc:spChg>
        <pc:spChg chg="mod">
          <ac:chgData name="Tarekul islam" userId="769dc7b3723aeebd" providerId="LiveId" clId="{3A73187B-93CE-424D-94EA-DA84A6F74A6C}" dt="2024-05-04T04:56:36.294" v="7" actId="1076"/>
          <ac:spMkLst>
            <pc:docMk/>
            <pc:sldMk cId="2982538771" sldId="335"/>
            <ac:spMk id="4" creationId="{15527F87-5DDF-7F42-C968-A46EE08AAF9D}"/>
          </ac:spMkLst>
        </pc:spChg>
        <pc:spChg chg="mod">
          <ac:chgData name="Tarekul islam" userId="769dc7b3723aeebd" providerId="LiveId" clId="{3A73187B-93CE-424D-94EA-DA84A6F74A6C}" dt="2024-05-04T04:56:51.172" v="9" actId="1076"/>
          <ac:spMkLst>
            <pc:docMk/>
            <pc:sldMk cId="2982538771" sldId="335"/>
            <ac:spMk id="6" creationId="{FF4EC0EB-EADB-5D5C-B7DD-274F423196A0}"/>
          </ac:spMkLst>
        </pc:spChg>
        <pc:spChg chg="mod">
          <ac:chgData name="Tarekul islam" userId="769dc7b3723aeebd" providerId="LiveId" clId="{3A73187B-93CE-424D-94EA-DA84A6F74A6C}" dt="2024-05-04T04:56:47.212" v="8" actId="1076"/>
          <ac:spMkLst>
            <pc:docMk/>
            <pc:sldMk cId="2982538771" sldId="335"/>
            <ac:spMk id="8" creationId="{DA9C4FA2-FCD2-F1EB-D044-814317D02696}"/>
          </ac:spMkLst>
        </pc:spChg>
        <pc:spChg chg="mod">
          <ac:chgData name="Tarekul islam" userId="769dc7b3723aeebd" providerId="LiveId" clId="{3A73187B-93CE-424D-94EA-DA84A6F74A6C}" dt="2024-05-04T04:56:59.560" v="10" actId="1076"/>
          <ac:spMkLst>
            <pc:docMk/>
            <pc:sldMk cId="2982538771" sldId="335"/>
            <ac:spMk id="10" creationId="{14A11C2B-948A-1D0B-9FEB-29205BB75BC4}"/>
          </ac:spMkLst>
        </pc:spChg>
        <pc:spChg chg="mod">
          <ac:chgData name="Tarekul islam" userId="769dc7b3723aeebd" providerId="LiveId" clId="{3A73187B-93CE-424D-94EA-DA84A6F74A6C}" dt="2024-05-04T06:13:12.073" v="493" actId="113"/>
          <ac:spMkLst>
            <pc:docMk/>
            <pc:sldMk cId="2982538771" sldId="335"/>
            <ac:spMk id="22" creationId="{E6CEBB07-D60F-A525-76D6-09C12350BED9}"/>
          </ac:spMkLst>
        </pc:spChg>
        <pc:picChg chg="mod">
          <ac:chgData name="Tarekul islam" userId="769dc7b3723aeebd" providerId="LiveId" clId="{3A73187B-93CE-424D-94EA-DA84A6F74A6C}" dt="2024-05-04T04:56:16.942" v="5" actId="1076"/>
          <ac:picMkLst>
            <pc:docMk/>
            <pc:sldMk cId="2982538771" sldId="335"/>
            <ac:picMk id="14" creationId="{CCF49A8E-21DD-A91C-6F1C-B3AFC435220B}"/>
          </ac:picMkLst>
        </pc:picChg>
        <pc:picChg chg="mod">
          <ac:chgData name="Tarekul islam" userId="769dc7b3723aeebd" providerId="LiveId" clId="{3A73187B-93CE-424D-94EA-DA84A6F74A6C}" dt="2024-05-04T04:56:20.988" v="6" actId="1076"/>
          <ac:picMkLst>
            <pc:docMk/>
            <pc:sldMk cId="2982538771" sldId="335"/>
            <ac:picMk id="16" creationId="{54A4BE1B-7FBC-ECCB-BCFC-B53237790483}"/>
          </ac:picMkLst>
        </pc:picChg>
      </pc:sldChg>
      <pc:sldChg chg="modSp mod">
        <pc:chgData name="Tarekul islam" userId="769dc7b3723aeebd" providerId="LiveId" clId="{3A73187B-93CE-424D-94EA-DA84A6F74A6C}" dt="2024-05-04T06:13:25.697" v="495" actId="113"/>
        <pc:sldMkLst>
          <pc:docMk/>
          <pc:sldMk cId="1525291863" sldId="336"/>
        </pc:sldMkLst>
        <pc:spChg chg="mod">
          <ac:chgData name="Tarekul islam" userId="769dc7b3723aeebd" providerId="LiveId" clId="{3A73187B-93CE-424D-94EA-DA84A6F74A6C}" dt="2024-05-04T06:10:33.029" v="473"/>
          <ac:spMkLst>
            <pc:docMk/>
            <pc:sldMk cId="1525291863" sldId="336"/>
            <ac:spMk id="2" creationId="{3F9B5864-DE31-1822-9DDA-8714AD91C31A}"/>
          </ac:spMkLst>
        </pc:spChg>
        <pc:spChg chg="mod">
          <ac:chgData name="Tarekul islam" userId="769dc7b3723aeebd" providerId="LiveId" clId="{3A73187B-93CE-424D-94EA-DA84A6F74A6C}" dt="2024-05-04T06:02:17.690" v="444" actId="115"/>
          <ac:spMkLst>
            <pc:docMk/>
            <pc:sldMk cId="1525291863" sldId="336"/>
            <ac:spMk id="5" creationId="{04805B5C-8B3D-214F-005B-6822EE7E83C2}"/>
          </ac:spMkLst>
        </pc:spChg>
        <pc:spChg chg="mod">
          <ac:chgData name="Tarekul islam" userId="769dc7b3723aeebd" providerId="LiveId" clId="{3A73187B-93CE-424D-94EA-DA84A6F74A6C}" dt="2024-05-04T06:07:55.581" v="460"/>
          <ac:spMkLst>
            <pc:docMk/>
            <pc:sldMk cId="1525291863" sldId="336"/>
            <ac:spMk id="8" creationId="{BAAD7F51-D0FB-C28F-60FA-425853365433}"/>
          </ac:spMkLst>
        </pc:spChg>
        <pc:spChg chg="mod">
          <ac:chgData name="Tarekul islam" userId="769dc7b3723aeebd" providerId="LiveId" clId="{3A73187B-93CE-424D-94EA-DA84A6F74A6C}" dt="2024-05-04T06:13:25.697" v="495" actId="113"/>
          <ac:spMkLst>
            <pc:docMk/>
            <pc:sldMk cId="1525291863" sldId="336"/>
            <ac:spMk id="9" creationId="{4DA0BEC6-25CA-2AF8-BF90-C47520154728}"/>
          </ac:spMkLst>
        </pc:spChg>
      </pc:sldChg>
      <pc:sldChg chg="modSp del mod">
        <pc:chgData name="Tarekul islam" userId="769dc7b3723aeebd" providerId="LiveId" clId="{3A73187B-93CE-424D-94EA-DA84A6F74A6C}" dt="2024-05-04T05:36:07.423" v="278" actId="47"/>
        <pc:sldMkLst>
          <pc:docMk/>
          <pc:sldMk cId="3215832598" sldId="337"/>
        </pc:sldMkLst>
        <pc:spChg chg="mod">
          <ac:chgData name="Tarekul islam" userId="769dc7b3723aeebd" providerId="LiveId" clId="{3A73187B-93CE-424D-94EA-DA84A6F74A6C}" dt="2024-05-04T05:35:57.946" v="274" actId="115"/>
          <ac:spMkLst>
            <pc:docMk/>
            <pc:sldMk cId="3215832598" sldId="337"/>
            <ac:spMk id="2" creationId="{FFCC3C53-AC62-F306-81D6-3B342D438759}"/>
          </ac:spMkLst>
        </pc:spChg>
      </pc:sldChg>
      <pc:sldChg chg="addSp delSp modSp mod">
        <pc:chgData name="Tarekul islam" userId="769dc7b3723aeebd" providerId="LiveId" clId="{3A73187B-93CE-424D-94EA-DA84A6F74A6C}" dt="2024-05-04T06:15:23.104" v="506" actId="1076"/>
        <pc:sldMkLst>
          <pc:docMk/>
          <pc:sldMk cId="1703272569" sldId="338"/>
        </pc:sldMkLst>
        <pc:spChg chg="mod">
          <ac:chgData name="Tarekul islam" userId="769dc7b3723aeebd" providerId="LiveId" clId="{3A73187B-93CE-424D-94EA-DA84A6F74A6C}" dt="2024-05-04T04:57:59.457" v="18" actId="1076"/>
          <ac:spMkLst>
            <pc:docMk/>
            <pc:sldMk cId="1703272569" sldId="338"/>
            <ac:spMk id="2" creationId="{ECB862CE-327D-B327-9B18-08BA6318C168}"/>
          </ac:spMkLst>
        </pc:spChg>
        <pc:spChg chg="add mod">
          <ac:chgData name="Tarekul islam" userId="769dc7b3723aeebd" providerId="LiveId" clId="{3A73187B-93CE-424D-94EA-DA84A6F74A6C}" dt="2024-05-04T05:40:52.926" v="293" actId="1076"/>
          <ac:spMkLst>
            <pc:docMk/>
            <pc:sldMk cId="1703272569" sldId="338"/>
            <ac:spMk id="3" creationId="{46ECAD7D-FF8E-327E-1F0F-00DFBC84C3BD}"/>
          </ac:spMkLst>
        </pc:spChg>
        <pc:spChg chg="add del mod">
          <ac:chgData name="Tarekul islam" userId="769dc7b3723aeebd" providerId="LiveId" clId="{3A73187B-93CE-424D-94EA-DA84A6F74A6C}" dt="2024-05-04T05:19:36.246" v="61" actId="478"/>
          <ac:spMkLst>
            <pc:docMk/>
            <pc:sldMk cId="1703272569" sldId="338"/>
            <ac:spMk id="4" creationId="{A950A815-4215-D77F-51AC-128F5EE76A07}"/>
          </ac:spMkLst>
        </pc:spChg>
        <pc:spChg chg="add mod">
          <ac:chgData name="Tarekul islam" userId="769dc7b3723aeebd" providerId="LiveId" clId="{3A73187B-93CE-424D-94EA-DA84A6F74A6C}" dt="2024-05-04T05:41:00.427" v="294" actId="1076"/>
          <ac:spMkLst>
            <pc:docMk/>
            <pc:sldMk cId="1703272569" sldId="338"/>
            <ac:spMk id="5" creationId="{8C121B9D-1575-56C2-29D4-86D888641E2A}"/>
          </ac:spMkLst>
        </pc:spChg>
        <pc:spChg chg="del mod">
          <ac:chgData name="Tarekul islam" userId="769dc7b3723aeebd" providerId="LiveId" clId="{3A73187B-93CE-424D-94EA-DA84A6F74A6C}" dt="2024-05-04T05:19:45.287" v="64" actId="478"/>
          <ac:spMkLst>
            <pc:docMk/>
            <pc:sldMk cId="1703272569" sldId="338"/>
            <ac:spMk id="6" creationId="{53BD1930-306B-50B3-687C-37EE8BCE5F46}"/>
          </ac:spMkLst>
        </pc:spChg>
        <pc:spChg chg="add mod">
          <ac:chgData name="Tarekul islam" userId="769dc7b3723aeebd" providerId="LiveId" clId="{3A73187B-93CE-424D-94EA-DA84A6F74A6C}" dt="2024-05-04T05:41:09.910" v="295" actId="1076"/>
          <ac:spMkLst>
            <pc:docMk/>
            <pc:sldMk cId="1703272569" sldId="338"/>
            <ac:spMk id="7" creationId="{F6915F84-6F9E-2ED9-53F9-052F97D54EB6}"/>
          </ac:spMkLst>
        </pc:spChg>
        <pc:spChg chg="del mod">
          <ac:chgData name="Tarekul islam" userId="769dc7b3723aeebd" providerId="LiveId" clId="{3A73187B-93CE-424D-94EA-DA84A6F74A6C}" dt="2024-05-04T05:19:43.027" v="63" actId="478"/>
          <ac:spMkLst>
            <pc:docMk/>
            <pc:sldMk cId="1703272569" sldId="338"/>
            <ac:spMk id="8" creationId="{BF1734B6-002C-B570-371E-B5CA7146F653}"/>
          </ac:spMkLst>
        </pc:spChg>
        <pc:spChg chg="mod">
          <ac:chgData name="Tarekul islam" userId="769dc7b3723aeebd" providerId="LiveId" clId="{3A73187B-93CE-424D-94EA-DA84A6F74A6C}" dt="2024-05-04T06:08:46.837" v="465" actId="113"/>
          <ac:spMkLst>
            <pc:docMk/>
            <pc:sldMk cId="1703272569" sldId="338"/>
            <ac:spMk id="9" creationId="{F520BF80-EFCE-E065-450A-B1A71BB5A2BA}"/>
          </ac:spMkLst>
        </pc:spChg>
        <pc:spChg chg="del mod">
          <ac:chgData name="Tarekul islam" userId="769dc7b3723aeebd" providerId="LiveId" clId="{3A73187B-93CE-424D-94EA-DA84A6F74A6C}" dt="2024-05-04T04:58:21.612" v="21" actId="478"/>
          <ac:spMkLst>
            <pc:docMk/>
            <pc:sldMk cId="1703272569" sldId="338"/>
            <ac:spMk id="12" creationId="{7DFE722D-AE90-0FBE-4B00-BF3B111FAB0F}"/>
          </ac:spMkLst>
        </pc:spChg>
        <pc:spChg chg="mod">
          <ac:chgData name="Tarekul islam" userId="769dc7b3723aeebd" providerId="LiveId" clId="{3A73187B-93CE-424D-94EA-DA84A6F74A6C}" dt="2024-05-04T06:15:23.104" v="506" actId="1076"/>
          <ac:spMkLst>
            <pc:docMk/>
            <pc:sldMk cId="1703272569" sldId="338"/>
            <ac:spMk id="13" creationId="{D6B5AB1B-4E92-D043-A6C5-1D942E5CE420}"/>
          </ac:spMkLst>
        </pc:spChg>
        <pc:spChg chg="mod">
          <ac:chgData name="Tarekul islam" userId="769dc7b3723aeebd" providerId="LiveId" clId="{3A73187B-93CE-424D-94EA-DA84A6F74A6C}" dt="2024-05-04T06:15:10.301" v="505" actId="1076"/>
          <ac:spMkLst>
            <pc:docMk/>
            <pc:sldMk cId="1703272569" sldId="338"/>
            <ac:spMk id="14" creationId="{A4FA4451-29C1-ABBC-63E6-9E0A653DFC1F}"/>
          </ac:spMkLst>
        </pc:spChg>
      </pc:sldChg>
      <pc:sldChg chg="modSp mod">
        <pc:chgData name="Tarekul islam" userId="769dc7b3723aeebd" providerId="LiveId" clId="{3A73187B-93CE-424D-94EA-DA84A6F74A6C}" dt="2024-05-04T06:13:55.486" v="499" actId="113"/>
        <pc:sldMkLst>
          <pc:docMk/>
          <pc:sldMk cId="2626766594" sldId="339"/>
        </pc:sldMkLst>
        <pc:spChg chg="mod">
          <ac:chgData name="Tarekul islam" userId="769dc7b3723aeebd" providerId="LiveId" clId="{3A73187B-93CE-424D-94EA-DA84A6F74A6C}" dt="2024-05-04T06:09:04.741" v="466"/>
          <ac:spMkLst>
            <pc:docMk/>
            <pc:sldMk cId="2626766594" sldId="339"/>
            <ac:spMk id="3" creationId="{73CC238B-9AC7-27BB-449D-BEBAA7067767}"/>
          </ac:spMkLst>
        </pc:spChg>
        <pc:spChg chg="mod">
          <ac:chgData name="Tarekul islam" userId="769dc7b3723aeebd" providerId="LiveId" clId="{3A73187B-93CE-424D-94EA-DA84A6F74A6C}" dt="2024-05-04T06:13:55.486" v="499" actId="113"/>
          <ac:spMkLst>
            <pc:docMk/>
            <pc:sldMk cId="2626766594" sldId="339"/>
            <ac:spMk id="6" creationId="{5EA3539B-9A7A-65E4-7EE9-B1C9DE7C6F22}"/>
          </ac:spMkLst>
        </pc:spChg>
      </pc:sldChg>
      <pc:sldChg chg="del">
        <pc:chgData name="Tarekul islam" userId="769dc7b3723aeebd" providerId="LiveId" clId="{3A73187B-93CE-424D-94EA-DA84A6F74A6C}" dt="2024-05-04T05:36:02.860" v="275" actId="47"/>
        <pc:sldMkLst>
          <pc:docMk/>
          <pc:sldMk cId="2232110136" sldId="340"/>
        </pc:sldMkLst>
      </pc:sldChg>
      <pc:sldChg chg="modSp add del mod">
        <pc:chgData name="Tarekul islam" userId="769dc7b3723aeebd" providerId="LiveId" clId="{3A73187B-93CE-424D-94EA-DA84A6F74A6C}" dt="2024-05-04T06:14:38.434" v="503" actId="113"/>
        <pc:sldMkLst>
          <pc:docMk/>
          <pc:sldMk cId="3153794122" sldId="341"/>
        </pc:sldMkLst>
        <pc:spChg chg="mod">
          <ac:chgData name="Tarekul islam" userId="769dc7b3723aeebd" providerId="LiveId" clId="{3A73187B-93CE-424D-94EA-DA84A6F74A6C}" dt="2024-05-04T06:06:44.392" v="457"/>
          <ac:spMkLst>
            <pc:docMk/>
            <pc:sldMk cId="3153794122" sldId="341"/>
            <ac:spMk id="2" creationId="{9AAFE76B-F66A-EE05-2200-8DC75F048FBC}"/>
          </ac:spMkLst>
        </pc:spChg>
        <pc:spChg chg="mod">
          <ac:chgData name="Tarekul islam" userId="769dc7b3723aeebd" providerId="LiveId" clId="{3A73187B-93CE-424D-94EA-DA84A6F74A6C}" dt="2024-05-04T06:14:38.434" v="503" actId="113"/>
          <ac:spMkLst>
            <pc:docMk/>
            <pc:sldMk cId="3153794122" sldId="341"/>
            <ac:spMk id="3" creationId="{14CF70A1-FB7C-39EC-DBCA-5F6064E7B155}"/>
          </ac:spMkLst>
        </pc:spChg>
        <pc:spChg chg="mod">
          <ac:chgData name="Tarekul islam" userId="769dc7b3723aeebd" providerId="LiveId" clId="{3A73187B-93CE-424D-94EA-DA84A6F74A6C}" dt="2024-05-04T06:10:03.731" v="470"/>
          <ac:spMkLst>
            <pc:docMk/>
            <pc:sldMk cId="3153794122" sldId="341"/>
            <ac:spMk id="5" creationId="{C47F47D9-54FB-8302-D6C2-6B1D1AFB2AEF}"/>
          </ac:spMkLst>
        </pc:spChg>
      </pc:sldChg>
      <pc:sldChg chg="new del">
        <pc:chgData name="Tarekul islam" userId="769dc7b3723aeebd" providerId="LiveId" clId="{3A73187B-93CE-424D-94EA-DA84A6F74A6C}" dt="2024-05-04T05:26:55.840" v="171" actId="47"/>
        <pc:sldMkLst>
          <pc:docMk/>
          <pc:sldMk cId="718466055" sldId="342"/>
        </pc:sldMkLst>
      </pc:sldChg>
      <pc:sldChg chg="new del">
        <pc:chgData name="Tarekul islam" userId="769dc7b3723aeebd" providerId="LiveId" clId="{3A73187B-93CE-424D-94EA-DA84A6F74A6C}" dt="2024-05-04T05:19:14.609" v="60" actId="47"/>
        <pc:sldMkLst>
          <pc:docMk/>
          <pc:sldMk cId="2460218116" sldId="342"/>
        </pc:sldMkLst>
      </pc:sldChg>
      <pc:sldChg chg="new del">
        <pc:chgData name="Tarekul islam" userId="769dc7b3723aeebd" providerId="LiveId" clId="{3A73187B-93CE-424D-94EA-DA84A6F74A6C}" dt="2024-05-04T06:02:44.840" v="445" actId="47"/>
        <pc:sldMkLst>
          <pc:docMk/>
          <pc:sldMk cId="2866293126" sldId="342"/>
        </pc:sldMkLst>
      </pc:sldChg>
      <pc:sldChg chg="addSp delSp modSp new mod">
        <pc:chgData name="Tarekul islam" userId="769dc7b3723aeebd" providerId="LiveId" clId="{3A73187B-93CE-424D-94EA-DA84A6F74A6C}" dt="2024-05-04T06:25:17.661" v="653" actId="113"/>
        <pc:sldMkLst>
          <pc:docMk/>
          <pc:sldMk cId="2833371057" sldId="343"/>
        </pc:sldMkLst>
        <pc:spChg chg="del">
          <ac:chgData name="Tarekul islam" userId="769dc7b3723aeebd" providerId="LiveId" clId="{3A73187B-93CE-424D-94EA-DA84A6F74A6C}" dt="2024-05-04T05:42:10.843" v="299" actId="478"/>
          <ac:spMkLst>
            <pc:docMk/>
            <pc:sldMk cId="2833371057" sldId="343"/>
            <ac:spMk id="2" creationId="{BBDB717D-806F-487C-58C0-A81C1277A4D9}"/>
          </ac:spMkLst>
        </pc:spChg>
        <pc:spChg chg="del">
          <ac:chgData name="Tarekul islam" userId="769dc7b3723aeebd" providerId="LiveId" clId="{3A73187B-93CE-424D-94EA-DA84A6F74A6C}" dt="2024-05-04T05:42:15.564" v="300" actId="478"/>
          <ac:spMkLst>
            <pc:docMk/>
            <pc:sldMk cId="2833371057" sldId="343"/>
            <ac:spMk id="3" creationId="{7A76C0FC-35BC-FC82-A649-F9798B20FB8F}"/>
          </ac:spMkLst>
        </pc:spChg>
        <pc:spChg chg="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4" creationId="{B25C55EF-A8DC-673C-61AD-81EC070F9C7F}"/>
          </ac:spMkLst>
        </pc:spChg>
        <pc:spChg chg="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5" creationId="{4EBDE1F0-23EE-28CD-181D-6D908DB4252B}"/>
          </ac:spMkLst>
        </pc:spChg>
        <pc:spChg chg="add 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6" creationId="{EAFBC2AB-C469-39D0-CE8E-D7A2E59A0A53}"/>
          </ac:spMkLst>
        </pc:spChg>
        <pc:spChg chg="add del 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7" creationId="{90834907-D7CA-7B40-8B44-44FA10A6A009}"/>
          </ac:spMkLst>
        </pc:spChg>
        <pc:spChg chg="add del mod">
          <ac:chgData name="Tarekul islam" userId="769dc7b3723aeebd" providerId="LiveId" clId="{3A73187B-93CE-424D-94EA-DA84A6F74A6C}" dt="2024-05-04T05:46:52.634" v="352" actId="478"/>
          <ac:spMkLst>
            <pc:docMk/>
            <pc:sldMk cId="2833371057" sldId="343"/>
            <ac:spMk id="8" creationId="{9577B907-9FEC-0BFE-A4F5-30CAA70314CD}"/>
          </ac:spMkLst>
        </pc:spChg>
        <pc:spChg chg="add del mod">
          <ac:chgData name="Tarekul islam" userId="769dc7b3723aeebd" providerId="LiveId" clId="{3A73187B-93CE-424D-94EA-DA84A6F74A6C}" dt="2024-05-04T05:46:54.400" v="353" actId="478"/>
          <ac:spMkLst>
            <pc:docMk/>
            <pc:sldMk cId="2833371057" sldId="343"/>
            <ac:spMk id="9" creationId="{4E921A8D-2B31-EB73-4192-743E9D9EA481}"/>
          </ac:spMkLst>
        </pc:spChg>
        <pc:spChg chg="add del mod">
          <ac:chgData name="Tarekul islam" userId="769dc7b3723aeebd" providerId="LiveId" clId="{3A73187B-93CE-424D-94EA-DA84A6F74A6C}" dt="2024-05-04T05:46:56.590" v="354" actId="478"/>
          <ac:spMkLst>
            <pc:docMk/>
            <pc:sldMk cId="2833371057" sldId="343"/>
            <ac:spMk id="10" creationId="{12DA4664-11BE-724F-CC83-8B456D87A14B}"/>
          </ac:spMkLst>
        </pc:spChg>
        <pc:spChg chg="add 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11" creationId="{1ACE1D39-DF6B-8178-2953-7B1EFD560908}"/>
          </ac:spMkLst>
        </pc:spChg>
        <pc:spChg chg="add 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12" creationId="{17975C0A-F04F-A958-5971-CFB38FC99126}"/>
          </ac:spMkLst>
        </pc:spChg>
        <pc:spChg chg="add 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13" creationId="{C79CD431-24D6-7931-5460-D74707827C02}"/>
          </ac:spMkLst>
        </pc:spChg>
        <pc:spChg chg="add del mod">
          <ac:chgData name="Tarekul islam" userId="769dc7b3723aeebd" providerId="LiveId" clId="{3A73187B-93CE-424D-94EA-DA84A6F74A6C}" dt="2024-05-04T05:48:04.540" v="368" actId="478"/>
          <ac:spMkLst>
            <pc:docMk/>
            <pc:sldMk cId="2833371057" sldId="343"/>
            <ac:spMk id="14" creationId="{EF4EC314-E124-9011-E65B-E3363D603001}"/>
          </ac:spMkLst>
        </pc:spChg>
        <pc:spChg chg="add del mod">
          <ac:chgData name="Tarekul islam" userId="769dc7b3723aeebd" providerId="LiveId" clId="{3A73187B-93CE-424D-94EA-DA84A6F74A6C}" dt="2024-05-04T05:48:02.429" v="367" actId="478"/>
          <ac:spMkLst>
            <pc:docMk/>
            <pc:sldMk cId="2833371057" sldId="343"/>
            <ac:spMk id="15" creationId="{0768E7EA-B70A-D2FA-DEC7-18B4B90DE0AD}"/>
          </ac:spMkLst>
        </pc:spChg>
        <pc:spChg chg="add 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16" creationId="{E8FB95CD-51D9-7CBB-CBF1-7D406DE81D9B}"/>
          </ac:spMkLst>
        </pc:spChg>
        <pc:spChg chg="add del mod">
          <ac:chgData name="Tarekul islam" userId="769dc7b3723aeebd" providerId="LiveId" clId="{3A73187B-93CE-424D-94EA-DA84A6F74A6C}" dt="2024-05-04T05:49:29.283" v="388" actId="478"/>
          <ac:spMkLst>
            <pc:docMk/>
            <pc:sldMk cId="2833371057" sldId="343"/>
            <ac:spMk id="17" creationId="{7C013334-4260-D62C-1190-B51BA78515BD}"/>
          </ac:spMkLst>
        </pc:spChg>
        <pc:spChg chg="add 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18" creationId="{2C6CC9C6-4905-B8D9-BCD3-89E29AD961CE}"/>
          </ac:spMkLst>
        </pc:spChg>
        <pc:spChg chg="add del mod">
          <ac:chgData name="Tarekul islam" userId="769dc7b3723aeebd" providerId="LiveId" clId="{3A73187B-93CE-424D-94EA-DA84A6F74A6C}" dt="2024-05-04T05:49:31.405" v="389" actId="478"/>
          <ac:spMkLst>
            <pc:docMk/>
            <pc:sldMk cId="2833371057" sldId="343"/>
            <ac:spMk id="19" creationId="{0286C896-7F9A-B332-A7BA-D2C2A4FCD97D}"/>
          </ac:spMkLst>
        </pc:spChg>
        <pc:spChg chg="add 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20" creationId="{43E220A4-6155-D8DE-9C5D-E5A2C9878D02}"/>
          </ac:spMkLst>
        </pc:spChg>
        <pc:spChg chg="add 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21" creationId="{214AF2BA-60CA-C0BC-9CC8-307F26FD559F}"/>
          </ac:spMkLst>
        </pc:spChg>
        <pc:spChg chg="mod">
          <ac:chgData name="Tarekul islam" userId="769dc7b3723aeebd" providerId="LiveId" clId="{3A73187B-93CE-424D-94EA-DA84A6F74A6C}" dt="2024-05-04T06:25:17.661" v="653" actId="113"/>
          <ac:spMkLst>
            <pc:docMk/>
            <pc:sldMk cId="2833371057" sldId="343"/>
            <ac:spMk id="22" creationId="{697C9114-A11E-AC79-8B54-2F8D4A0ECE60}"/>
          </ac:spMkLst>
        </pc:spChg>
      </pc:sldChg>
      <pc:sldChg chg="new del">
        <pc:chgData name="Tarekul islam" userId="769dc7b3723aeebd" providerId="LiveId" clId="{3A73187B-93CE-424D-94EA-DA84A6F74A6C}" dt="2024-05-04T05:41:53.665" v="297" actId="47"/>
        <pc:sldMkLst>
          <pc:docMk/>
          <pc:sldMk cId="4141807506" sldId="343"/>
        </pc:sldMkLst>
      </pc:sldChg>
      <pc:sldChg chg="addSp delSp modSp new del mod">
        <pc:chgData name="Tarekul islam" userId="769dc7b3723aeebd" providerId="LiveId" clId="{3A73187B-93CE-424D-94EA-DA84A6F74A6C}" dt="2024-05-04T06:03:42.025" v="446" actId="47"/>
        <pc:sldMkLst>
          <pc:docMk/>
          <pc:sldMk cId="4130917735" sldId="344"/>
        </pc:sldMkLst>
        <pc:spChg chg="del">
          <ac:chgData name="Tarekul islam" userId="769dc7b3723aeebd" providerId="LiveId" clId="{3A73187B-93CE-424D-94EA-DA84A6F74A6C}" dt="2024-05-04T05:53:10.228" v="428" actId="478"/>
          <ac:spMkLst>
            <pc:docMk/>
            <pc:sldMk cId="4130917735" sldId="344"/>
            <ac:spMk id="2" creationId="{80C4F7BC-3EB3-721D-C24E-4485728E5D0B}"/>
          </ac:spMkLst>
        </pc:spChg>
        <pc:spChg chg="del">
          <ac:chgData name="Tarekul islam" userId="769dc7b3723aeebd" providerId="LiveId" clId="{3A73187B-93CE-424D-94EA-DA84A6F74A6C}" dt="2024-05-04T05:53:15.093" v="429" actId="478"/>
          <ac:spMkLst>
            <pc:docMk/>
            <pc:sldMk cId="4130917735" sldId="344"/>
            <ac:spMk id="3" creationId="{EBF55793-994D-CED4-7C83-D9970686EE9E}"/>
          </ac:spMkLst>
        </pc:spChg>
        <pc:spChg chg="mod">
          <ac:chgData name="Tarekul islam" userId="769dc7b3723aeebd" providerId="LiveId" clId="{3A73187B-93CE-424D-94EA-DA84A6F74A6C}" dt="2024-05-04T05:58:47.171" v="443" actId="207"/>
          <ac:spMkLst>
            <pc:docMk/>
            <pc:sldMk cId="4130917735" sldId="344"/>
            <ac:spMk id="9" creationId="{134EFC32-B915-4954-474C-6459591299F1}"/>
          </ac:spMkLst>
        </pc:spChg>
        <pc:cxnChg chg="add mod">
          <ac:chgData name="Tarekul islam" userId="769dc7b3723aeebd" providerId="LiveId" clId="{3A73187B-93CE-424D-94EA-DA84A6F74A6C}" dt="2024-05-04T05:53:42.594" v="432" actId="14100"/>
          <ac:cxnSpMkLst>
            <pc:docMk/>
            <pc:sldMk cId="4130917735" sldId="344"/>
            <ac:cxnSpMk id="7" creationId="{699B3F8A-CA1B-40B6-CBB4-5F09DC581C5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32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4BC25DC-BAA1-4C0D-94E4-3DD986568F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23528" y="4437112"/>
            <a:ext cx="4392488" cy="718919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1200" kern="1200" baseline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D4C2F9-0BD3-4F93-B9B3-06FBFCB2FC1E}" type="datetime1">
              <a:rPr lang="en-US" altLang="ko-KR" smtClean="0"/>
              <a:t>12/5/2024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Talk2Metro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 hasCustomPrompt="1"/>
          </p:nvPr>
        </p:nvSpPr>
        <p:spPr>
          <a:xfrm>
            <a:off x="323528" y="2492896"/>
            <a:ext cx="4392488" cy="216024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kern="1200" baseline="0" dirty="0">
                <a:solidFill>
                  <a:srgbClr val="FB7600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제목을</a:t>
            </a:r>
            <a:r>
              <a:rPr lang="en-US" altLang="ko-KR" dirty="0"/>
              <a:t> </a:t>
            </a:r>
            <a:r>
              <a:rPr lang="ko-KR" altLang="en-US" dirty="0"/>
              <a:t>입력하시오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EBAC06-95D1-4B5E-87A3-D797D5FA35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5A3232-2DE1-4460-A925-489EBE65FBA9}" type="datetime1">
              <a:rPr lang="en-US" altLang="ko-KR" smtClean="0"/>
              <a:t>12/5/2024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Talk2Metro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날짜 개체 틀 2">
            <a:extLst>
              <a:ext uri="{FF2B5EF4-FFF2-40B4-BE49-F238E27FC236}">
                <a16:creationId xmlns:a16="http://schemas.microsoft.com/office/drawing/2014/main" id="{C122EDE1-F781-43C9-A7D9-FC53E338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339296-D083-4E01-A0FB-5BD56D50EDEC}" type="datetime1">
              <a:rPr lang="en-US" altLang="ko-KR" smtClean="0"/>
              <a:t>12/5/2024</a:t>
            </a:fld>
            <a:endParaRPr lang="ko-KR" altLang="en-US"/>
          </a:p>
        </p:txBody>
      </p:sp>
      <p:sp>
        <p:nvSpPr>
          <p:cNvPr id="8" name="바닥글 개체 틀 3">
            <a:extLst>
              <a:ext uri="{FF2B5EF4-FFF2-40B4-BE49-F238E27FC236}">
                <a16:creationId xmlns:a16="http://schemas.microsoft.com/office/drawing/2014/main" id="{2DB18B4B-3033-4389-A0FF-1E99F895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Talk2Metro</a:t>
            </a:r>
            <a:endParaRPr lang="ko-KR" altLang="en-US"/>
          </a:p>
        </p:txBody>
      </p:sp>
      <p:sp>
        <p:nvSpPr>
          <p:cNvPr id="9" name="슬라이드 번호 개체 틀 4">
            <a:extLst>
              <a:ext uri="{FF2B5EF4-FFF2-40B4-BE49-F238E27FC236}">
                <a16:creationId xmlns:a16="http://schemas.microsoft.com/office/drawing/2014/main" id="{E55C955D-0AA6-4AE2-BC30-96770CA74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2738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1526" y="44624"/>
            <a:ext cx="8235273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 hasCustomPrompt="1"/>
          </p:nvPr>
        </p:nvSpPr>
        <p:spPr>
          <a:xfrm>
            <a:off x="451527" y="1159113"/>
            <a:ext cx="8252554" cy="522221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2pPr>
            <a:lvl3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3pPr>
            <a:lvl4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4pPr>
            <a:lvl5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/>
              <a:t>Replaced with your own text</a:t>
            </a:r>
            <a:endParaRPr lang="ko-KR" altLang="en-US" dirty="0"/>
          </a:p>
        </p:txBody>
      </p:sp>
      <p:sp>
        <p:nvSpPr>
          <p:cNvPr id="8" name="날짜 개체 틀 2">
            <a:extLst>
              <a:ext uri="{FF2B5EF4-FFF2-40B4-BE49-F238E27FC236}">
                <a16:creationId xmlns:a16="http://schemas.microsoft.com/office/drawing/2014/main" id="{7FB1EED1-2D02-4D2F-A945-5569F7DB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DBBF5D6-7456-404B-8343-18F8C0F3227A}" type="datetime1">
              <a:rPr lang="en-US" altLang="ko-KR" smtClean="0"/>
              <a:t>12/5/2024</a:t>
            </a:fld>
            <a:endParaRPr lang="ko-KR" altLang="en-US"/>
          </a:p>
        </p:txBody>
      </p:sp>
      <p:sp>
        <p:nvSpPr>
          <p:cNvPr id="9" name="바닥글 개체 틀 3">
            <a:extLst>
              <a:ext uri="{FF2B5EF4-FFF2-40B4-BE49-F238E27FC236}">
                <a16:creationId xmlns:a16="http://schemas.microsoft.com/office/drawing/2014/main" id="{2E0106BD-7E40-4D8B-B1B6-37FD79EB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Talk2Metro</a:t>
            </a:r>
            <a:endParaRPr lang="ko-KR" altLang="en-US"/>
          </a:p>
        </p:txBody>
      </p:sp>
      <p:sp>
        <p:nvSpPr>
          <p:cNvPr id="10" name="슬라이드 번호 개체 틀 4">
            <a:extLst>
              <a:ext uri="{FF2B5EF4-FFF2-40B4-BE49-F238E27FC236}">
                <a16:creationId xmlns:a16="http://schemas.microsoft.com/office/drawing/2014/main" id="{02E8AF82-D6C1-4FB8-A50A-E131AAC4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날짜 개체 틀 2">
            <a:extLst>
              <a:ext uri="{FF2B5EF4-FFF2-40B4-BE49-F238E27FC236}">
                <a16:creationId xmlns:a16="http://schemas.microsoft.com/office/drawing/2014/main" id="{E1FA80DD-C21E-44E0-8986-1C9E9D1B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E28257-D36A-46A8-BE2D-7F87E035AB9D}" type="datetime1">
              <a:rPr lang="en-US" altLang="ko-KR" smtClean="0"/>
              <a:t>12/5/2024</a:t>
            </a:fld>
            <a:endParaRPr lang="ko-KR" altLang="en-US"/>
          </a:p>
        </p:txBody>
      </p:sp>
      <p:sp>
        <p:nvSpPr>
          <p:cNvPr id="16" name="바닥글 개체 틀 3">
            <a:extLst>
              <a:ext uri="{FF2B5EF4-FFF2-40B4-BE49-F238E27FC236}">
                <a16:creationId xmlns:a16="http://schemas.microsoft.com/office/drawing/2014/main" id="{AC955E13-3A34-469C-BB8B-A93DA190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Talk2Metro</a:t>
            </a:r>
            <a:endParaRPr lang="ko-KR" altLang="en-US" dirty="0"/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3ADA09ED-E8DC-457D-A584-5BF9EC83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EFF718A-9BF7-498E-8D68-4C081985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26" y="44624"/>
            <a:ext cx="8235273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3500" b="1" kern="1200" baseline="0" dirty="0">
                <a:solidFill>
                  <a:schemeClr val="bg1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A0D98AE-D395-4A2E-BD93-6F2458A86CA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1527" y="1159113"/>
            <a:ext cx="8252554" cy="5222215"/>
          </a:xfrm>
        </p:spPr>
        <p:txBody>
          <a:bodyPr>
            <a:normAutofit/>
          </a:bodyPr>
          <a:lstStyle>
            <a:lvl1pPr algn="l">
              <a:buNone/>
              <a:defRPr sz="2000" i="1" baseline="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1pPr>
            <a:lvl2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2pPr>
            <a:lvl3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3pPr>
            <a:lvl4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4pPr>
            <a:lvl5pPr algn="l">
              <a:buNone/>
              <a:defRPr sz="2500" baseline="0">
                <a:solidFill>
                  <a:schemeClr val="tx1"/>
                </a:solidFill>
                <a:latin typeface="Noto Sans" panose="020B0502040504020204" pitchFamily="34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en-US" altLang="ko-KR"/>
              <a:t>Replaced with your own text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828D0E-38BA-4915-B0E7-F4A6E087DE90}" type="datetime1">
              <a:rPr lang="en-US" altLang="ko-KR" smtClean="0"/>
              <a:t>12/5/2024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Talk2Metro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2123728" y="3573016"/>
            <a:ext cx="7020272" cy="129614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200" kern="1200" baseline="0" dirty="0">
                <a:solidFill>
                  <a:srgbClr val="D65B0B"/>
                </a:solidFill>
                <a:effectLst/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21297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998A7-8CCB-42F1-A7BC-2C2F4E2235FF}" type="datetime1">
              <a:rPr lang="en-US" altLang="ko-KR" smtClean="0"/>
              <a:t>12/5/2024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1297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Talk2Metro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21297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hf hdr="0"/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79512" y="3645024"/>
            <a:ext cx="4608512" cy="8629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altLang="ko-KR" b="1" dirty="0">
                <a:solidFill>
                  <a:srgbClr val="002060"/>
                </a:solidFill>
                <a:latin typeface="Algerian" panose="04020705040A02060702" pitchFamily="82" charset="0"/>
              </a:rPr>
              <a:t>Talk2Metro</a:t>
            </a:r>
            <a:endParaRPr lang="ko-KR" altLang="en-US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37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72611-DE4C-7BC0-EFDC-1E85D4FD5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55A1B3E1-4D14-D773-1B70-A2D13134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91824"/>
            <a:ext cx="2133600" cy="292079"/>
          </a:xfrm>
        </p:spPr>
        <p:txBody>
          <a:bodyPr/>
          <a:lstStyle/>
          <a:p>
            <a:fld id="{FA4C035C-B6E2-4AE9-852D-EC1806F3C24A}" type="datetime1"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12/5/2024</a:t>
            </a:fld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7ED075-5204-FB21-1F34-55B0037E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6226" y="6521296"/>
            <a:ext cx="2133600" cy="292079"/>
          </a:xfrm>
        </p:spPr>
        <p:txBody>
          <a:bodyPr/>
          <a:lstStyle/>
          <a:p>
            <a:fld id="{EE6BC638-39B7-4287-91A7-2A3DDA573295}" type="slidenum">
              <a:rPr lang="ko-KR" alt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643BDE5-F54D-493A-E8A2-EE44739C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Talk2Metro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727DF-6941-893F-2582-E86ECA8500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9" y="-59882"/>
            <a:ext cx="2159620" cy="37190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2B4628-9CA4-7106-C476-B473C529C6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75" y="-99392"/>
            <a:ext cx="2309019" cy="3744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87FE6-D89C-8F79-409C-077EEAD77C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-90489"/>
            <a:ext cx="2376264" cy="37444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77013-F865-4213-6866-EEDF143548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14" y="3634027"/>
            <a:ext cx="2017139" cy="32239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DCDED9-1B6B-C78F-232D-D7143B8B51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628" y="-65155"/>
            <a:ext cx="2340372" cy="37190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E471DD-BA73-DED7-6C08-D457670DEA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353" y="3646378"/>
            <a:ext cx="2107351" cy="32116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96891A-D9C1-1256-ACE1-9F9B3DA3FB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779" y="3672279"/>
            <a:ext cx="2107351" cy="32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2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FE76B-F66A-EE05-2200-8DC75F04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35C-B6E2-4AE9-852D-EC1806F3C24A}" type="datetime1"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12/5/2024</a:t>
            </a:fld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CF70A1-FB7C-39EC-DBCA-5F6064E7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b="1" smtClean="0"/>
              <a:pPr/>
              <a:t>11</a:t>
            </a:fld>
            <a:endParaRPr lang="ko-KR" alt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47D9-54FB-8302-D6C2-6B1D1AFB2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Talk2Metro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ED6D5E-740D-2641-5413-5707E2139AB1}"/>
              </a:ext>
            </a:extLst>
          </p:cNvPr>
          <p:cNvSpPr txBox="1"/>
          <p:nvPr/>
        </p:nvSpPr>
        <p:spPr>
          <a:xfrm>
            <a:off x="0" y="2274838"/>
            <a:ext cx="4572000" cy="313932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Any</a:t>
            </a:r>
          </a:p>
          <a:p>
            <a:pPr algn="ctr"/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Question</a:t>
            </a:r>
          </a:p>
          <a:p>
            <a:pPr algn="ctr"/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53794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FA8AD5-F61D-9105-9679-61466CF75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35C-B6E2-4AE9-852D-EC1806F3C24A}" type="datetime1"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12/5/2024</a:t>
            </a:fld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C8F7D8-C770-0D2F-9667-04257519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b="1" smtClean="0"/>
              <a:pPr/>
              <a:t>12</a:t>
            </a:fld>
            <a:endParaRPr lang="ko-KR" alt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19F96-EA8D-3FCA-8141-59284A42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Talk2Metro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DA1A0483-2D37-4821-B8AD-5B32BA5C3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5653" y="1196752"/>
            <a:ext cx="2812694" cy="648072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b="1" i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ko-KR" altLang="en-US" sz="3600" b="1" i="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E8FE-B2F2-579A-5E55-A66ED682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9B23C-4ADC-4D16-8FD8-ACF961ACDDE3}" type="datetime1"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12/5/2024</a:t>
            </a:fld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0DA69-2F59-AFCB-588F-5C41C393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776C0B-AFB7-0B1A-C37F-D7197DC4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Talk2Metro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A3C98-99F0-D450-88C8-7DBE4FBF6761}"/>
              </a:ext>
            </a:extLst>
          </p:cNvPr>
          <p:cNvSpPr txBox="1"/>
          <p:nvPr/>
        </p:nvSpPr>
        <p:spPr>
          <a:xfrm>
            <a:off x="899592" y="2348880"/>
            <a:ext cx="7704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Talk2Metro is mobile application designed to simplify the metro travel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for Commuters. 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various features such as such as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metro maps, ticket booking, payment processing, and travel logs to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user journey. The app aims to provide a seamless, efficient, and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experience, making metro travel easier and more accessible.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86DEA8-F70F-6B43-7D0E-E2E70BED8C73}"/>
              </a:ext>
            </a:extLst>
          </p:cNvPr>
          <p:cNvSpPr txBox="1"/>
          <p:nvPr/>
        </p:nvSpPr>
        <p:spPr>
          <a:xfrm>
            <a:off x="2636912" y="1268760"/>
            <a:ext cx="3951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i="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ko-KR" altLang="en-US" sz="3600" b="1" i="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1238E9-5AD0-5533-D8D8-C35761C38297}"/>
              </a:ext>
            </a:extLst>
          </p:cNvPr>
          <p:cNvSpPr txBox="1"/>
          <p:nvPr/>
        </p:nvSpPr>
        <p:spPr>
          <a:xfrm>
            <a:off x="827584" y="2564904"/>
            <a:ext cx="7131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Bangladesh metro rail system plays a crucial role in facilitating urban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and easing congestion in Dhaka city. However, the current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booking process faces several challenges, including limited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for illiterate and visually impaired passengers, long queues at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counters, and reliance on cash transactions.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703A7C-7975-548A-5A77-397EDC94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178330" cy="292079"/>
          </a:xfrm>
        </p:spPr>
        <p:txBody>
          <a:bodyPr/>
          <a:lstStyle/>
          <a:p>
            <a:fld id="{21E08A26-F994-40E0-883E-2DC551E7EE09}" type="datetime1"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12/5/2024</a:t>
            </a:fld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85A8F5-A310-A56A-6AF6-FBF4D093B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178330" cy="292079"/>
          </a:xfrm>
        </p:spPr>
        <p:txBody>
          <a:bodyPr/>
          <a:lstStyle/>
          <a:p>
            <a:fld id="{EE6BC638-39B7-4287-91A7-2A3DDA573295}" type="slidenum">
              <a:rPr lang="ko-KR" alt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7EBAB7-5D26-D7DB-B094-059A7D8A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Talk2Metro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527F87-5DDF-7F42-C968-A46EE08AAF9D}"/>
              </a:ext>
            </a:extLst>
          </p:cNvPr>
          <p:cNvSpPr txBox="1"/>
          <p:nvPr/>
        </p:nvSpPr>
        <p:spPr>
          <a:xfrm>
            <a:off x="3455876" y="980728"/>
            <a:ext cx="190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C4FA2-FCD2-F1EB-D044-814317D02696}"/>
              </a:ext>
            </a:extLst>
          </p:cNvPr>
          <p:cNvSpPr txBox="1"/>
          <p:nvPr/>
        </p:nvSpPr>
        <p:spPr>
          <a:xfrm>
            <a:off x="971600" y="4653136"/>
            <a:ext cx="2595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Online Booking Portal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11C2B-948A-1D0B-9FEB-29205BB75BC4}"/>
              </a:ext>
            </a:extLst>
          </p:cNvPr>
          <p:cNvSpPr txBox="1"/>
          <p:nvPr/>
        </p:nvSpPr>
        <p:spPr>
          <a:xfrm>
            <a:off x="6349208" y="4581128"/>
            <a:ext cx="2533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Cashless Transactions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2D2C74-EF46-ADF3-9B58-D761580C0DB2}"/>
              </a:ext>
            </a:extLst>
          </p:cNvPr>
          <p:cNvSpPr txBox="1"/>
          <p:nvPr/>
        </p:nvSpPr>
        <p:spPr>
          <a:xfrm>
            <a:off x="3566768" y="4655726"/>
            <a:ext cx="2251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Code Tracker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A4BE1B-7FBC-ECCB-BCFC-B532377904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2"/>
          <a:stretch/>
        </p:blipFill>
        <p:spPr>
          <a:xfrm>
            <a:off x="1403648" y="2845643"/>
            <a:ext cx="1501628" cy="144706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6377B70-8CD8-0DEF-C475-5308D9871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96" y="2845643"/>
            <a:ext cx="1562684" cy="147423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B5F76A-7B60-B878-BFC9-5774C2F94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71" y="2924943"/>
            <a:ext cx="1593446" cy="1503251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01D6FFC1-908D-E998-6945-ECD5B288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21297"/>
            <a:ext cx="2261616" cy="292079"/>
          </a:xfrm>
        </p:spPr>
        <p:txBody>
          <a:bodyPr/>
          <a:lstStyle/>
          <a:p>
            <a:fld id="{A96A8D70-8851-431B-A5EA-EDA604B685C8}" type="datetime1"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12/5/2024</a:t>
            </a:fld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E6CEBB07-D60F-A525-76D6-09C12350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21297"/>
            <a:ext cx="2261616" cy="292079"/>
          </a:xfrm>
        </p:spPr>
        <p:txBody>
          <a:bodyPr/>
          <a:lstStyle/>
          <a:p>
            <a:fld id="{EE6BC638-39B7-4287-91A7-2A3DDA573295}" type="slidenum">
              <a:rPr lang="ko-KR" alt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06BCF5-E437-E7E0-B6D2-960BE9DC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Talk2Metro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3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CD0A55-4262-2030-5D11-A35848CE2BA8}"/>
              </a:ext>
            </a:extLst>
          </p:cNvPr>
          <p:cNvSpPr txBox="1"/>
          <p:nvPr/>
        </p:nvSpPr>
        <p:spPr>
          <a:xfrm>
            <a:off x="3239852" y="1268760"/>
            <a:ext cx="284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1EBA9D-AA6B-25C2-38DA-369A25D5DF82}"/>
              </a:ext>
            </a:extLst>
          </p:cNvPr>
          <p:cNvCxnSpPr>
            <a:cxnSpLocks/>
          </p:cNvCxnSpPr>
          <p:nvPr/>
        </p:nvCxnSpPr>
        <p:spPr>
          <a:xfrm>
            <a:off x="4431568" y="2492896"/>
            <a:ext cx="0" cy="331368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212E0-2C0F-6595-A2D7-8670A6CA1CF9}"/>
              </a:ext>
            </a:extLst>
          </p:cNvPr>
          <p:cNvCxnSpPr>
            <a:cxnSpLocks/>
          </p:cNvCxnSpPr>
          <p:nvPr/>
        </p:nvCxnSpPr>
        <p:spPr>
          <a:xfrm>
            <a:off x="4306027" y="2780928"/>
            <a:ext cx="0" cy="280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C9CA43-F3B8-F186-C85A-A45CDE5A3AB0}"/>
              </a:ext>
            </a:extLst>
          </p:cNvPr>
          <p:cNvCxnSpPr>
            <a:cxnSpLocks/>
          </p:cNvCxnSpPr>
          <p:nvPr/>
        </p:nvCxnSpPr>
        <p:spPr>
          <a:xfrm>
            <a:off x="4572000" y="2780928"/>
            <a:ext cx="0" cy="2808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5695AA-362E-0CAC-A893-21AAAD97FBD9}"/>
              </a:ext>
            </a:extLst>
          </p:cNvPr>
          <p:cNvSpPr txBox="1"/>
          <p:nvPr/>
        </p:nvSpPr>
        <p:spPr>
          <a:xfrm>
            <a:off x="971599" y="2596262"/>
            <a:ext cx="251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436D9-A1F6-41DF-8FF8-A01FA1E9A417}"/>
              </a:ext>
            </a:extLst>
          </p:cNvPr>
          <p:cNvSpPr txBox="1"/>
          <p:nvPr/>
        </p:nvSpPr>
        <p:spPr>
          <a:xfrm>
            <a:off x="5615509" y="2591597"/>
            <a:ext cx="257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0DEE9F-10EA-3B6A-023E-D77085EBCC80}"/>
              </a:ext>
            </a:extLst>
          </p:cNvPr>
          <p:cNvSpPr txBox="1"/>
          <p:nvPr/>
        </p:nvSpPr>
        <p:spPr>
          <a:xfrm>
            <a:off x="834631" y="3446420"/>
            <a:ext cx="2859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Passengers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Tourists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E6B11-CD77-0503-E4CF-08FBACE0A269}"/>
              </a:ext>
            </a:extLst>
          </p:cNvPr>
          <p:cNvSpPr txBox="1"/>
          <p:nvPr/>
        </p:nvSpPr>
        <p:spPr>
          <a:xfrm>
            <a:off x="5251007" y="3452769"/>
            <a:ext cx="2876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 Rail Station Staff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Metro Rail Authorities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CE6A112B-F295-99AE-4CEA-F6DDA48E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101F-4382-435F-91C8-A7353667737F}" type="datetime1"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12/5/2024</a:t>
            </a:fld>
            <a:endParaRPr lang="ko-KR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E71252E6-5078-0D6A-FA4C-762CE4B3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EA8F3-D092-B2CD-C50E-B97D981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Talk2Metro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89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AD7F51-D0FB-C28F-60FA-42585336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35C-B6E2-4AE9-852D-EC1806F3C24A}" type="datetime1"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12/5/2024</a:t>
            </a:fld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A0BEC6-25CA-2AF8-BF90-C4752015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b="1" smtClean="0">
                <a:solidFill>
                  <a:schemeClr val="tx1"/>
                </a:solidFill>
              </a:rPr>
              <a:pPr/>
              <a:t>6</a:t>
            </a:fld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9B5864-DE31-1822-9DDA-8714AD91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Talk2Metro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11760" y="2492896"/>
            <a:ext cx="53285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Authentication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Route Mapping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Ticket Booking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Ticket Generation and Bar code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 Interface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1145262"/>
            <a:ext cx="5190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2529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D10F9-478B-11D1-8600-B3F886E99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35C3601-AA1F-F0A6-0699-49B4840D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91824"/>
            <a:ext cx="2133600" cy="292079"/>
          </a:xfrm>
        </p:spPr>
        <p:txBody>
          <a:bodyPr/>
          <a:lstStyle/>
          <a:p>
            <a:fld id="{FA4C035C-B6E2-4AE9-852D-EC1806F3C24A}" type="datetime1"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12/5/2024</a:t>
            </a:fld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1913121-C132-9289-00CF-636D7A5E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6226" y="6521296"/>
            <a:ext cx="2133600" cy="292079"/>
          </a:xfrm>
        </p:spPr>
        <p:txBody>
          <a:bodyPr/>
          <a:lstStyle/>
          <a:p>
            <a:fld id="{EE6BC638-39B7-4287-91A7-2A3DDA573295}" type="slidenum">
              <a:rPr lang="ko-KR" alt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9A30817-7F07-B262-C402-917378ED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Talk2Metro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2092D-7D66-F595-BFF1-5EB1945F6C2F}"/>
              </a:ext>
            </a:extLst>
          </p:cNvPr>
          <p:cNvSpPr txBox="1"/>
          <p:nvPr/>
        </p:nvSpPr>
        <p:spPr>
          <a:xfrm>
            <a:off x="2699792" y="1198492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Use Case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04864"/>
            <a:ext cx="4927860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862CE-327D-B327-9B18-08BA6318C168}"/>
              </a:ext>
            </a:extLst>
          </p:cNvPr>
          <p:cNvSpPr txBox="1"/>
          <p:nvPr/>
        </p:nvSpPr>
        <p:spPr>
          <a:xfrm>
            <a:off x="2537774" y="959190"/>
            <a:ext cx="406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6B5AB1B-4E92-D043-A6C5-1D942E5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91824"/>
            <a:ext cx="2133600" cy="292079"/>
          </a:xfrm>
        </p:spPr>
        <p:txBody>
          <a:bodyPr/>
          <a:lstStyle/>
          <a:p>
            <a:fld id="{FA4C035C-B6E2-4AE9-852D-EC1806F3C24A}" type="datetime1"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12/5/2024</a:t>
            </a:fld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4FA4451-29C1-ABBC-63E6-9E0A653D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6226" y="6521296"/>
            <a:ext cx="2133600" cy="292079"/>
          </a:xfrm>
        </p:spPr>
        <p:txBody>
          <a:bodyPr/>
          <a:lstStyle/>
          <a:p>
            <a:fld id="{EE6BC638-39B7-4287-91A7-2A3DDA573295}" type="slidenum">
              <a:rPr lang="ko-KR" alt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ECAD7D-FF8E-327E-1F0F-00DFBC84C3BD}"/>
              </a:ext>
            </a:extLst>
          </p:cNvPr>
          <p:cNvSpPr/>
          <p:nvPr/>
        </p:nvSpPr>
        <p:spPr>
          <a:xfrm>
            <a:off x="1524000" y="2493834"/>
            <a:ext cx="1800200" cy="11532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121B9D-1575-56C2-29D4-86D888641E2A}"/>
              </a:ext>
            </a:extLst>
          </p:cNvPr>
          <p:cNvSpPr/>
          <p:nvPr/>
        </p:nvSpPr>
        <p:spPr>
          <a:xfrm>
            <a:off x="5222059" y="4255068"/>
            <a:ext cx="1595482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915F84-6F9E-2ED9-53F9-052F97D54EB6}"/>
              </a:ext>
            </a:extLst>
          </p:cNvPr>
          <p:cNvSpPr/>
          <p:nvPr/>
        </p:nvSpPr>
        <p:spPr>
          <a:xfrm>
            <a:off x="5076056" y="2253593"/>
            <a:ext cx="2543944" cy="1895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SSLCOMMERZ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Places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0BF80-EFCE-E065-450A-B1A71BB5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Talk2Metro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22232A-BC8A-F0E4-20DB-1F80D0826220}"/>
              </a:ext>
            </a:extLst>
          </p:cNvPr>
          <p:cNvSpPr/>
          <p:nvPr/>
        </p:nvSpPr>
        <p:spPr>
          <a:xfrm>
            <a:off x="1493978" y="4245452"/>
            <a:ext cx="2133599" cy="911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</p:txBody>
      </p:sp>
    </p:spTree>
    <p:extLst>
      <p:ext uri="{BB962C8B-B14F-4D97-AF65-F5344CB8AC3E}">
        <p14:creationId xmlns:p14="http://schemas.microsoft.com/office/powerpoint/2010/main" val="170327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862CE-327D-B327-9B18-08BA6318C168}"/>
              </a:ext>
            </a:extLst>
          </p:cNvPr>
          <p:cNvSpPr txBox="1"/>
          <p:nvPr/>
        </p:nvSpPr>
        <p:spPr>
          <a:xfrm>
            <a:off x="2915816" y="3429000"/>
            <a:ext cx="406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Demo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6B5AB1B-4E92-D043-A6C5-1D942E5CE4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591824"/>
            <a:ext cx="2133600" cy="292079"/>
          </a:xfrm>
        </p:spPr>
        <p:txBody>
          <a:bodyPr/>
          <a:lstStyle/>
          <a:p>
            <a:fld id="{FA4C035C-B6E2-4AE9-852D-EC1806F3C24A}" type="datetime1"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12/5/2024</a:t>
            </a:fld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4FA4451-29C1-ABBC-63E6-9E0A653D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6226" y="6521296"/>
            <a:ext cx="2133600" cy="292079"/>
          </a:xfrm>
        </p:spPr>
        <p:txBody>
          <a:bodyPr/>
          <a:lstStyle/>
          <a:p>
            <a:fld id="{EE6BC638-39B7-4287-91A7-2A3DDA573295}" type="slidenum">
              <a:rPr lang="ko-KR" altLang="en-US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20BF80-EFCE-E065-450A-B1A71BB5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Talk2Metro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7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11805</TotalTime>
  <Words>225</Words>
  <Application>Microsoft Office PowerPoint</Application>
  <PresentationFormat>On-screen Show (4:3)</PresentationFormat>
  <Paragraphs>83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굴림체</vt:lpstr>
      <vt:lpstr>Arial</vt:lpstr>
      <vt:lpstr>Algerian</vt:lpstr>
      <vt:lpstr>맑은 고딕</vt:lpstr>
      <vt:lpstr>Wingdings</vt:lpstr>
      <vt:lpstr>Times New Roman</vt:lpstr>
      <vt:lpstr>Calibri Light</vt:lpstr>
      <vt:lpstr>Noto Sans</vt:lpstr>
      <vt:lpstr>Office 테마</vt:lpstr>
      <vt:lpstr>Talk2Metro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Fabiha Ibnat</cp:lastModifiedBy>
  <cp:revision>13</cp:revision>
  <dcterms:created xsi:type="dcterms:W3CDTF">2010-02-01T08:03:16Z</dcterms:created>
  <dcterms:modified xsi:type="dcterms:W3CDTF">2024-12-05T02:50:11Z</dcterms:modified>
  <cp:category>www.slidemembers.com</cp:category>
</cp:coreProperties>
</file>