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oboto Medium"/>
      <p:regular r:id="rId23"/>
      <p:bold r:id="rId24"/>
      <p:italic r:id="rId25"/>
      <p:boldItalic r:id="rId26"/>
    </p:embeddedFont>
    <p:embeddedFont>
      <p:font typeface="Mulish"/>
      <p:regular r:id="rId27"/>
      <p:bold r:id="rId28"/>
      <p:italic r:id="rId29"/>
      <p:boldItalic r:id="rId30"/>
    </p:embeddedFont>
    <p:embeddedFont>
      <p:font typeface="Roboto"/>
      <p:regular r:id="rId31"/>
      <p:bold r:id="rId32"/>
      <p:italic r:id="rId33"/>
      <p:boldItalic r:id="rId34"/>
    </p:embeddedFont>
    <p:embeddedFont>
      <p:font typeface="Bebas Neue"/>
      <p:regular r:id="rId35"/>
    </p:embeddedFont>
    <p:embeddedFont>
      <p:font typeface="Mulish Black"/>
      <p:bold r:id="rId36"/>
      <p:boldItalic r:id="rId37"/>
    </p:embeddedFont>
    <p:embeddedFont>
      <p:font typeface="IBM Plex Sans Condensed"/>
      <p:regular r:id="rId38"/>
      <p:bold r:id="rId39"/>
      <p:italic r:id="rId40"/>
      <p:boldItalic r:id="rId41"/>
    </p:embeddedFont>
    <p:embeddedFont>
      <p:font typeface="Hind Siliguri"/>
      <p:regular r:id="rId42"/>
      <p:bold r:id="rId43"/>
    </p:embeddedFont>
    <p:embeddedFont>
      <p:font typeface="PT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IBMPlexSansCondensed-italic.fntdata"/><Relationship Id="rId20" Type="http://schemas.openxmlformats.org/officeDocument/2006/relationships/slide" Target="slides/slide16.xml"/><Relationship Id="rId42" Type="http://schemas.openxmlformats.org/officeDocument/2006/relationships/font" Target="fonts/HindSiliguri-regular.fntdata"/><Relationship Id="rId41" Type="http://schemas.openxmlformats.org/officeDocument/2006/relationships/font" Target="fonts/IBMPlexSansCondensed-boldItalic.fntdata"/><Relationship Id="rId22" Type="http://schemas.openxmlformats.org/officeDocument/2006/relationships/slide" Target="slides/slide18.xml"/><Relationship Id="rId44" Type="http://schemas.openxmlformats.org/officeDocument/2006/relationships/font" Target="fonts/PTSans-regular.fntdata"/><Relationship Id="rId21" Type="http://schemas.openxmlformats.org/officeDocument/2006/relationships/slide" Target="slides/slide17.xml"/><Relationship Id="rId43" Type="http://schemas.openxmlformats.org/officeDocument/2006/relationships/font" Target="fonts/HindSiliguri-bold.fntdata"/><Relationship Id="rId24" Type="http://schemas.openxmlformats.org/officeDocument/2006/relationships/font" Target="fonts/RobotoMedium-bold.fntdata"/><Relationship Id="rId46" Type="http://schemas.openxmlformats.org/officeDocument/2006/relationships/font" Target="fonts/PTSans-italic.fntdata"/><Relationship Id="rId23" Type="http://schemas.openxmlformats.org/officeDocument/2006/relationships/font" Target="fonts/RobotoMedium-regular.fntdata"/><Relationship Id="rId45" Type="http://schemas.openxmlformats.org/officeDocument/2006/relationships/font" Target="fonts/PT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edium-boldItalic.fntdata"/><Relationship Id="rId25" Type="http://schemas.openxmlformats.org/officeDocument/2006/relationships/font" Target="fonts/RobotoMedium-italic.fntdata"/><Relationship Id="rId47" Type="http://schemas.openxmlformats.org/officeDocument/2006/relationships/font" Target="fonts/PTSans-boldItalic.fntdata"/><Relationship Id="rId28" Type="http://schemas.openxmlformats.org/officeDocument/2006/relationships/font" Target="fonts/Mulish-bold.fntdata"/><Relationship Id="rId27" Type="http://schemas.openxmlformats.org/officeDocument/2006/relationships/font" Target="fonts/Mulish-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ulish-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font" Target="fonts/Mulish-boldItalic.fntdata"/><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35" Type="http://schemas.openxmlformats.org/officeDocument/2006/relationships/font" Target="fonts/BebasNeue-regular.fntdata"/><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37" Type="http://schemas.openxmlformats.org/officeDocument/2006/relationships/font" Target="fonts/MulishBlack-boldItalic.fntdata"/><Relationship Id="rId14" Type="http://schemas.openxmlformats.org/officeDocument/2006/relationships/slide" Target="slides/slide10.xml"/><Relationship Id="rId36" Type="http://schemas.openxmlformats.org/officeDocument/2006/relationships/font" Target="fonts/MulishBlack-bold.fntdata"/><Relationship Id="rId17" Type="http://schemas.openxmlformats.org/officeDocument/2006/relationships/slide" Target="slides/slide13.xml"/><Relationship Id="rId39" Type="http://schemas.openxmlformats.org/officeDocument/2006/relationships/font" Target="fonts/IBMPlexSansCondensed-bold.fntdata"/><Relationship Id="rId16" Type="http://schemas.openxmlformats.org/officeDocument/2006/relationships/slide" Target="slides/slide12.xml"/><Relationship Id="rId38" Type="http://schemas.openxmlformats.org/officeDocument/2006/relationships/font" Target="fonts/IBMPlexSansCondensed-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9635d4b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9635d4b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071a09e51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071a09e51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071a09e51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071a09e51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071a09e51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071a09e51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071a09e51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071a09e51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071a09e514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071a09e514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071a09e514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071a09e514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f092b5afa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f092b5afa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f092b5afa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f092b5afa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071a09e51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071a09e51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071a09e51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071a09e51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af740aa5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af740aa5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71a09e5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071a09e5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f092b5afa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f092b5afa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2af740aa51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2af740aa51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2af740aa51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2af740aa51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071a09e51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071a09e51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60173" y="1689398"/>
            <a:ext cx="6519300" cy="2193000"/>
          </a:xfrm>
          <a:prstGeom prst="rect">
            <a:avLst/>
          </a:prstGeom>
          <a:noFill/>
        </p:spPr>
        <p:txBody>
          <a:bodyPr anchorCtr="0" anchor="ctr" bIns="91425" lIns="91425" spcFirstLastPara="1" rIns="91425" wrap="square" tIns="91425">
            <a:noAutofit/>
          </a:bodyPr>
          <a:lstStyle>
            <a:lvl1pPr lvl="0" algn="l">
              <a:lnSpc>
                <a:spcPct val="85000"/>
              </a:lnSpc>
              <a:spcBef>
                <a:spcPts val="0"/>
              </a:spcBef>
              <a:spcAft>
                <a:spcPts val="0"/>
              </a:spcAft>
              <a:buSzPts val="4500"/>
              <a:buFont typeface="Loved by the King"/>
              <a:buNone/>
              <a:defRPr sz="84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0" name="Google Shape;10;p2"/>
          <p:cNvSpPr txBox="1"/>
          <p:nvPr>
            <p:ph idx="1" type="subTitle"/>
          </p:nvPr>
        </p:nvSpPr>
        <p:spPr>
          <a:xfrm>
            <a:off x="1141175" y="3982025"/>
            <a:ext cx="3473700" cy="3657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15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grpSp>
        <p:nvGrpSpPr>
          <p:cNvPr id="11" name="Google Shape;11;p2"/>
          <p:cNvGrpSpPr/>
          <p:nvPr/>
        </p:nvGrpSpPr>
        <p:grpSpPr>
          <a:xfrm>
            <a:off x="2098" y="260529"/>
            <a:ext cx="9139800" cy="4622425"/>
            <a:chOff x="2098" y="260529"/>
            <a:chExt cx="9139800" cy="4622425"/>
          </a:xfrm>
        </p:grpSpPr>
        <p:cxnSp>
          <p:nvCxnSpPr>
            <p:cNvPr id="12" name="Google Shape;12;p2"/>
            <p:cNvCxnSpPr/>
            <p:nvPr/>
          </p:nvCxnSpPr>
          <p:spPr>
            <a:xfrm>
              <a:off x="2098" y="260529"/>
              <a:ext cx="9139800" cy="0"/>
            </a:xfrm>
            <a:prstGeom prst="straightConnector1">
              <a:avLst/>
            </a:prstGeom>
            <a:noFill/>
            <a:ln cap="flat" cmpd="sng" w="19050">
              <a:solidFill>
                <a:schemeClr val="dk2"/>
              </a:solidFill>
              <a:prstDash val="solid"/>
              <a:round/>
              <a:headEnd len="med" w="med" type="none"/>
              <a:tailEnd len="med" w="med" type="none"/>
            </a:ln>
          </p:spPr>
        </p:cxnSp>
        <p:cxnSp>
          <p:nvCxnSpPr>
            <p:cNvPr id="13" name="Google Shape;13;p2"/>
            <p:cNvCxnSpPr/>
            <p:nvPr/>
          </p:nvCxnSpPr>
          <p:spPr>
            <a:xfrm>
              <a:off x="2098" y="4882954"/>
              <a:ext cx="91398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998550" y="1551608"/>
            <a:ext cx="7146900" cy="141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7" name="Google Shape;67;p11"/>
          <p:cNvSpPr txBox="1"/>
          <p:nvPr>
            <p:ph idx="1" type="subTitle"/>
          </p:nvPr>
        </p:nvSpPr>
        <p:spPr>
          <a:xfrm>
            <a:off x="996750" y="3134692"/>
            <a:ext cx="7150500" cy="365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68" name="Google Shape;68;p11"/>
          <p:cNvGrpSpPr/>
          <p:nvPr/>
        </p:nvGrpSpPr>
        <p:grpSpPr>
          <a:xfrm>
            <a:off x="2100" y="260538"/>
            <a:ext cx="9139800" cy="4622425"/>
            <a:chOff x="2098" y="260529"/>
            <a:chExt cx="9139800" cy="4622425"/>
          </a:xfrm>
        </p:grpSpPr>
        <p:cxnSp>
          <p:nvCxnSpPr>
            <p:cNvPr id="69" name="Google Shape;69;p11"/>
            <p:cNvCxnSpPr/>
            <p:nvPr/>
          </p:nvCxnSpPr>
          <p:spPr>
            <a:xfrm>
              <a:off x="2098" y="260529"/>
              <a:ext cx="9139800" cy="0"/>
            </a:xfrm>
            <a:prstGeom prst="straightConnector1">
              <a:avLst/>
            </a:prstGeom>
            <a:noFill/>
            <a:ln cap="flat" cmpd="sng" w="19050">
              <a:solidFill>
                <a:schemeClr val="dk2"/>
              </a:solidFill>
              <a:prstDash val="solid"/>
              <a:round/>
              <a:headEnd len="med" w="med" type="none"/>
              <a:tailEnd len="med" w="med" type="none"/>
            </a:ln>
          </p:spPr>
        </p:cxnSp>
        <p:cxnSp>
          <p:nvCxnSpPr>
            <p:cNvPr id="70" name="Google Shape;70;p11"/>
            <p:cNvCxnSpPr/>
            <p:nvPr/>
          </p:nvCxnSpPr>
          <p:spPr>
            <a:xfrm>
              <a:off x="2098" y="4882954"/>
              <a:ext cx="91398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71" name="Shape 7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2" name="Shape 72"/>
        <p:cNvGrpSpPr/>
        <p:nvPr/>
      </p:nvGrpSpPr>
      <p:grpSpPr>
        <a:xfrm>
          <a:off x="0" y="0"/>
          <a:ext cx="0" cy="0"/>
          <a:chOff x="0" y="0"/>
          <a:chExt cx="0" cy="0"/>
        </a:xfrm>
      </p:grpSpPr>
      <p:sp>
        <p:nvSpPr>
          <p:cNvPr id="73" name="Google Shape;73;p13"/>
          <p:cNvSpPr txBox="1"/>
          <p:nvPr>
            <p:ph type="title"/>
          </p:nvPr>
        </p:nvSpPr>
        <p:spPr>
          <a:xfrm>
            <a:off x="1950229" y="1522200"/>
            <a:ext cx="24618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4" name="Google Shape;74;p13"/>
          <p:cNvSpPr txBox="1"/>
          <p:nvPr>
            <p:ph idx="1" type="subTitle"/>
          </p:nvPr>
        </p:nvSpPr>
        <p:spPr>
          <a:xfrm>
            <a:off x="1950229" y="1888342"/>
            <a:ext cx="24618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75" name="Google Shape;75;p13"/>
          <p:cNvSpPr txBox="1"/>
          <p:nvPr>
            <p:ph idx="2" type="title"/>
          </p:nvPr>
        </p:nvSpPr>
        <p:spPr>
          <a:xfrm flipH="1">
            <a:off x="5801161" y="1522204"/>
            <a:ext cx="24618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6" name="Google Shape;76;p13"/>
          <p:cNvSpPr txBox="1"/>
          <p:nvPr>
            <p:ph idx="3" type="subTitle"/>
          </p:nvPr>
        </p:nvSpPr>
        <p:spPr>
          <a:xfrm flipH="1">
            <a:off x="5801332" y="1888349"/>
            <a:ext cx="24615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77" name="Google Shape;77;p13"/>
          <p:cNvSpPr txBox="1"/>
          <p:nvPr>
            <p:ph hasCustomPrompt="1" idx="4" type="title"/>
          </p:nvPr>
        </p:nvSpPr>
        <p:spPr>
          <a:xfrm>
            <a:off x="970889" y="1796773"/>
            <a:ext cx="7347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p:nvPr>
            <p:ph hasCustomPrompt="1" idx="5" type="title"/>
          </p:nvPr>
        </p:nvSpPr>
        <p:spPr>
          <a:xfrm flipH="1">
            <a:off x="4822654" y="1796773"/>
            <a:ext cx="7347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p:nvPr>
            <p:ph idx="6"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80" name="Google Shape;80;p13"/>
          <p:cNvSpPr txBox="1"/>
          <p:nvPr>
            <p:ph idx="7" type="title"/>
          </p:nvPr>
        </p:nvSpPr>
        <p:spPr>
          <a:xfrm>
            <a:off x="1950229" y="3088120"/>
            <a:ext cx="24618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1" name="Google Shape;81;p13"/>
          <p:cNvSpPr txBox="1"/>
          <p:nvPr>
            <p:ph idx="8" type="subTitle"/>
          </p:nvPr>
        </p:nvSpPr>
        <p:spPr>
          <a:xfrm>
            <a:off x="1949971" y="3455500"/>
            <a:ext cx="24624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82" name="Google Shape;82;p13"/>
          <p:cNvSpPr txBox="1"/>
          <p:nvPr>
            <p:ph idx="9" type="title"/>
          </p:nvPr>
        </p:nvSpPr>
        <p:spPr>
          <a:xfrm flipH="1">
            <a:off x="5801161" y="3088120"/>
            <a:ext cx="24618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3" name="Google Shape;83;p13"/>
          <p:cNvSpPr txBox="1"/>
          <p:nvPr>
            <p:ph idx="13" type="subTitle"/>
          </p:nvPr>
        </p:nvSpPr>
        <p:spPr>
          <a:xfrm flipH="1">
            <a:off x="5801332" y="3455500"/>
            <a:ext cx="24615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84" name="Google Shape;84;p13"/>
          <p:cNvSpPr txBox="1"/>
          <p:nvPr>
            <p:ph hasCustomPrompt="1" idx="14" type="title"/>
          </p:nvPr>
        </p:nvSpPr>
        <p:spPr>
          <a:xfrm>
            <a:off x="970889" y="3363293"/>
            <a:ext cx="7347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p:nvPr>
            <p:ph hasCustomPrompt="1" idx="15" type="title"/>
          </p:nvPr>
        </p:nvSpPr>
        <p:spPr>
          <a:xfrm flipH="1">
            <a:off x="4822654" y="3363293"/>
            <a:ext cx="7347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86" name="Google Shape;86;p13"/>
          <p:cNvGrpSpPr/>
          <p:nvPr/>
        </p:nvGrpSpPr>
        <p:grpSpPr>
          <a:xfrm>
            <a:off x="2098" y="260529"/>
            <a:ext cx="9139800" cy="4622425"/>
            <a:chOff x="2098" y="260529"/>
            <a:chExt cx="9139800" cy="4622425"/>
          </a:xfrm>
        </p:grpSpPr>
        <p:cxnSp>
          <p:nvCxnSpPr>
            <p:cNvPr id="87" name="Google Shape;87;p13"/>
            <p:cNvCxnSpPr/>
            <p:nvPr/>
          </p:nvCxnSpPr>
          <p:spPr>
            <a:xfrm>
              <a:off x="2098" y="260529"/>
              <a:ext cx="9139800" cy="0"/>
            </a:xfrm>
            <a:prstGeom prst="straightConnector1">
              <a:avLst/>
            </a:prstGeom>
            <a:noFill/>
            <a:ln cap="flat" cmpd="sng" w="19050">
              <a:solidFill>
                <a:schemeClr val="dk2"/>
              </a:solidFill>
              <a:prstDash val="solid"/>
              <a:round/>
              <a:headEnd len="med" w="med" type="none"/>
              <a:tailEnd len="med" w="med" type="none"/>
            </a:ln>
          </p:spPr>
        </p:cxnSp>
        <p:cxnSp>
          <p:nvCxnSpPr>
            <p:cNvPr id="88" name="Google Shape;88;p13"/>
            <p:cNvCxnSpPr/>
            <p:nvPr/>
          </p:nvCxnSpPr>
          <p:spPr>
            <a:xfrm>
              <a:off x="2098" y="4882954"/>
              <a:ext cx="91398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2">
    <p:spTree>
      <p:nvGrpSpPr>
        <p:cNvPr id="89" name="Shape 89"/>
        <p:cNvGrpSpPr/>
        <p:nvPr/>
      </p:nvGrpSpPr>
      <p:grpSpPr>
        <a:xfrm>
          <a:off x="0" y="0"/>
          <a:ext cx="0" cy="0"/>
          <a:chOff x="0" y="0"/>
          <a:chExt cx="0" cy="0"/>
        </a:xfrm>
      </p:grpSpPr>
      <p:sp>
        <p:nvSpPr>
          <p:cNvPr id="90" name="Google Shape;90;p14"/>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91" name="Google Shape;91;p14"/>
          <p:cNvGrpSpPr/>
          <p:nvPr/>
        </p:nvGrpSpPr>
        <p:grpSpPr>
          <a:xfrm>
            <a:off x="2100" y="260538"/>
            <a:ext cx="9139800" cy="4622425"/>
            <a:chOff x="2098" y="260529"/>
            <a:chExt cx="9139800" cy="4622425"/>
          </a:xfrm>
        </p:grpSpPr>
        <p:cxnSp>
          <p:nvCxnSpPr>
            <p:cNvPr id="92" name="Google Shape;92;p14"/>
            <p:cNvCxnSpPr/>
            <p:nvPr/>
          </p:nvCxnSpPr>
          <p:spPr>
            <a:xfrm>
              <a:off x="2098" y="260529"/>
              <a:ext cx="9139800" cy="0"/>
            </a:xfrm>
            <a:prstGeom prst="straightConnector1">
              <a:avLst/>
            </a:prstGeom>
            <a:noFill/>
            <a:ln cap="flat" cmpd="sng" w="19050">
              <a:solidFill>
                <a:schemeClr val="dk2"/>
              </a:solidFill>
              <a:prstDash val="solid"/>
              <a:round/>
              <a:headEnd len="med" w="med" type="none"/>
              <a:tailEnd len="med" w="med" type="none"/>
            </a:ln>
          </p:spPr>
        </p:cxnSp>
        <p:cxnSp>
          <p:nvCxnSpPr>
            <p:cNvPr id="93" name="Google Shape;93;p14"/>
            <p:cNvCxnSpPr/>
            <p:nvPr/>
          </p:nvCxnSpPr>
          <p:spPr>
            <a:xfrm>
              <a:off x="2098" y="4882954"/>
              <a:ext cx="91398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2_1">
    <p:spTree>
      <p:nvGrpSpPr>
        <p:cNvPr id="94" name="Shape 94"/>
        <p:cNvGrpSpPr/>
        <p:nvPr/>
      </p:nvGrpSpPr>
      <p:grpSpPr>
        <a:xfrm>
          <a:off x="0" y="0"/>
          <a:ext cx="0" cy="0"/>
          <a:chOff x="0" y="0"/>
          <a:chExt cx="0" cy="0"/>
        </a:xfrm>
      </p:grpSpPr>
      <p:sp>
        <p:nvSpPr>
          <p:cNvPr id="95" name="Google Shape;95;p15"/>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96" name="Google Shape;96;p15"/>
          <p:cNvGrpSpPr/>
          <p:nvPr/>
        </p:nvGrpSpPr>
        <p:grpSpPr>
          <a:xfrm>
            <a:off x="2100" y="260538"/>
            <a:ext cx="9139800" cy="4622425"/>
            <a:chOff x="2098" y="260529"/>
            <a:chExt cx="9139800" cy="4622425"/>
          </a:xfrm>
        </p:grpSpPr>
        <p:cxnSp>
          <p:nvCxnSpPr>
            <p:cNvPr id="97" name="Google Shape;97;p15"/>
            <p:cNvCxnSpPr/>
            <p:nvPr/>
          </p:nvCxnSpPr>
          <p:spPr>
            <a:xfrm>
              <a:off x="2098" y="260529"/>
              <a:ext cx="9139800" cy="0"/>
            </a:xfrm>
            <a:prstGeom prst="straightConnector1">
              <a:avLst/>
            </a:prstGeom>
            <a:noFill/>
            <a:ln cap="flat" cmpd="sng" w="19050">
              <a:solidFill>
                <a:schemeClr val="dk2"/>
              </a:solidFill>
              <a:prstDash val="solid"/>
              <a:round/>
              <a:headEnd len="med" w="med" type="none"/>
              <a:tailEnd len="med" w="med" type="none"/>
            </a:ln>
          </p:spPr>
        </p:cxnSp>
        <p:cxnSp>
          <p:nvCxnSpPr>
            <p:cNvPr id="98" name="Google Shape;98;p15"/>
            <p:cNvCxnSpPr/>
            <p:nvPr/>
          </p:nvCxnSpPr>
          <p:spPr>
            <a:xfrm>
              <a:off x="2098" y="4882954"/>
              <a:ext cx="91398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4">
    <p:spTree>
      <p:nvGrpSpPr>
        <p:cNvPr id="99" name="Shape 99"/>
        <p:cNvGrpSpPr/>
        <p:nvPr/>
      </p:nvGrpSpPr>
      <p:grpSpPr>
        <a:xfrm>
          <a:off x="0" y="0"/>
          <a:ext cx="0" cy="0"/>
          <a:chOff x="0" y="0"/>
          <a:chExt cx="0" cy="0"/>
        </a:xfrm>
      </p:grpSpPr>
      <p:sp>
        <p:nvSpPr>
          <p:cNvPr id="100" name="Google Shape;100;p16"/>
          <p:cNvSpPr txBox="1"/>
          <p:nvPr>
            <p:ph type="title"/>
          </p:nvPr>
        </p:nvSpPr>
        <p:spPr>
          <a:xfrm>
            <a:off x="826626" y="1748700"/>
            <a:ext cx="3701100" cy="548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1" name="Google Shape;101;p16"/>
          <p:cNvSpPr txBox="1"/>
          <p:nvPr>
            <p:ph idx="1" type="subTitle"/>
          </p:nvPr>
        </p:nvSpPr>
        <p:spPr>
          <a:xfrm>
            <a:off x="827366" y="2297400"/>
            <a:ext cx="3699600" cy="1097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grpSp>
        <p:nvGrpSpPr>
          <p:cNvPr id="102" name="Google Shape;102;p16"/>
          <p:cNvGrpSpPr/>
          <p:nvPr/>
        </p:nvGrpSpPr>
        <p:grpSpPr>
          <a:xfrm>
            <a:off x="2100" y="260538"/>
            <a:ext cx="9139800" cy="4622425"/>
            <a:chOff x="2098" y="260529"/>
            <a:chExt cx="9139800" cy="4622425"/>
          </a:xfrm>
        </p:grpSpPr>
        <p:cxnSp>
          <p:nvCxnSpPr>
            <p:cNvPr id="103" name="Google Shape;103;p16"/>
            <p:cNvCxnSpPr/>
            <p:nvPr/>
          </p:nvCxnSpPr>
          <p:spPr>
            <a:xfrm>
              <a:off x="2098" y="260529"/>
              <a:ext cx="9139800" cy="0"/>
            </a:xfrm>
            <a:prstGeom prst="straightConnector1">
              <a:avLst/>
            </a:prstGeom>
            <a:noFill/>
            <a:ln cap="flat" cmpd="sng" w="19050">
              <a:solidFill>
                <a:schemeClr val="dk2"/>
              </a:solidFill>
              <a:prstDash val="solid"/>
              <a:round/>
              <a:headEnd len="med" w="med" type="none"/>
              <a:tailEnd len="med" w="med" type="none"/>
            </a:ln>
          </p:spPr>
        </p:cxnSp>
        <p:cxnSp>
          <p:nvCxnSpPr>
            <p:cNvPr id="104" name="Google Shape;104;p16"/>
            <p:cNvCxnSpPr/>
            <p:nvPr/>
          </p:nvCxnSpPr>
          <p:spPr>
            <a:xfrm>
              <a:off x="2098" y="4882954"/>
              <a:ext cx="91398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_1">
    <p:spTree>
      <p:nvGrpSpPr>
        <p:cNvPr id="105" name="Shape 105"/>
        <p:cNvGrpSpPr/>
        <p:nvPr/>
      </p:nvGrpSpPr>
      <p:grpSpPr>
        <a:xfrm>
          <a:off x="0" y="0"/>
          <a:ext cx="0" cy="0"/>
          <a:chOff x="0" y="0"/>
          <a:chExt cx="0" cy="0"/>
        </a:xfrm>
      </p:grpSpPr>
      <p:sp>
        <p:nvSpPr>
          <p:cNvPr id="106" name="Google Shape;106;p17"/>
          <p:cNvSpPr txBox="1"/>
          <p:nvPr>
            <p:ph type="title"/>
          </p:nvPr>
        </p:nvSpPr>
        <p:spPr>
          <a:xfrm>
            <a:off x="1265100" y="3091363"/>
            <a:ext cx="6613800" cy="971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7" name="Google Shape;107;p17"/>
          <p:cNvSpPr txBox="1"/>
          <p:nvPr>
            <p:ph idx="1" type="subTitle"/>
          </p:nvPr>
        </p:nvSpPr>
        <p:spPr>
          <a:xfrm>
            <a:off x="1266467" y="4053013"/>
            <a:ext cx="6611100" cy="54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grpSp>
        <p:nvGrpSpPr>
          <p:cNvPr id="108" name="Google Shape;108;p17"/>
          <p:cNvGrpSpPr/>
          <p:nvPr/>
        </p:nvGrpSpPr>
        <p:grpSpPr>
          <a:xfrm>
            <a:off x="2100" y="260538"/>
            <a:ext cx="9139800" cy="4622425"/>
            <a:chOff x="2098" y="260529"/>
            <a:chExt cx="9139800" cy="4622425"/>
          </a:xfrm>
        </p:grpSpPr>
        <p:cxnSp>
          <p:nvCxnSpPr>
            <p:cNvPr id="109" name="Google Shape;109;p17"/>
            <p:cNvCxnSpPr/>
            <p:nvPr/>
          </p:nvCxnSpPr>
          <p:spPr>
            <a:xfrm>
              <a:off x="2098" y="260529"/>
              <a:ext cx="9139800" cy="0"/>
            </a:xfrm>
            <a:prstGeom prst="straightConnector1">
              <a:avLst/>
            </a:prstGeom>
            <a:noFill/>
            <a:ln cap="flat" cmpd="sng" w="19050">
              <a:solidFill>
                <a:schemeClr val="dk2"/>
              </a:solidFill>
              <a:prstDash val="solid"/>
              <a:round/>
              <a:headEnd len="med" w="med" type="none"/>
              <a:tailEnd len="med" w="med" type="none"/>
            </a:ln>
          </p:spPr>
        </p:cxnSp>
        <p:cxnSp>
          <p:nvCxnSpPr>
            <p:cNvPr id="110" name="Google Shape;110;p17"/>
            <p:cNvCxnSpPr/>
            <p:nvPr/>
          </p:nvCxnSpPr>
          <p:spPr>
            <a:xfrm>
              <a:off x="2098" y="4882954"/>
              <a:ext cx="91398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4">
    <p:spTree>
      <p:nvGrpSpPr>
        <p:cNvPr id="111" name="Shape 111"/>
        <p:cNvGrpSpPr/>
        <p:nvPr/>
      </p:nvGrpSpPr>
      <p:grpSpPr>
        <a:xfrm>
          <a:off x="0" y="0"/>
          <a:ext cx="0" cy="0"/>
          <a:chOff x="0" y="0"/>
          <a:chExt cx="0" cy="0"/>
        </a:xfrm>
      </p:grpSpPr>
      <p:sp>
        <p:nvSpPr>
          <p:cNvPr id="112" name="Google Shape;112;p18"/>
          <p:cNvSpPr txBox="1"/>
          <p:nvPr>
            <p:ph idx="1" type="body"/>
          </p:nvPr>
        </p:nvSpPr>
        <p:spPr>
          <a:xfrm>
            <a:off x="794950" y="1708150"/>
            <a:ext cx="3749400" cy="28914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sz="16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113" name="Google Shape;113;p18"/>
          <p:cNvSpPr txBox="1"/>
          <p:nvPr>
            <p:ph idx="2" type="body"/>
          </p:nvPr>
        </p:nvSpPr>
        <p:spPr>
          <a:xfrm>
            <a:off x="4599650" y="1708150"/>
            <a:ext cx="3749400" cy="2891400"/>
          </a:xfrm>
          <a:prstGeom prst="rect">
            <a:avLst/>
          </a:prstGeom>
        </p:spPr>
        <p:txBody>
          <a:bodyPr anchorCtr="0" anchor="t" bIns="91425" lIns="91425" spcFirstLastPara="1" rIns="91425" wrap="square" tIns="91425">
            <a:noAutofit/>
          </a:bodyPr>
          <a:lstStyle>
            <a:lvl1pPr indent="-330200" lvl="0" marL="457200" rtl="0">
              <a:lnSpc>
                <a:spcPct val="100000"/>
              </a:lnSpc>
              <a:spcBef>
                <a:spcPts val="300"/>
              </a:spcBef>
              <a:spcAft>
                <a:spcPts val="0"/>
              </a:spcAft>
              <a:buSzPts val="1600"/>
              <a:buFont typeface="Nunito Light"/>
              <a:buChar char="●"/>
              <a:defRPr sz="16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114" name="Google Shape;114;p18"/>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15" name="Google Shape;115;p18"/>
          <p:cNvSpPr txBox="1"/>
          <p:nvPr>
            <p:ph idx="3" type="subTitle"/>
          </p:nvPr>
        </p:nvSpPr>
        <p:spPr>
          <a:xfrm>
            <a:off x="720150" y="1253100"/>
            <a:ext cx="7704000" cy="365700"/>
          </a:xfrm>
          <a:prstGeom prst="rect">
            <a:avLst/>
          </a:prstGeom>
        </p:spPr>
        <p:txBody>
          <a:bodyPr anchorCtr="0" anchor="ctr" bIns="91425" lIns="91425" spcFirstLastPara="1" rIns="91425" wrap="square" tIns="91425">
            <a:noAutofit/>
          </a:bodyPr>
          <a:lstStyle>
            <a:lvl1pPr lvl="0" rtl="0" algn="ctr">
              <a:lnSpc>
                <a:spcPct val="100000"/>
              </a:lnSpc>
              <a:spcBef>
                <a:spcPts val="30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16" name="Google Shape;116;p18"/>
          <p:cNvGrpSpPr/>
          <p:nvPr/>
        </p:nvGrpSpPr>
        <p:grpSpPr>
          <a:xfrm>
            <a:off x="2100" y="260538"/>
            <a:ext cx="9139800" cy="4622425"/>
            <a:chOff x="2098" y="260529"/>
            <a:chExt cx="9139800" cy="4622425"/>
          </a:xfrm>
        </p:grpSpPr>
        <p:cxnSp>
          <p:nvCxnSpPr>
            <p:cNvPr id="117" name="Google Shape;117;p18"/>
            <p:cNvCxnSpPr/>
            <p:nvPr/>
          </p:nvCxnSpPr>
          <p:spPr>
            <a:xfrm>
              <a:off x="2098" y="260529"/>
              <a:ext cx="9139800" cy="0"/>
            </a:xfrm>
            <a:prstGeom prst="straightConnector1">
              <a:avLst/>
            </a:prstGeom>
            <a:noFill/>
            <a:ln cap="flat" cmpd="sng" w="19050">
              <a:solidFill>
                <a:schemeClr val="dk2"/>
              </a:solidFill>
              <a:prstDash val="solid"/>
              <a:round/>
              <a:headEnd len="med" w="med" type="none"/>
              <a:tailEnd len="med" w="med" type="none"/>
            </a:ln>
          </p:spPr>
        </p:cxnSp>
        <p:cxnSp>
          <p:nvCxnSpPr>
            <p:cNvPr id="118" name="Google Shape;118;p18"/>
            <p:cNvCxnSpPr/>
            <p:nvPr/>
          </p:nvCxnSpPr>
          <p:spPr>
            <a:xfrm>
              <a:off x="2098" y="4882954"/>
              <a:ext cx="91398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4_1">
    <p:spTree>
      <p:nvGrpSpPr>
        <p:cNvPr id="119" name="Shape 119"/>
        <p:cNvGrpSpPr/>
        <p:nvPr/>
      </p:nvGrpSpPr>
      <p:grpSpPr>
        <a:xfrm>
          <a:off x="0" y="0"/>
          <a:ext cx="0" cy="0"/>
          <a:chOff x="0" y="0"/>
          <a:chExt cx="0" cy="0"/>
        </a:xfrm>
      </p:grpSpPr>
      <p:sp>
        <p:nvSpPr>
          <p:cNvPr id="120" name="Google Shape;120;p19"/>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21" name="Google Shape;121;p19"/>
          <p:cNvSpPr txBox="1"/>
          <p:nvPr>
            <p:ph idx="1" type="subTitle"/>
          </p:nvPr>
        </p:nvSpPr>
        <p:spPr>
          <a:xfrm>
            <a:off x="719929" y="2758440"/>
            <a:ext cx="25017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Titillium Web"/>
              <a:buNone/>
              <a:defRPr sz="2500">
                <a:latin typeface="Mulish Black"/>
                <a:ea typeface="Mulish Black"/>
                <a:cs typeface="Mulish Black"/>
                <a:sym typeface="Mulish Black"/>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2" name="Google Shape;122;p19"/>
          <p:cNvSpPr txBox="1"/>
          <p:nvPr>
            <p:ph idx="2" type="subTitle"/>
          </p:nvPr>
        </p:nvSpPr>
        <p:spPr>
          <a:xfrm>
            <a:off x="719929" y="3133344"/>
            <a:ext cx="25017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3" name="Google Shape;123;p19"/>
          <p:cNvSpPr txBox="1"/>
          <p:nvPr>
            <p:ph idx="3" type="subTitle"/>
          </p:nvPr>
        </p:nvSpPr>
        <p:spPr>
          <a:xfrm>
            <a:off x="3321150" y="2758440"/>
            <a:ext cx="25017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Titillium Web"/>
              <a:buNone/>
              <a:defRPr sz="2500">
                <a:latin typeface="Mulish Black"/>
                <a:ea typeface="Mulish Black"/>
                <a:cs typeface="Mulish Black"/>
                <a:sym typeface="Mulish Black"/>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19"/>
          <p:cNvSpPr txBox="1"/>
          <p:nvPr>
            <p:ph idx="4" type="subTitle"/>
          </p:nvPr>
        </p:nvSpPr>
        <p:spPr>
          <a:xfrm>
            <a:off x="3321150" y="3133344"/>
            <a:ext cx="25017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5" name="Google Shape;125;p19"/>
          <p:cNvSpPr txBox="1"/>
          <p:nvPr>
            <p:ph idx="5" type="subTitle"/>
          </p:nvPr>
        </p:nvSpPr>
        <p:spPr>
          <a:xfrm>
            <a:off x="5922371" y="2758440"/>
            <a:ext cx="25017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Titillium Web"/>
              <a:buNone/>
              <a:defRPr sz="2500">
                <a:latin typeface="Mulish Black"/>
                <a:ea typeface="Mulish Black"/>
                <a:cs typeface="Mulish Black"/>
                <a:sym typeface="Mulish Black"/>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6" name="Google Shape;126;p19"/>
          <p:cNvSpPr txBox="1"/>
          <p:nvPr>
            <p:ph idx="6" type="subTitle"/>
          </p:nvPr>
        </p:nvSpPr>
        <p:spPr>
          <a:xfrm>
            <a:off x="5922371" y="3133344"/>
            <a:ext cx="25017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27" name="Google Shape;127;p19"/>
          <p:cNvGrpSpPr/>
          <p:nvPr/>
        </p:nvGrpSpPr>
        <p:grpSpPr>
          <a:xfrm>
            <a:off x="2100" y="260538"/>
            <a:ext cx="9139800" cy="4622425"/>
            <a:chOff x="2098" y="260529"/>
            <a:chExt cx="9139800" cy="4622425"/>
          </a:xfrm>
        </p:grpSpPr>
        <p:cxnSp>
          <p:nvCxnSpPr>
            <p:cNvPr id="128" name="Google Shape;128;p19"/>
            <p:cNvCxnSpPr/>
            <p:nvPr/>
          </p:nvCxnSpPr>
          <p:spPr>
            <a:xfrm>
              <a:off x="2098" y="260529"/>
              <a:ext cx="9139800" cy="0"/>
            </a:xfrm>
            <a:prstGeom prst="straightConnector1">
              <a:avLst/>
            </a:prstGeom>
            <a:noFill/>
            <a:ln cap="flat" cmpd="sng" w="19050">
              <a:solidFill>
                <a:schemeClr val="dk2"/>
              </a:solidFill>
              <a:prstDash val="solid"/>
              <a:round/>
              <a:headEnd len="med" w="med" type="none"/>
              <a:tailEnd len="med" w="med" type="none"/>
            </a:ln>
          </p:spPr>
        </p:cxnSp>
        <p:cxnSp>
          <p:nvCxnSpPr>
            <p:cNvPr id="129" name="Google Shape;129;p19"/>
            <p:cNvCxnSpPr/>
            <p:nvPr/>
          </p:nvCxnSpPr>
          <p:spPr>
            <a:xfrm>
              <a:off x="2098" y="4882954"/>
              <a:ext cx="91398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130" name="Shape 130"/>
        <p:cNvGrpSpPr/>
        <p:nvPr/>
      </p:nvGrpSpPr>
      <p:grpSpPr>
        <a:xfrm>
          <a:off x="0" y="0"/>
          <a:ext cx="0" cy="0"/>
          <a:chOff x="0" y="0"/>
          <a:chExt cx="0" cy="0"/>
        </a:xfrm>
      </p:grpSpPr>
      <p:sp>
        <p:nvSpPr>
          <p:cNvPr id="131" name="Google Shape;131;p20"/>
          <p:cNvSpPr txBox="1"/>
          <p:nvPr>
            <p:ph type="title"/>
          </p:nvPr>
        </p:nvSpPr>
        <p:spPr>
          <a:xfrm>
            <a:off x="718637" y="1968379"/>
            <a:ext cx="198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2" name="Google Shape;132;p20"/>
          <p:cNvSpPr txBox="1"/>
          <p:nvPr>
            <p:ph idx="1" type="subTitle"/>
          </p:nvPr>
        </p:nvSpPr>
        <p:spPr>
          <a:xfrm>
            <a:off x="718637" y="2335829"/>
            <a:ext cx="19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33" name="Google Shape;133;p20"/>
          <p:cNvSpPr txBox="1"/>
          <p:nvPr>
            <p:ph idx="2" type="title"/>
          </p:nvPr>
        </p:nvSpPr>
        <p:spPr>
          <a:xfrm>
            <a:off x="3579000" y="1968379"/>
            <a:ext cx="198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4" name="Google Shape;134;p20"/>
          <p:cNvSpPr txBox="1"/>
          <p:nvPr>
            <p:ph idx="3" type="subTitle"/>
          </p:nvPr>
        </p:nvSpPr>
        <p:spPr>
          <a:xfrm>
            <a:off x="3579000" y="2335829"/>
            <a:ext cx="19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35" name="Google Shape;135;p20"/>
          <p:cNvSpPr txBox="1"/>
          <p:nvPr>
            <p:ph idx="4" type="title"/>
          </p:nvPr>
        </p:nvSpPr>
        <p:spPr>
          <a:xfrm>
            <a:off x="718637" y="3720405"/>
            <a:ext cx="198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6" name="Google Shape;136;p20"/>
          <p:cNvSpPr txBox="1"/>
          <p:nvPr>
            <p:ph idx="5" type="subTitle"/>
          </p:nvPr>
        </p:nvSpPr>
        <p:spPr>
          <a:xfrm>
            <a:off x="718637" y="4087855"/>
            <a:ext cx="19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37" name="Google Shape;137;p20"/>
          <p:cNvSpPr txBox="1"/>
          <p:nvPr>
            <p:ph idx="6" type="title"/>
          </p:nvPr>
        </p:nvSpPr>
        <p:spPr>
          <a:xfrm>
            <a:off x="3579000" y="3720405"/>
            <a:ext cx="198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8" name="Google Shape;138;p20"/>
          <p:cNvSpPr txBox="1"/>
          <p:nvPr>
            <p:ph idx="7" type="subTitle"/>
          </p:nvPr>
        </p:nvSpPr>
        <p:spPr>
          <a:xfrm>
            <a:off x="3579000" y="4087855"/>
            <a:ext cx="19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39" name="Google Shape;139;p20"/>
          <p:cNvSpPr txBox="1"/>
          <p:nvPr>
            <p:ph idx="8" type="title"/>
          </p:nvPr>
        </p:nvSpPr>
        <p:spPr>
          <a:xfrm>
            <a:off x="6439363" y="1968379"/>
            <a:ext cx="198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0" name="Google Shape;140;p20"/>
          <p:cNvSpPr txBox="1"/>
          <p:nvPr>
            <p:ph idx="9" type="subTitle"/>
          </p:nvPr>
        </p:nvSpPr>
        <p:spPr>
          <a:xfrm>
            <a:off x="6439363" y="2335829"/>
            <a:ext cx="19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41" name="Google Shape;141;p20"/>
          <p:cNvSpPr txBox="1"/>
          <p:nvPr>
            <p:ph idx="13" type="title"/>
          </p:nvPr>
        </p:nvSpPr>
        <p:spPr>
          <a:xfrm>
            <a:off x="6439363" y="3720405"/>
            <a:ext cx="198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2" name="Google Shape;142;p20"/>
          <p:cNvSpPr txBox="1"/>
          <p:nvPr>
            <p:ph idx="14" type="subTitle"/>
          </p:nvPr>
        </p:nvSpPr>
        <p:spPr>
          <a:xfrm>
            <a:off x="6439363" y="4087855"/>
            <a:ext cx="19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43" name="Google Shape;143;p20"/>
          <p:cNvSpPr txBox="1"/>
          <p:nvPr>
            <p:ph idx="15"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144" name="Google Shape;144;p20"/>
          <p:cNvGrpSpPr/>
          <p:nvPr/>
        </p:nvGrpSpPr>
        <p:grpSpPr>
          <a:xfrm>
            <a:off x="2100" y="260538"/>
            <a:ext cx="9139800" cy="4622425"/>
            <a:chOff x="2098" y="260529"/>
            <a:chExt cx="9139800" cy="4622425"/>
          </a:xfrm>
        </p:grpSpPr>
        <p:cxnSp>
          <p:nvCxnSpPr>
            <p:cNvPr id="145" name="Google Shape;145;p20"/>
            <p:cNvCxnSpPr/>
            <p:nvPr/>
          </p:nvCxnSpPr>
          <p:spPr>
            <a:xfrm>
              <a:off x="2098" y="260529"/>
              <a:ext cx="9139800" cy="0"/>
            </a:xfrm>
            <a:prstGeom prst="straightConnector1">
              <a:avLst/>
            </a:prstGeom>
            <a:noFill/>
            <a:ln cap="flat" cmpd="sng" w="19050">
              <a:solidFill>
                <a:schemeClr val="dk2"/>
              </a:solidFill>
              <a:prstDash val="solid"/>
              <a:round/>
              <a:headEnd len="med" w="med" type="none"/>
              <a:tailEnd len="med" w="med" type="none"/>
            </a:ln>
          </p:spPr>
        </p:cxnSp>
        <p:cxnSp>
          <p:nvCxnSpPr>
            <p:cNvPr id="146" name="Google Shape;146;p20"/>
            <p:cNvCxnSpPr/>
            <p:nvPr/>
          </p:nvCxnSpPr>
          <p:spPr>
            <a:xfrm>
              <a:off x="2098" y="4882954"/>
              <a:ext cx="91398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2368350" y="2568550"/>
            <a:ext cx="4407300" cy="731400"/>
          </a:xfrm>
          <a:prstGeom prst="rect">
            <a:avLst/>
          </a:prstGeom>
          <a:noFill/>
        </p:spPr>
        <p:txBody>
          <a:bodyPr anchorCtr="0" anchor="ctr" bIns="91425" lIns="91425" spcFirstLastPara="1" rIns="91425" wrap="square" tIns="91425">
            <a:noAutofit/>
          </a:bodyPr>
          <a:lstStyle>
            <a:lvl1pPr lvl="0">
              <a:spcBef>
                <a:spcPts val="0"/>
              </a:spcBef>
              <a:spcAft>
                <a:spcPts val="0"/>
              </a:spcAft>
              <a:buSzPts val="3600"/>
              <a:buNone/>
              <a:defRPr sz="55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6" name="Google Shape;16;p3"/>
          <p:cNvSpPr txBox="1"/>
          <p:nvPr>
            <p:ph hasCustomPrompt="1" idx="2" type="title"/>
          </p:nvPr>
        </p:nvSpPr>
        <p:spPr>
          <a:xfrm>
            <a:off x="4114800" y="1483782"/>
            <a:ext cx="914400" cy="690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5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txBox="1"/>
          <p:nvPr>
            <p:ph idx="1" type="subTitle"/>
          </p:nvPr>
        </p:nvSpPr>
        <p:spPr>
          <a:xfrm>
            <a:off x="2369100" y="3444776"/>
            <a:ext cx="4405800" cy="365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7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grpSp>
        <p:nvGrpSpPr>
          <p:cNvPr id="18" name="Google Shape;18;p3"/>
          <p:cNvGrpSpPr/>
          <p:nvPr/>
        </p:nvGrpSpPr>
        <p:grpSpPr>
          <a:xfrm>
            <a:off x="2100" y="260538"/>
            <a:ext cx="9139800" cy="4622425"/>
            <a:chOff x="2098" y="260529"/>
            <a:chExt cx="9139800" cy="4622425"/>
          </a:xfrm>
        </p:grpSpPr>
        <p:cxnSp>
          <p:nvCxnSpPr>
            <p:cNvPr id="19" name="Google Shape;19;p3"/>
            <p:cNvCxnSpPr/>
            <p:nvPr/>
          </p:nvCxnSpPr>
          <p:spPr>
            <a:xfrm>
              <a:off x="2098" y="260529"/>
              <a:ext cx="9139800" cy="0"/>
            </a:xfrm>
            <a:prstGeom prst="straightConnector1">
              <a:avLst/>
            </a:prstGeom>
            <a:noFill/>
            <a:ln cap="flat" cmpd="sng" w="19050">
              <a:solidFill>
                <a:schemeClr val="dk2"/>
              </a:solidFill>
              <a:prstDash val="solid"/>
              <a:round/>
              <a:headEnd len="med" w="med" type="none"/>
              <a:tailEnd len="med" w="med" type="none"/>
            </a:ln>
          </p:spPr>
        </p:cxnSp>
        <p:cxnSp>
          <p:nvCxnSpPr>
            <p:cNvPr id="20" name="Google Shape;20;p3"/>
            <p:cNvCxnSpPr/>
            <p:nvPr/>
          </p:nvCxnSpPr>
          <p:spPr>
            <a:xfrm>
              <a:off x="2098" y="4882954"/>
              <a:ext cx="91398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47" name="Shape 147"/>
        <p:cNvGrpSpPr/>
        <p:nvPr/>
      </p:nvGrpSpPr>
      <p:grpSpPr>
        <a:xfrm>
          <a:off x="0" y="0"/>
          <a:ext cx="0" cy="0"/>
          <a:chOff x="0" y="0"/>
          <a:chExt cx="0" cy="0"/>
        </a:xfrm>
      </p:grpSpPr>
      <p:sp>
        <p:nvSpPr>
          <p:cNvPr id="148" name="Google Shape;148;p21"/>
          <p:cNvSpPr txBox="1"/>
          <p:nvPr>
            <p:ph hasCustomPrompt="1" type="title"/>
          </p:nvPr>
        </p:nvSpPr>
        <p:spPr>
          <a:xfrm>
            <a:off x="2284825" y="603858"/>
            <a:ext cx="4288500" cy="54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9" name="Google Shape;149;p21"/>
          <p:cNvSpPr txBox="1"/>
          <p:nvPr>
            <p:ph idx="1" type="subTitle"/>
          </p:nvPr>
        </p:nvSpPr>
        <p:spPr>
          <a:xfrm>
            <a:off x="2284825" y="1322075"/>
            <a:ext cx="4288500" cy="365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50" name="Google Shape;150;p21"/>
          <p:cNvSpPr txBox="1"/>
          <p:nvPr>
            <p:ph hasCustomPrompt="1" idx="2" type="title"/>
          </p:nvPr>
        </p:nvSpPr>
        <p:spPr>
          <a:xfrm>
            <a:off x="2284825" y="1983402"/>
            <a:ext cx="4288500" cy="54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1" name="Google Shape;151;p21"/>
          <p:cNvSpPr txBox="1"/>
          <p:nvPr>
            <p:ph idx="3" type="subTitle"/>
          </p:nvPr>
        </p:nvSpPr>
        <p:spPr>
          <a:xfrm>
            <a:off x="2284825" y="2702821"/>
            <a:ext cx="4288500" cy="365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52" name="Google Shape;152;p21"/>
          <p:cNvSpPr txBox="1"/>
          <p:nvPr>
            <p:ph hasCustomPrompt="1" idx="4" type="title"/>
          </p:nvPr>
        </p:nvSpPr>
        <p:spPr>
          <a:xfrm>
            <a:off x="2284825" y="3363614"/>
            <a:ext cx="4288500" cy="54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3" name="Google Shape;153;p21"/>
          <p:cNvSpPr txBox="1"/>
          <p:nvPr>
            <p:ph idx="5" type="subTitle"/>
          </p:nvPr>
        </p:nvSpPr>
        <p:spPr>
          <a:xfrm>
            <a:off x="2285125" y="4082442"/>
            <a:ext cx="4287900" cy="365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grpSp>
        <p:nvGrpSpPr>
          <p:cNvPr id="154" name="Google Shape;154;p21"/>
          <p:cNvGrpSpPr/>
          <p:nvPr/>
        </p:nvGrpSpPr>
        <p:grpSpPr>
          <a:xfrm>
            <a:off x="2100" y="260538"/>
            <a:ext cx="9139800" cy="4622425"/>
            <a:chOff x="2098" y="260529"/>
            <a:chExt cx="9139800" cy="4622425"/>
          </a:xfrm>
        </p:grpSpPr>
        <p:cxnSp>
          <p:nvCxnSpPr>
            <p:cNvPr id="155" name="Google Shape;155;p21"/>
            <p:cNvCxnSpPr/>
            <p:nvPr/>
          </p:nvCxnSpPr>
          <p:spPr>
            <a:xfrm>
              <a:off x="2098" y="260529"/>
              <a:ext cx="9139800" cy="0"/>
            </a:xfrm>
            <a:prstGeom prst="straightConnector1">
              <a:avLst/>
            </a:prstGeom>
            <a:noFill/>
            <a:ln cap="flat" cmpd="sng" w="19050">
              <a:solidFill>
                <a:schemeClr val="dk2"/>
              </a:solidFill>
              <a:prstDash val="solid"/>
              <a:round/>
              <a:headEnd len="med" w="med" type="none"/>
              <a:tailEnd len="med" w="med" type="none"/>
            </a:ln>
          </p:spPr>
        </p:cxnSp>
        <p:cxnSp>
          <p:nvCxnSpPr>
            <p:cNvPr id="156" name="Google Shape;156;p21"/>
            <p:cNvCxnSpPr/>
            <p:nvPr/>
          </p:nvCxnSpPr>
          <p:spPr>
            <a:xfrm>
              <a:off x="2098" y="4882954"/>
              <a:ext cx="91398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57" name="Shape 157"/>
        <p:cNvGrpSpPr/>
        <p:nvPr/>
      </p:nvGrpSpPr>
      <p:grpSpPr>
        <a:xfrm>
          <a:off x="0" y="0"/>
          <a:ext cx="0" cy="0"/>
          <a:chOff x="0" y="0"/>
          <a:chExt cx="0" cy="0"/>
        </a:xfrm>
      </p:grpSpPr>
      <p:sp>
        <p:nvSpPr>
          <p:cNvPr id="158" name="Google Shape;158;p22"/>
          <p:cNvSpPr txBox="1"/>
          <p:nvPr>
            <p:ph type="title"/>
          </p:nvPr>
        </p:nvSpPr>
        <p:spPr>
          <a:xfrm>
            <a:off x="3544350" y="554873"/>
            <a:ext cx="4950900" cy="1093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500"/>
              <a:buNone/>
              <a:defRPr sz="7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9" name="Google Shape;159;p22"/>
          <p:cNvSpPr txBox="1"/>
          <p:nvPr>
            <p:ph idx="1" type="subTitle"/>
          </p:nvPr>
        </p:nvSpPr>
        <p:spPr>
          <a:xfrm>
            <a:off x="3548250" y="1653413"/>
            <a:ext cx="4947000" cy="1093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grpSp>
        <p:nvGrpSpPr>
          <p:cNvPr id="160" name="Google Shape;160;p22"/>
          <p:cNvGrpSpPr/>
          <p:nvPr/>
        </p:nvGrpSpPr>
        <p:grpSpPr>
          <a:xfrm>
            <a:off x="2100" y="260538"/>
            <a:ext cx="9139800" cy="4622425"/>
            <a:chOff x="2098" y="260529"/>
            <a:chExt cx="9139800" cy="4622425"/>
          </a:xfrm>
        </p:grpSpPr>
        <p:cxnSp>
          <p:nvCxnSpPr>
            <p:cNvPr id="161" name="Google Shape;161;p22"/>
            <p:cNvCxnSpPr/>
            <p:nvPr/>
          </p:nvCxnSpPr>
          <p:spPr>
            <a:xfrm>
              <a:off x="2098" y="260529"/>
              <a:ext cx="9139800" cy="0"/>
            </a:xfrm>
            <a:prstGeom prst="straightConnector1">
              <a:avLst/>
            </a:prstGeom>
            <a:noFill/>
            <a:ln cap="flat" cmpd="sng" w="19050">
              <a:solidFill>
                <a:schemeClr val="dk2"/>
              </a:solidFill>
              <a:prstDash val="solid"/>
              <a:round/>
              <a:headEnd len="med" w="med" type="none"/>
              <a:tailEnd len="med" w="med" type="none"/>
            </a:ln>
          </p:spPr>
        </p:cxnSp>
        <p:cxnSp>
          <p:nvCxnSpPr>
            <p:cNvPr id="162" name="Google Shape;162;p22"/>
            <p:cNvCxnSpPr/>
            <p:nvPr/>
          </p:nvCxnSpPr>
          <p:spPr>
            <a:xfrm>
              <a:off x="2098" y="4882954"/>
              <a:ext cx="9139800" cy="0"/>
            </a:xfrm>
            <a:prstGeom prst="straightConnector1">
              <a:avLst/>
            </a:prstGeom>
            <a:noFill/>
            <a:ln cap="flat" cmpd="sng" w="19050">
              <a:solidFill>
                <a:schemeClr val="dk2"/>
              </a:solidFill>
              <a:prstDash val="solid"/>
              <a:round/>
              <a:headEnd len="med" w="med" type="none"/>
              <a:tailEnd len="med" w="med" type="none"/>
            </a:ln>
          </p:spPr>
        </p:cxnSp>
      </p:grpSp>
      <p:sp>
        <p:nvSpPr>
          <p:cNvPr id="163" name="Google Shape;163;p22"/>
          <p:cNvSpPr txBox="1"/>
          <p:nvPr/>
        </p:nvSpPr>
        <p:spPr>
          <a:xfrm>
            <a:off x="3548250" y="3450348"/>
            <a:ext cx="4947000" cy="73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300">
                <a:solidFill>
                  <a:schemeClr val="lt1"/>
                </a:solidFill>
                <a:latin typeface="Hind Siliguri"/>
                <a:ea typeface="Hind Siliguri"/>
                <a:cs typeface="Hind Siliguri"/>
                <a:sym typeface="Hind Siliguri"/>
              </a:rPr>
              <a:t>CREDITS: This presentation template was created by </a:t>
            </a:r>
            <a:r>
              <a:rPr b="1" lang="en" sz="1300">
                <a:solidFill>
                  <a:schemeClr val="lt1"/>
                </a:solidFill>
                <a:uFill>
                  <a:noFill/>
                </a:uFill>
                <a:latin typeface="Hind Siliguri"/>
                <a:ea typeface="Hind Siliguri"/>
                <a:cs typeface="Hind Siliguri"/>
                <a:sym typeface="Hind Siliguri"/>
                <a:hlinkClick r:id="rId2">
                  <a:extLst>
                    <a:ext uri="{A12FA001-AC4F-418D-AE19-62706E023703}">
                      <ahyp:hlinkClr val="tx"/>
                    </a:ext>
                  </a:extLst>
                </a:hlinkClick>
              </a:rPr>
              <a:t>Slidesgo</a:t>
            </a:r>
            <a:r>
              <a:rPr lang="en" sz="1300">
                <a:solidFill>
                  <a:schemeClr val="lt1"/>
                </a:solidFill>
                <a:latin typeface="Hind Siliguri"/>
                <a:ea typeface="Hind Siliguri"/>
                <a:cs typeface="Hind Siliguri"/>
                <a:sym typeface="Hind Siliguri"/>
              </a:rPr>
              <a:t>, including icons by </a:t>
            </a:r>
            <a:r>
              <a:rPr b="1" lang="en" sz="1300">
                <a:solidFill>
                  <a:schemeClr val="lt1"/>
                </a:solidFill>
                <a:uFill>
                  <a:noFill/>
                </a:uFill>
                <a:latin typeface="Hind Siliguri"/>
                <a:ea typeface="Hind Siliguri"/>
                <a:cs typeface="Hind Siliguri"/>
                <a:sym typeface="Hind Siliguri"/>
                <a:hlinkClick r:id="rId3">
                  <a:extLst>
                    <a:ext uri="{A12FA001-AC4F-418D-AE19-62706E023703}">
                      <ahyp:hlinkClr val="tx"/>
                    </a:ext>
                  </a:extLst>
                </a:hlinkClick>
              </a:rPr>
              <a:t>Flaticon</a:t>
            </a:r>
            <a:r>
              <a:rPr lang="en" sz="1300">
                <a:solidFill>
                  <a:schemeClr val="lt1"/>
                </a:solidFill>
                <a:latin typeface="Hind Siliguri"/>
                <a:ea typeface="Hind Siliguri"/>
                <a:cs typeface="Hind Siliguri"/>
                <a:sym typeface="Hind Siliguri"/>
              </a:rPr>
              <a:t>, infographics &amp; images by </a:t>
            </a:r>
            <a:r>
              <a:rPr b="1" lang="en" sz="1300">
                <a:solidFill>
                  <a:schemeClr val="lt1"/>
                </a:solidFill>
                <a:uFill>
                  <a:noFill/>
                </a:uFill>
                <a:latin typeface="Hind Siliguri"/>
                <a:ea typeface="Hind Siliguri"/>
                <a:cs typeface="Hind Siliguri"/>
                <a:sym typeface="Hind Siliguri"/>
                <a:hlinkClick r:id="rId4">
                  <a:extLst>
                    <a:ext uri="{A12FA001-AC4F-418D-AE19-62706E023703}">
                      <ahyp:hlinkClr val="tx"/>
                    </a:ext>
                  </a:extLst>
                </a:hlinkClick>
              </a:rPr>
              <a:t>Freepik</a:t>
            </a:r>
            <a:endParaRPr b="1" sz="1300">
              <a:solidFill>
                <a:schemeClr val="lt1"/>
              </a:solidFill>
              <a:latin typeface="Hind Siliguri"/>
              <a:ea typeface="Hind Siliguri"/>
              <a:cs typeface="Hind Siliguri"/>
              <a:sym typeface="Hind Siligu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64" name="Shape 164"/>
        <p:cNvGrpSpPr/>
        <p:nvPr/>
      </p:nvGrpSpPr>
      <p:grpSpPr>
        <a:xfrm>
          <a:off x="0" y="0"/>
          <a:ext cx="0" cy="0"/>
          <a:chOff x="0" y="0"/>
          <a:chExt cx="0" cy="0"/>
        </a:xfrm>
      </p:grpSpPr>
      <p:grpSp>
        <p:nvGrpSpPr>
          <p:cNvPr id="165" name="Google Shape;165;p23"/>
          <p:cNvGrpSpPr/>
          <p:nvPr/>
        </p:nvGrpSpPr>
        <p:grpSpPr>
          <a:xfrm>
            <a:off x="253399" y="413427"/>
            <a:ext cx="1750627" cy="804600"/>
            <a:chOff x="251000" y="518202"/>
            <a:chExt cx="1750627" cy="804600"/>
          </a:xfrm>
        </p:grpSpPr>
        <p:sp>
          <p:nvSpPr>
            <p:cNvPr id="166" name="Google Shape;166;p23"/>
            <p:cNvSpPr/>
            <p:nvPr/>
          </p:nvSpPr>
          <p:spPr>
            <a:xfrm>
              <a:off x="725663"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7" name="Google Shape;167;p23"/>
            <p:cNvPicPr preferRelativeResize="0"/>
            <p:nvPr/>
          </p:nvPicPr>
          <p:blipFill rotWithShape="1">
            <a:blip r:embed="rId2">
              <a:alphaModFix/>
            </a:blip>
            <a:srcRect b="16181" l="16276" r="15991" t="16086"/>
            <a:stretch/>
          </p:blipFill>
          <p:spPr>
            <a:xfrm>
              <a:off x="251000" y="521502"/>
              <a:ext cx="801300" cy="801300"/>
            </a:xfrm>
            <a:prstGeom prst="ellipse">
              <a:avLst/>
            </a:prstGeom>
            <a:noFill/>
            <a:ln>
              <a:noFill/>
            </a:ln>
          </p:spPr>
        </p:pic>
        <p:sp>
          <p:nvSpPr>
            <p:cNvPr id="168" name="Google Shape;168;p23"/>
            <p:cNvSpPr/>
            <p:nvPr/>
          </p:nvSpPr>
          <p:spPr>
            <a:xfrm>
              <a:off x="1200327"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23"/>
          <p:cNvGrpSpPr/>
          <p:nvPr/>
        </p:nvGrpSpPr>
        <p:grpSpPr>
          <a:xfrm>
            <a:off x="7139974" y="3928152"/>
            <a:ext cx="1750627" cy="804600"/>
            <a:chOff x="6985175" y="365802"/>
            <a:chExt cx="1750627" cy="804600"/>
          </a:xfrm>
        </p:grpSpPr>
        <p:sp>
          <p:nvSpPr>
            <p:cNvPr id="170" name="Google Shape;170;p23"/>
            <p:cNvSpPr/>
            <p:nvPr/>
          </p:nvSpPr>
          <p:spPr>
            <a:xfrm>
              <a:off x="7459838"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1" name="Google Shape;171;p23"/>
            <p:cNvPicPr preferRelativeResize="0"/>
            <p:nvPr/>
          </p:nvPicPr>
          <p:blipFill rotWithShape="1">
            <a:blip r:embed="rId2">
              <a:alphaModFix/>
            </a:blip>
            <a:srcRect b="16181" l="16276" r="15991" t="16086"/>
            <a:stretch/>
          </p:blipFill>
          <p:spPr>
            <a:xfrm>
              <a:off x="6985175" y="367416"/>
              <a:ext cx="801300" cy="801300"/>
            </a:xfrm>
            <a:prstGeom prst="ellipse">
              <a:avLst/>
            </a:prstGeom>
            <a:noFill/>
            <a:ln>
              <a:noFill/>
            </a:ln>
          </p:spPr>
        </p:pic>
        <p:sp>
          <p:nvSpPr>
            <p:cNvPr id="172" name="Google Shape;172;p23"/>
            <p:cNvSpPr/>
            <p:nvPr/>
          </p:nvSpPr>
          <p:spPr>
            <a:xfrm>
              <a:off x="7934502"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23"/>
          <p:cNvGrpSpPr/>
          <p:nvPr/>
        </p:nvGrpSpPr>
        <p:grpSpPr>
          <a:xfrm>
            <a:off x="2100" y="260538"/>
            <a:ext cx="9139800" cy="4622425"/>
            <a:chOff x="2098" y="260529"/>
            <a:chExt cx="9139800" cy="4622425"/>
          </a:xfrm>
        </p:grpSpPr>
        <p:cxnSp>
          <p:nvCxnSpPr>
            <p:cNvPr id="174" name="Google Shape;174;p23"/>
            <p:cNvCxnSpPr/>
            <p:nvPr/>
          </p:nvCxnSpPr>
          <p:spPr>
            <a:xfrm>
              <a:off x="2098" y="260529"/>
              <a:ext cx="9139800" cy="0"/>
            </a:xfrm>
            <a:prstGeom prst="straightConnector1">
              <a:avLst/>
            </a:prstGeom>
            <a:noFill/>
            <a:ln cap="flat" cmpd="sng" w="19050">
              <a:solidFill>
                <a:schemeClr val="dk2"/>
              </a:solidFill>
              <a:prstDash val="solid"/>
              <a:round/>
              <a:headEnd len="med" w="med" type="none"/>
              <a:tailEnd len="med" w="med" type="none"/>
            </a:ln>
          </p:spPr>
        </p:cxnSp>
        <p:cxnSp>
          <p:nvCxnSpPr>
            <p:cNvPr id="175" name="Google Shape;175;p23"/>
            <p:cNvCxnSpPr/>
            <p:nvPr/>
          </p:nvCxnSpPr>
          <p:spPr>
            <a:xfrm>
              <a:off x="2098" y="4882954"/>
              <a:ext cx="91398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76" name="Shape 176"/>
        <p:cNvGrpSpPr/>
        <p:nvPr/>
      </p:nvGrpSpPr>
      <p:grpSpPr>
        <a:xfrm>
          <a:off x="0" y="0"/>
          <a:ext cx="0" cy="0"/>
          <a:chOff x="0" y="0"/>
          <a:chExt cx="0" cy="0"/>
        </a:xfrm>
      </p:grpSpPr>
      <p:grpSp>
        <p:nvGrpSpPr>
          <p:cNvPr id="177" name="Google Shape;177;p24"/>
          <p:cNvGrpSpPr/>
          <p:nvPr/>
        </p:nvGrpSpPr>
        <p:grpSpPr>
          <a:xfrm>
            <a:off x="2100" y="260538"/>
            <a:ext cx="9139800" cy="4622425"/>
            <a:chOff x="2098" y="260529"/>
            <a:chExt cx="9139800" cy="4622425"/>
          </a:xfrm>
        </p:grpSpPr>
        <p:cxnSp>
          <p:nvCxnSpPr>
            <p:cNvPr id="178" name="Google Shape;178;p24"/>
            <p:cNvCxnSpPr/>
            <p:nvPr/>
          </p:nvCxnSpPr>
          <p:spPr>
            <a:xfrm>
              <a:off x="2098" y="260529"/>
              <a:ext cx="9139800" cy="0"/>
            </a:xfrm>
            <a:prstGeom prst="straightConnector1">
              <a:avLst/>
            </a:prstGeom>
            <a:noFill/>
            <a:ln cap="flat" cmpd="sng" w="19050">
              <a:solidFill>
                <a:schemeClr val="dk2"/>
              </a:solidFill>
              <a:prstDash val="solid"/>
              <a:round/>
              <a:headEnd len="med" w="med" type="none"/>
              <a:tailEnd len="med" w="med" type="none"/>
            </a:ln>
          </p:spPr>
        </p:cxnSp>
        <p:cxnSp>
          <p:nvCxnSpPr>
            <p:cNvPr id="179" name="Google Shape;179;p24"/>
            <p:cNvCxnSpPr/>
            <p:nvPr/>
          </p:nvCxnSpPr>
          <p:spPr>
            <a:xfrm>
              <a:off x="2098" y="4882954"/>
              <a:ext cx="9139800" cy="0"/>
            </a:xfrm>
            <a:prstGeom prst="straightConnector1">
              <a:avLst/>
            </a:prstGeom>
            <a:noFill/>
            <a:ln cap="flat" cmpd="sng" w="19050">
              <a:solidFill>
                <a:schemeClr val="dk2"/>
              </a:solidFill>
              <a:prstDash val="solid"/>
              <a:round/>
              <a:headEnd len="med" w="med" type="none"/>
              <a:tailEnd len="med" w="med" type="none"/>
            </a:ln>
          </p:spPr>
        </p:cxnSp>
      </p:grpSp>
      <p:grpSp>
        <p:nvGrpSpPr>
          <p:cNvPr id="180" name="Google Shape;180;p24"/>
          <p:cNvGrpSpPr/>
          <p:nvPr/>
        </p:nvGrpSpPr>
        <p:grpSpPr>
          <a:xfrm>
            <a:off x="7139974" y="413427"/>
            <a:ext cx="1750627" cy="804600"/>
            <a:chOff x="6985175" y="365802"/>
            <a:chExt cx="1750627" cy="804600"/>
          </a:xfrm>
        </p:grpSpPr>
        <p:sp>
          <p:nvSpPr>
            <p:cNvPr id="181" name="Google Shape;181;p24"/>
            <p:cNvSpPr/>
            <p:nvPr/>
          </p:nvSpPr>
          <p:spPr>
            <a:xfrm>
              <a:off x="7459838"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24"/>
            <p:cNvPicPr preferRelativeResize="0"/>
            <p:nvPr/>
          </p:nvPicPr>
          <p:blipFill rotWithShape="1">
            <a:blip r:embed="rId2">
              <a:alphaModFix/>
            </a:blip>
            <a:srcRect b="16181" l="16276" r="15991" t="16086"/>
            <a:stretch/>
          </p:blipFill>
          <p:spPr>
            <a:xfrm>
              <a:off x="6985175" y="367416"/>
              <a:ext cx="801300" cy="801300"/>
            </a:xfrm>
            <a:prstGeom prst="ellipse">
              <a:avLst/>
            </a:prstGeom>
            <a:noFill/>
            <a:ln>
              <a:noFill/>
            </a:ln>
          </p:spPr>
        </p:pic>
        <p:sp>
          <p:nvSpPr>
            <p:cNvPr id="183" name="Google Shape;183;p24"/>
            <p:cNvSpPr/>
            <p:nvPr/>
          </p:nvSpPr>
          <p:spPr>
            <a:xfrm>
              <a:off x="7934502"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24"/>
          <p:cNvGrpSpPr/>
          <p:nvPr/>
        </p:nvGrpSpPr>
        <p:grpSpPr>
          <a:xfrm>
            <a:off x="253399" y="3928152"/>
            <a:ext cx="1750627" cy="804600"/>
            <a:chOff x="251000" y="518202"/>
            <a:chExt cx="1750627" cy="804600"/>
          </a:xfrm>
        </p:grpSpPr>
        <p:sp>
          <p:nvSpPr>
            <p:cNvPr id="185" name="Google Shape;185;p24"/>
            <p:cNvSpPr/>
            <p:nvPr/>
          </p:nvSpPr>
          <p:spPr>
            <a:xfrm>
              <a:off x="725663"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24"/>
            <p:cNvPicPr preferRelativeResize="0"/>
            <p:nvPr/>
          </p:nvPicPr>
          <p:blipFill rotWithShape="1">
            <a:blip r:embed="rId2">
              <a:alphaModFix/>
            </a:blip>
            <a:srcRect b="16181" l="16276" r="15991" t="16086"/>
            <a:stretch/>
          </p:blipFill>
          <p:spPr>
            <a:xfrm>
              <a:off x="251000" y="521502"/>
              <a:ext cx="801300" cy="801300"/>
            </a:xfrm>
            <a:prstGeom prst="ellipse">
              <a:avLst/>
            </a:prstGeom>
            <a:noFill/>
            <a:ln>
              <a:noFill/>
            </a:ln>
          </p:spPr>
        </p:pic>
        <p:sp>
          <p:nvSpPr>
            <p:cNvPr id="187" name="Google Shape;187;p24"/>
            <p:cNvSpPr/>
            <p:nvPr/>
          </p:nvSpPr>
          <p:spPr>
            <a:xfrm>
              <a:off x="1200327"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
        <p:nvSpPr>
          <p:cNvPr id="23" name="Google Shape;23;p4"/>
          <p:cNvSpPr txBox="1"/>
          <p:nvPr>
            <p:ph idx="1" type="body"/>
          </p:nvPr>
        </p:nvSpPr>
        <p:spPr>
          <a:xfrm>
            <a:off x="716900" y="1204249"/>
            <a:ext cx="7704000" cy="365700"/>
          </a:xfrm>
          <a:prstGeom prst="rect">
            <a:avLst/>
          </a:prstGeom>
        </p:spPr>
        <p:txBody>
          <a:bodyPr anchorCtr="0" anchor="ctr" bIns="91425" lIns="91425" spcFirstLastPara="1" rIns="91425" wrap="square" tIns="91425">
            <a:noAutofit/>
          </a:bodyPr>
          <a:lstStyle>
            <a:lvl1pPr indent="-330200" lvl="0" marL="457200" rtl="0" algn="ctr">
              <a:lnSpc>
                <a:spcPct val="100000"/>
              </a:lnSpc>
              <a:spcBef>
                <a:spcPts val="0"/>
              </a:spcBef>
              <a:spcAft>
                <a:spcPts val="0"/>
              </a:spcAft>
              <a:buSzPts val="1600"/>
              <a:buFont typeface="Mulish SemiBold"/>
              <a:buAutoNum type="arabicPeriod"/>
              <a:defRPr sz="1100"/>
            </a:lvl1pPr>
            <a:lvl2pPr indent="-330200" lvl="1" marL="914400" rtl="0">
              <a:lnSpc>
                <a:spcPct val="100000"/>
              </a:lnSpc>
              <a:spcBef>
                <a:spcPts val="0"/>
              </a:spcBef>
              <a:spcAft>
                <a:spcPts val="0"/>
              </a:spcAft>
              <a:buSzPts val="1600"/>
              <a:buFont typeface="Roboto Condensed Light"/>
              <a:buAutoNum type="alphaLcPeriod"/>
              <a:defRPr sz="1600"/>
            </a:lvl2pPr>
            <a:lvl3pPr indent="-330200" lvl="2" marL="1371600" rtl="0">
              <a:lnSpc>
                <a:spcPct val="100000"/>
              </a:lnSpc>
              <a:spcBef>
                <a:spcPts val="0"/>
              </a:spcBef>
              <a:spcAft>
                <a:spcPts val="0"/>
              </a:spcAft>
              <a:buSzPts val="1600"/>
              <a:buFont typeface="Roboto Condensed Light"/>
              <a:buAutoNum type="romanLcPeriod"/>
              <a:defRPr sz="1600"/>
            </a:lvl3pPr>
            <a:lvl4pPr indent="-330200" lvl="3" marL="1828800" rtl="0">
              <a:lnSpc>
                <a:spcPct val="100000"/>
              </a:lnSpc>
              <a:spcBef>
                <a:spcPts val="0"/>
              </a:spcBef>
              <a:spcAft>
                <a:spcPts val="0"/>
              </a:spcAft>
              <a:buSzPts val="1600"/>
              <a:buFont typeface="Roboto Condensed Light"/>
              <a:buAutoNum type="arabicPeriod"/>
              <a:defRPr sz="1600"/>
            </a:lvl4pPr>
            <a:lvl5pPr indent="-330200" lvl="4" marL="2286000" rtl="0">
              <a:lnSpc>
                <a:spcPct val="100000"/>
              </a:lnSpc>
              <a:spcBef>
                <a:spcPts val="0"/>
              </a:spcBef>
              <a:spcAft>
                <a:spcPts val="0"/>
              </a:spcAft>
              <a:buSzPts val="1600"/>
              <a:buFont typeface="Roboto Condensed Light"/>
              <a:buAutoNum type="alphaLcPeriod"/>
              <a:defRPr sz="1600"/>
            </a:lvl5pPr>
            <a:lvl6pPr indent="-330200" lvl="5" marL="2743200" rtl="0">
              <a:lnSpc>
                <a:spcPct val="100000"/>
              </a:lnSpc>
              <a:spcBef>
                <a:spcPts val="0"/>
              </a:spcBef>
              <a:spcAft>
                <a:spcPts val="0"/>
              </a:spcAft>
              <a:buSzPts val="1600"/>
              <a:buFont typeface="Roboto Condensed Light"/>
              <a:buAutoNum type="romanLcPeriod"/>
              <a:defRPr sz="1600"/>
            </a:lvl6pPr>
            <a:lvl7pPr indent="-330200" lvl="6" marL="3200400" rtl="0">
              <a:lnSpc>
                <a:spcPct val="100000"/>
              </a:lnSpc>
              <a:spcBef>
                <a:spcPts val="0"/>
              </a:spcBef>
              <a:spcAft>
                <a:spcPts val="0"/>
              </a:spcAft>
              <a:buSzPts val="1600"/>
              <a:buFont typeface="Roboto Condensed Light"/>
              <a:buAutoNum type="arabicPeriod"/>
              <a:defRPr sz="1600"/>
            </a:lvl7pPr>
            <a:lvl8pPr indent="-330200" lvl="7" marL="3657600" rtl="0">
              <a:lnSpc>
                <a:spcPct val="100000"/>
              </a:lnSpc>
              <a:spcBef>
                <a:spcPts val="0"/>
              </a:spcBef>
              <a:spcAft>
                <a:spcPts val="0"/>
              </a:spcAft>
              <a:buSzPts val="1600"/>
              <a:buFont typeface="Roboto Condensed Light"/>
              <a:buAutoNum type="alphaLcPeriod"/>
              <a:defRPr sz="1600"/>
            </a:lvl8pPr>
            <a:lvl9pPr indent="-330200" lvl="8" marL="4114800" rtl="0">
              <a:lnSpc>
                <a:spcPct val="100000"/>
              </a:lnSpc>
              <a:spcBef>
                <a:spcPts val="0"/>
              </a:spcBef>
              <a:spcAft>
                <a:spcPts val="0"/>
              </a:spcAft>
              <a:buSzPts val="1600"/>
              <a:buFont typeface="Roboto Condensed Light"/>
              <a:buAutoNum type="romanLcPeriod"/>
              <a:defRPr sz="1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1501925" y="2762928"/>
            <a:ext cx="29133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5"/>
          <p:cNvSpPr txBox="1"/>
          <p:nvPr>
            <p:ph idx="2" type="title"/>
          </p:nvPr>
        </p:nvSpPr>
        <p:spPr>
          <a:xfrm>
            <a:off x="4728775" y="2762928"/>
            <a:ext cx="29133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 name="Google Shape;27;p5"/>
          <p:cNvSpPr txBox="1"/>
          <p:nvPr>
            <p:ph idx="1" type="subTitle"/>
          </p:nvPr>
        </p:nvSpPr>
        <p:spPr>
          <a:xfrm>
            <a:off x="4728775" y="3131953"/>
            <a:ext cx="29133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5"/>
          <p:cNvSpPr txBox="1"/>
          <p:nvPr>
            <p:ph idx="3" type="subTitle"/>
          </p:nvPr>
        </p:nvSpPr>
        <p:spPr>
          <a:xfrm>
            <a:off x="1501925" y="3131953"/>
            <a:ext cx="29139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 name="Google Shape;29;p5"/>
          <p:cNvSpPr txBox="1"/>
          <p:nvPr>
            <p:ph idx="4"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sz="3500"/>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
        <p:nvSpPr>
          <p:cNvPr id="30" name="Google Shape;30;p5"/>
          <p:cNvSpPr/>
          <p:nvPr/>
        </p:nvSpPr>
        <p:spPr>
          <a:xfrm>
            <a:off x="7114379" y="4747621"/>
            <a:ext cx="111863" cy="48162"/>
          </a:xfrm>
          <a:custGeom>
            <a:rect b="b" l="l" r="r" t="t"/>
            <a:pathLst>
              <a:path extrusionOk="0" fill="none" h="1277" w="2966">
                <a:moveTo>
                  <a:pt x="0" y="19"/>
                </a:moveTo>
                <a:lnTo>
                  <a:pt x="0" y="19"/>
                </a:lnTo>
                <a:lnTo>
                  <a:pt x="0" y="19"/>
                </a:lnTo>
                <a:lnTo>
                  <a:pt x="601" y="0"/>
                </a:lnTo>
                <a:lnTo>
                  <a:pt x="601" y="0"/>
                </a:lnTo>
                <a:lnTo>
                  <a:pt x="1220" y="19"/>
                </a:lnTo>
                <a:lnTo>
                  <a:pt x="1802" y="75"/>
                </a:lnTo>
                <a:lnTo>
                  <a:pt x="1802" y="75"/>
                </a:lnTo>
                <a:lnTo>
                  <a:pt x="2121" y="113"/>
                </a:lnTo>
                <a:lnTo>
                  <a:pt x="2308" y="150"/>
                </a:lnTo>
                <a:lnTo>
                  <a:pt x="2496" y="188"/>
                </a:lnTo>
                <a:lnTo>
                  <a:pt x="2684" y="263"/>
                </a:lnTo>
                <a:lnTo>
                  <a:pt x="2759" y="319"/>
                </a:lnTo>
                <a:lnTo>
                  <a:pt x="2834" y="376"/>
                </a:lnTo>
                <a:lnTo>
                  <a:pt x="2890" y="432"/>
                </a:lnTo>
                <a:lnTo>
                  <a:pt x="2928" y="507"/>
                </a:lnTo>
                <a:lnTo>
                  <a:pt x="2946" y="582"/>
                </a:lnTo>
                <a:lnTo>
                  <a:pt x="2965" y="676"/>
                </a:lnTo>
                <a:lnTo>
                  <a:pt x="2965" y="676"/>
                </a:lnTo>
                <a:lnTo>
                  <a:pt x="2965" y="770"/>
                </a:lnTo>
                <a:lnTo>
                  <a:pt x="2928" y="864"/>
                </a:lnTo>
                <a:lnTo>
                  <a:pt x="2890" y="976"/>
                </a:lnTo>
                <a:lnTo>
                  <a:pt x="2834" y="1089"/>
                </a:lnTo>
                <a:lnTo>
                  <a:pt x="2834" y="1089"/>
                </a:lnTo>
                <a:lnTo>
                  <a:pt x="2796" y="1126"/>
                </a:lnTo>
                <a:lnTo>
                  <a:pt x="2740" y="1183"/>
                </a:lnTo>
                <a:lnTo>
                  <a:pt x="2665" y="1201"/>
                </a:lnTo>
                <a:lnTo>
                  <a:pt x="2590" y="1239"/>
                </a:lnTo>
                <a:lnTo>
                  <a:pt x="2402" y="1258"/>
                </a:lnTo>
                <a:lnTo>
                  <a:pt x="2177" y="1276"/>
                </a:lnTo>
                <a:lnTo>
                  <a:pt x="2177" y="1276"/>
                </a:lnTo>
                <a:lnTo>
                  <a:pt x="1896" y="1258"/>
                </a:lnTo>
                <a:lnTo>
                  <a:pt x="1614" y="1220"/>
                </a:lnTo>
                <a:lnTo>
                  <a:pt x="1389" y="1183"/>
                </a:lnTo>
                <a:lnTo>
                  <a:pt x="1220" y="1145"/>
                </a:lnTo>
                <a:lnTo>
                  <a:pt x="1220" y="1145"/>
                </a:lnTo>
                <a:lnTo>
                  <a:pt x="976" y="1051"/>
                </a:lnTo>
                <a:lnTo>
                  <a:pt x="770" y="939"/>
                </a:lnTo>
                <a:lnTo>
                  <a:pt x="601" y="826"/>
                </a:lnTo>
                <a:lnTo>
                  <a:pt x="432" y="676"/>
                </a:lnTo>
                <a:lnTo>
                  <a:pt x="301" y="526"/>
                </a:lnTo>
                <a:lnTo>
                  <a:pt x="169" y="376"/>
                </a:lnTo>
                <a:lnTo>
                  <a:pt x="75" y="207"/>
                </a:lnTo>
                <a:lnTo>
                  <a:pt x="0" y="19"/>
                </a:lnTo>
                <a:lnTo>
                  <a:pt x="0" y="19"/>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6344360" y="4890557"/>
            <a:ext cx="21988" cy="66567"/>
          </a:xfrm>
          <a:custGeom>
            <a:rect b="b" l="l" r="r" t="t"/>
            <a:pathLst>
              <a:path extrusionOk="0" fill="none" h="1765" w="583">
                <a:moveTo>
                  <a:pt x="1" y="1765"/>
                </a:moveTo>
                <a:lnTo>
                  <a:pt x="1" y="1765"/>
                </a:lnTo>
                <a:lnTo>
                  <a:pt x="1" y="1521"/>
                </a:lnTo>
                <a:lnTo>
                  <a:pt x="1" y="1277"/>
                </a:lnTo>
                <a:lnTo>
                  <a:pt x="39" y="1052"/>
                </a:lnTo>
                <a:lnTo>
                  <a:pt x="95" y="808"/>
                </a:lnTo>
                <a:lnTo>
                  <a:pt x="170" y="583"/>
                </a:lnTo>
                <a:lnTo>
                  <a:pt x="264" y="376"/>
                </a:lnTo>
                <a:lnTo>
                  <a:pt x="414" y="170"/>
                </a:lnTo>
                <a:lnTo>
                  <a:pt x="583" y="1"/>
                </a:lnTo>
                <a:lnTo>
                  <a:pt x="583" y="1"/>
                </a:lnTo>
                <a:lnTo>
                  <a:pt x="470" y="170"/>
                </a:lnTo>
                <a:lnTo>
                  <a:pt x="376" y="339"/>
                </a:lnTo>
                <a:lnTo>
                  <a:pt x="282" y="508"/>
                </a:lnTo>
                <a:lnTo>
                  <a:pt x="207" y="695"/>
                </a:lnTo>
                <a:lnTo>
                  <a:pt x="95" y="1052"/>
                </a:lnTo>
                <a:lnTo>
                  <a:pt x="39" y="1389"/>
                </a:lnTo>
                <a:lnTo>
                  <a:pt x="39" y="1389"/>
                </a:lnTo>
                <a:lnTo>
                  <a:pt x="20" y="1577"/>
                </a:lnTo>
                <a:lnTo>
                  <a:pt x="1" y="1765"/>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5"/>
          <p:cNvGrpSpPr/>
          <p:nvPr/>
        </p:nvGrpSpPr>
        <p:grpSpPr>
          <a:xfrm>
            <a:off x="2100" y="260538"/>
            <a:ext cx="9139800" cy="4622425"/>
            <a:chOff x="2098" y="260529"/>
            <a:chExt cx="9139800" cy="4622425"/>
          </a:xfrm>
        </p:grpSpPr>
        <p:cxnSp>
          <p:nvCxnSpPr>
            <p:cNvPr id="33" name="Google Shape;33;p5"/>
            <p:cNvCxnSpPr/>
            <p:nvPr/>
          </p:nvCxnSpPr>
          <p:spPr>
            <a:xfrm>
              <a:off x="2098" y="260529"/>
              <a:ext cx="9139800" cy="0"/>
            </a:xfrm>
            <a:prstGeom prst="straightConnector1">
              <a:avLst/>
            </a:prstGeom>
            <a:noFill/>
            <a:ln cap="flat" cmpd="sng" w="19050">
              <a:solidFill>
                <a:schemeClr val="dk2"/>
              </a:solidFill>
              <a:prstDash val="solid"/>
              <a:round/>
              <a:headEnd len="med" w="med" type="none"/>
              <a:tailEnd len="med" w="med" type="none"/>
            </a:ln>
          </p:spPr>
        </p:cxnSp>
        <p:cxnSp>
          <p:nvCxnSpPr>
            <p:cNvPr id="34" name="Google Shape;34;p5"/>
            <p:cNvCxnSpPr/>
            <p:nvPr/>
          </p:nvCxnSpPr>
          <p:spPr>
            <a:xfrm>
              <a:off x="2098" y="4882954"/>
              <a:ext cx="9139800" cy="0"/>
            </a:xfrm>
            <a:prstGeom prst="straightConnector1">
              <a:avLst/>
            </a:prstGeom>
            <a:noFill/>
            <a:ln cap="flat" cmpd="sng" w="19050">
              <a:solidFill>
                <a:schemeClr val="dk2"/>
              </a:solidFill>
              <a:prstDash val="solid"/>
              <a:round/>
              <a:headEnd len="med" w="med" type="none"/>
              <a:tailEnd len="med" w="med" type="none"/>
            </a:ln>
          </p:spPr>
        </p:cxnSp>
      </p:grpSp>
      <p:grpSp>
        <p:nvGrpSpPr>
          <p:cNvPr id="35" name="Google Shape;35;p5"/>
          <p:cNvGrpSpPr/>
          <p:nvPr/>
        </p:nvGrpSpPr>
        <p:grpSpPr>
          <a:xfrm>
            <a:off x="2098" y="260529"/>
            <a:ext cx="9139800" cy="4622425"/>
            <a:chOff x="2098" y="260529"/>
            <a:chExt cx="9139800" cy="4622425"/>
          </a:xfrm>
        </p:grpSpPr>
        <p:cxnSp>
          <p:nvCxnSpPr>
            <p:cNvPr id="36" name="Google Shape;36;p5"/>
            <p:cNvCxnSpPr/>
            <p:nvPr/>
          </p:nvCxnSpPr>
          <p:spPr>
            <a:xfrm>
              <a:off x="2098" y="260529"/>
              <a:ext cx="9139800" cy="0"/>
            </a:xfrm>
            <a:prstGeom prst="straightConnector1">
              <a:avLst/>
            </a:prstGeom>
            <a:noFill/>
            <a:ln cap="flat" cmpd="sng" w="19050">
              <a:solidFill>
                <a:schemeClr val="dk2"/>
              </a:solidFill>
              <a:prstDash val="solid"/>
              <a:round/>
              <a:headEnd len="med" w="med" type="none"/>
              <a:tailEnd len="med" w="med" type="none"/>
            </a:ln>
          </p:spPr>
        </p:cxnSp>
        <p:cxnSp>
          <p:nvCxnSpPr>
            <p:cNvPr id="37" name="Google Shape;37;p5"/>
            <p:cNvCxnSpPr/>
            <p:nvPr/>
          </p:nvCxnSpPr>
          <p:spPr>
            <a:xfrm>
              <a:off x="2098" y="4882954"/>
              <a:ext cx="91398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grpSp>
        <p:nvGrpSpPr>
          <p:cNvPr id="40" name="Google Shape;40;p6"/>
          <p:cNvGrpSpPr/>
          <p:nvPr/>
        </p:nvGrpSpPr>
        <p:grpSpPr>
          <a:xfrm>
            <a:off x="2100" y="260538"/>
            <a:ext cx="9139800" cy="4622425"/>
            <a:chOff x="2098" y="260529"/>
            <a:chExt cx="9139800" cy="4622425"/>
          </a:xfrm>
        </p:grpSpPr>
        <p:cxnSp>
          <p:nvCxnSpPr>
            <p:cNvPr id="41" name="Google Shape;41;p6"/>
            <p:cNvCxnSpPr/>
            <p:nvPr/>
          </p:nvCxnSpPr>
          <p:spPr>
            <a:xfrm>
              <a:off x="2098" y="260529"/>
              <a:ext cx="9139800" cy="0"/>
            </a:xfrm>
            <a:prstGeom prst="straightConnector1">
              <a:avLst/>
            </a:prstGeom>
            <a:noFill/>
            <a:ln cap="flat" cmpd="sng" w="19050">
              <a:solidFill>
                <a:schemeClr val="dk2"/>
              </a:solidFill>
              <a:prstDash val="solid"/>
              <a:round/>
              <a:headEnd len="med" w="med" type="none"/>
              <a:tailEnd len="med" w="med" type="none"/>
            </a:ln>
          </p:spPr>
        </p:cxnSp>
        <p:cxnSp>
          <p:nvCxnSpPr>
            <p:cNvPr id="42" name="Google Shape;42;p6"/>
            <p:cNvCxnSpPr/>
            <p:nvPr/>
          </p:nvCxnSpPr>
          <p:spPr>
            <a:xfrm>
              <a:off x="2098" y="4882954"/>
              <a:ext cx="91398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sp>
        <p:nvSpPr>
          <p:cNvPr id="44" name="Google Shape;44;p7"/>
          <p:cNvSpPr txBox="1"/>
          <p:nvPr>
            <p:ph idx="1" type="body"/>
          </p:nvPr>
        </p:nvSpPr>
        <p:spPr>
          <a:xfrm>
            <a:off x="1612500" y="1669800"/>
            <a:ext cx="5919000" cy="21945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Clr>
                <a:schemeClr val="accent3"/>
              </a:buClr>
              <a:buSzPts val="1600"/>
              <a:buFont typeface="Nunito Light"/>
              <a:buChar char="●"/>
              <a:defRPr/>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23850" lvl="4" marL="2286000" rtl="0">
              <a:lnSpc>
                <a:spcPct val="100000"/>
              </a:lnSpc>
              <a:spcBef>
                <a:spcPts val="1600"/>
              </a:spcBef>
              <a:spcAft>
                <a:spcPts val="0"/>
              </a:spcAft>
              <a:buSzPts val="1500"/>
              <a:buFont typeface="Nunito Light"/>
              <a:buChar char="○"/>
              <a:defRPr/>
            </a:lvl5pPr>
            <a:lvl6pPr indent="-323850" lvl="5" marL="2743200" rtl="0">
              <a:lnSpc>
                <a:spcPct val="100000"/>
              </a:lnSpc>
              <a:spcBef>
                <a:spcPts val="1600"/>
              </a:spcBef>
              <a:spcAft>
                <a:spcPts val="0"/>
              </a:spcAft>
              <a:buSzPts val="15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23850" lvl="8" marL="4114800" rtl="0">
              <a:lnSpc>
                <a:spcPct val="100000"/>
              </a:lnSpc>
              <a:spcBef>
                <a:spcPts val="1600"/>
              </a:spcBef>
              <a:spcAft>
                <a:spcPts val="1600"/>
              </a:spcAft>
              <a:buSzPts val="1500"/>
              <a:buFont typeface="Nunito Light"/>
              <a:buChar char="■"/>
              <a:defRPr/>
            </a:lvl9pPr>
          </a:lstStyle>
          <a:p/>
        </p:txBody>
      </p:sp>
      <p:sp>
        <p:nvSpPr>
          <p:cNvPr id="45" name="Google Shape;45;p7"/>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46" name="Google Shape;46;p7"/>
          <p:cNvGrpSpPr/>
          <p:nvPr/>
        </p:nvGrpSpPr>
        <p:grpSpPr>
          <a:xfrm>
            <a:off x="2100" y="260538"/>
            <a:ext cx="9139800" cy="4622425"/>
            <a:chOff x="2098" y="260529"/>
            <a:chExt cx="9139800" cy="4622425"/>
          </a:xfrm>
        </p:grpSpPr>
        <p:cxnSp>
          <p:nvCxnSpPr>
            <p:cNvPr id="47" name="Google Shape;47;p7"/>
            <p:cNvCxnSpPr/>
            <p:nvPr/>
          </p:nvCxnSpPr>
          <p:spPr>
            <a:xfrm>
              <a:off x="2098" y="260529"/>
              <a:ext cx="9139800" cy="0"/>
            </a:xfrm>
            <a:prstGeom prst="straightConnector1">
              <a:avLst/>
            </a:prstGeom>
            <a:noFill/>
            <a:ln cap="flat" cmpd="sng" w="19050">
              <a:solidFill>
                <a:schemeClr val="dk2"/>
              </a:solidFill>
              <a:prstDash val="solid"/>
              <a:round/>
              <a:headEnd len="med" w="med" type="none"/>
              <a:tailEnd len="med" w="med" type="none"/>
            </a:ln>
          </p:spPr>
        </p:cxnSp>
        <p:cxnSp>
          <p:nvCxnSpPr>
            <p:cNvPr id="48" name="Google Shape;48;p7"/>
            <p:cNvCxnSpPr/>
            <p:nvPr/>
          </p:nvCxnSpPr>
          <p:spPr>
            <a:xfrm>
              <a:off x="2098" y="4882954"/>
              <a:ext cx="91398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8"/>
          <p:cNvSpPr txBox="1"/>
          <p:nvPr>
            <p:ph type="title"/>
          </p:nvPr>
        </p:nvSpPr>
        <p:spPr>
          <a:xfrm>
            <a:off x="1424100" y="1453800"/>
            <a:ext cx="6295800" cy="2235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51" name="Google Shape;51;p8"/>
          <p:cNvGrpSpPr/>
          <p:nvPr/>
        </p:nvGrpSpPr>
        <p:grpSpPr>
          <a:xfrm>
            <a:off x="2100" y="260538"/>
            <a:ext cx="9139800" cy="4622425"/>
            <a:chOff x="2098" y="260529"/>
            <a:chExt cx="9139800" cy="4622425"/>
          </a:xfrm>
        </p:grpSpPr>
        <p:cxnSp>
          <p:nvCxnSpPr>
            <p:cNvPr id="52" name="Google Shape;52;p8"/>
            <p:cNvCxnSpPr/>
            <p:nvPr/>
          </p:nvCxnSpPr>
          <p:spPr>
            <a:xfrm>
              <a:off x="2098" y="260529"/>
              <a:ext cx="9139800" cy="0"/>
            </a:xfrm>
            <a:prstGeom prst="straightConnector1">
              <a:avLst/>
            </a:prstGeom>
            <a:noFill/>
            <a:ln cap="flat" cmpd="sng" w="19050">
              <a:solidFill>
                <a:schemeClr val="dk2"/>
              </a:solidFill>
              <a:prstDash val="solid"/>
              <a:round/>
              <a:headEnd len="med" w="med" type="none"/>
              <a:tailEnd len="med" w="med" type="none"/>
            </a:ln>
          </p:spPr>
        </p:cxnSp>
        <p:cxnSp>
          <p:nvCxnSpPr>
            <p:cNvPr id="53" name="Google Shape;53;p8"/>
            <p:cNvCxnSpPr/>
            <p:nvPr/>
          </p:nvCxnSpPr>
          <p:spPr>
            <a:xfrm>
              <a:off x="2098" y="4882954"/>
              <a:ext cx="91398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type="title"/>
          </p:nvPr>
        </p:nvSpPr>
        <p:spPr>
          <a:xfrm>
            <a:off x="1540200" y="2602043"/>
            <a:ext cx="6063600" cy="822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500"/>
              <a:buNone/>
              <a:defRPr sz="5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 name="Google Shape;56;p9"/>
          <p:cNvSpPr txBox="1"/>
          <p:nvPr>
            <p:ph idx="1" type="subTitle"/>
          </p:nvPr>
        </p:nvSpPr>
        <p:spPr>
          <a:xfrm>
            <a:off x="1540200" y="3426136"/>
            <a:ext cx="6063600" cy="9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7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grpSp>
        <p:nvGrpSpPr>
          <p:cNvPr id="57" name="Google Shape;57;p9"/>
          <p:cNvGrpSpPr/>
          <p:nvPr/>
        </p:nvGrpSpPr>
        <p:grpSpPr>
          <a:xfrm>
            <a:off x="2100" y="260538"/>
            <a:ext cx="9139800" cy="4622425"/>
            <a:chOff x="2098" y="260529"/>
            <a:chExt cx="9139800" cy="4622425"/>
          </a:xfrm>
        </p:grpSpPr>
        <p:cxnSp>
          <p:nvCxnSpPr>
            <p:cNvPr id="58" name="Google Shape;58;p9"/>
            <p:cNvCxnSpPr/>
            <p:nvPr/>
          </p:nvCxnSpPr>
          <p:spPr>
            <a:xfrm>
              <a:off x="2098" y="260529"/>
              <a:ext cx="9139800" cy="0"/>
            </a:xfrm>
            <a:prstGeom prst="straightConnector1">
              <a:avLst/>
            </a:prstGeom>
            <a:noFill/>
            <a:ln cap="flat" cmpd="sng" w="19050">
              <a:solidFill>
                <a:schemeClr val="dk2"/>
              </a:solidFill>
              <a:prstDash val="solid"/>
              <a:round/>
              <a:headEnd len="med" w="med" type="none"/>
              <a:tailEnd len="med" w="med" type="none"/>
            </a:ln>
          </p:spPr>
        </p:cxnSp>
        <p:cxnSp>
          <p:nvCxnSpPr>
            <p:cNvPr id="59" name="Google Shape;59;p9"/>
            <p:cNvCxnSpPr/>
            <p:nvPr/>
          </p:nvCxnSpPr>
          <p:spPr>
            <a:xfrm>
              <a:off x="2098" y="4882954"/>
              <a:ext cx="91398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type="title"/>
          </p:nvPr>
        </p:nvSpPr>
        <p:spPr>
          <a:xfrm>
            <a:off x="2848975" y="3502025"/>
            <a:ext cx="5523900" cy="10974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500"/>
              <a:buNone/>
              <a:defRPr sz="3500">
                <a:highlight>
                  <a:schemeClr val="dk1"/>
                </a:highlight>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62" name="Google Shape;62;p10"/>
          <p:cNvGrpSpPr/>
          <p:nvPr/>
        </p:nvGrpSpPr>
        <p:grpSpPr>
          <a:xfrm>
            <a:off x="2098" y="260529"/>
            <a:ext cx="9139800" cy="4622425"/>
            <a:chOff x="2098" y="260529"/>
            <a:chExt cx="9139800" cy="4622425"/>
          </a:xfrm>
        </p:grpSpPr>
        <p:cxnSp>
          <p:nvCxnSpPr>
            <p:cNvPr id="63" name="Google Shape;63;p10"/>
            <p:cNvCxnSpPr/>
            <p:nvPr/>
          </p:nvCxnSpPr>
          <p:spPr>
            <a:xfrm>
              <a:off x="2098" y="260529"/>
              <a:ext cx="9139800" cy="0"/>
            </a:xfrm>
            <a:prstGeom prst="straightConnector1">
              <a:avLst/>
            </a:prstGeom>
            <a:noFill/>
            <a:ln cap="flat" cmpd="sng" w="19050">
              <a:solidFill>
                <a:schemeClr val="dk2"/>
              </a:solidFill>
              <a:prstDash val="solid"/>
              <a:round/>
              <a:headEnd len="med" w="med" type="none"/>
              <a:tailEnd len="med" w="med" type="none"/>
            </a:ln>
          </p:spPr>
        </p:cxnSp>
        <p:cxnSp>
          <p:nvCxnSpPr>
            <p:cNvPr id="64" name="Google Shape;64;p10"/>
            <p:cNvCxnSpPr/>
            <p:nvPr/>
          </p:nvCxnSpPr>
          <p:spPr>
            <a:xfrm>
              <a:off x="2098" y="4882954"/>
              <a:ext cx="91398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7750" y="539496"/>
            <a:ext cx="7708500" cy="457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500"/>
              <a:buFont typeface="Mulish Black"/>
              <a:buNone/>
              <a:defRPr sz="3500">
                <a:solidFill>
                  <a:schemeClr val="lt1"/>
                </a:solidFill>
                <a:latin typeface="Mulish Black"/>
                <a:ea typeface="Mulish Black"/>
                <a:cs typeface="Mulish Black"/>
                <a:sym typeface="Mulish Black"/>
              </a:defRPr>
            </a:lvl1pPr>
            <a:lvl2pPr lvl="1"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2pPr>
            <a:lvl3pPr lvl="2"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3pPr>
            <a:lvl4pPr lvl="3"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4pPr>
            <a:lvl5pPr lvl="4"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5pPr>
            <a:lvl6pPr lvl="5"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6pPr>
            <a:lvl7pPr lvl="6"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7pPr>
            <a:lvl8pPr lvl="7"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8pPr>
            <a:lvl9pPr lvl="8"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9pPr>
          </a:lstStyle>
          <a:p/>
        </p:txBody>
      </p:sp>
      <p:sp>
        <p:nvSpPr>
          <p:cNvPr id="7" name="Google Shape;7;p1"/>
          <p:cNvSpPr txBox="1"/>
          <p:nvPr>
            <p:ph idx="1" type="body"/>
          </p:nvPr>
        </p:nvSpPr>
        <p:spPr>
          <a:xfrm>
            <a:off x="692700" y="1351875"/>
            <a:ext cx="7711800" cy="3247500"/>
          </a:xfrm>
          <a:prstGeom prst="rect">
            <a:avLst/>
          </a:prstGeom>
          <a:noFill/>
          <a:ln>
            <a:noFill/>
          </a:ln>
        </p:spPr>
        <p:txBody>
          <a:bodyPr anchorCtr="0" anchor="t" bIns="91425" lIns="91425" spcFirstLastPara="1" rIns="91425" wrap="square" tIns="91425">
            <a:noAutofit/>
          </a:bodyPr>
          <a:lstStyle>
            <a:lvl1pPr indent="-323850" lvl="0" marL="457200">
              <a:lnSpc>
                <a:spcPct val="100000"/>
              </a:lnSpc>
              <a:spcBef>
                <a:spcPts val="0"/>
              </a:spcBef>
              <a:spcAft>
                <a:spcPts val="0"/>
              </a:spcAft>
              <a:buClr>
                <a:schemeClr val="lt1"/>
              </a:buClr>
              <a:buSzPts val="1500"/>
              <a:buFont typeface="Hind Siliguri"/>
              <a:buChar char="●"/>
              <a:defRPr sz="1500">
                <a:solidFill>
                  <a:schemeClr val="lt1"/>
                </a:solidFill>
                <a:latin typeface="Hind Siliguri"/>
                <a:ea typeface="Hind Siliguri"/>
                <a:cs typeface="Hind Siliguri"/>
                <a:sym typeface="Hind Siliguri"/>
              </a:defRPr>
            </a:lvl1pPr>
            <a:lvl2pPr indent="-323850" lvl="1" marL="914400">
              <a:lnSpc>
                <a:spcPct val="100000"/>
              </a:lnSpc>
              <a:spcBef>
                <a:spcPts val="0"/>
              </a:spcBef>
              <a:spcAft>
                <a:spcPts val="0"/>
              </a:spcAft>
              <a:buClr>
                <a:schemeClr val="lt1"/>
              </a:buClr>
              <a:buSzPts val="1500"/>
              <a:buFont typeface="Hind Siliguri"/>
              <a:buChar char="○"/>
              <a:defRPr sz="1500">
                <a:solidFill>
                  <a:schemeClr val="lt1"/>
                </a:solidFill>
                <a:latin typeface="Hind Siliguri"/>
                <a:ea typeface="Hind Siliguri"/>
                <a:cs typeface="Hind Siliguri"/>
                <a:sym typeface="Hind Siliguri"/>
              </a:defRPr>
            </a:lvl2pPr>
            <a:lvl3pPr indent="-323850" lvl="2" marL="1371600">
              <a:lnSpc>
                <a:spcPct val="100000"/>
              </a:lnSpc>
              <a:spcBef>
                <a:spcPts val="0"/>
              </a:spcBef>
              <a:spcAft>
                <a:spcPts val="0"/>
              </a:spcAft>
              <a:buClr>
                <a:schemeClr val="lt1"/>
              </a:buClr>
              <a:buSzPts val="1500"/>
              <a:buFont typeface="Hind Siliguri"/>
              <a:buChar char="■"/>
              <a:defRPr sz="1500">
                <a:solidFill>
                  <a:schemeClr val="lt1"/>
                </a:solidFill>
                <a:latin typeface="Hind Siliguri"/>
                <a:ea typeface="Hind Siliguri"/>
                <a:cs typeface="Hind Siliguri"/>
                <a:sym typeface="Hind Siliguri"/>
              </a:defRPr>
            </a:lvl3pPr>
            <a:lvl4pPr indent="-323850" lvl="3" marL="1828800">
              <a:lnSpc>
                <a:spcPct val="100000"/>
              </a:lnSpc>
              <a:spcBef>
                <a:spcPts val="0"/>
              </a:spcBef>
              <a:spcAft>
                <a:spcPts val="0"/>
              </a:spcAft>
              <a:buClr>
                <a:schemeClr val="lt1"/>
              </a:buClr>
              <a:buSzPts val="1500"/>
              <a:buFont typeface="Hind Siliguri"/>
              <a:buChar char="●"/>
              <a:defRPr sz="1500">
                <a:solidFill>
                  <a:schemeClr val="lt1"/>
                </a:solidFill>
                <a:latin typeface="Hind Siliguri"/>
                <a:ea typeface="Hind Siliguri"/>
                <a:cs typeface="Hind Siliguri"/>
                <a:sym typeface="Hind Siliguri"/>
              </a:defRPr>
            </a:lvl4pPr>
            <a:lvl5pPr indent="-323850" lvl="4" marL="2286000">
              <a:lnSpc>
                <a:spcPct val="100000"/>
              </a:lnSpc>
              <a:spcBef>
                <a:spcPts val="0"/>
              </a:spcBef>
              <a:spcAft>
                <a:spcPts val="0"/>
              </a:spcAft>
              <a:buClr>
                <a:schemeClr val="lt1"/>
              </a:buClr>
              <a:buSzPts val="1500"/>
              <a:buFont typeface="Hind Siliguri"/>
              <a:buChar char="○"/>
              <a:defRPr sz="1500">
                <a:solidFill>
                  <a:schemeClr val="lt1"/>
                </a:solidFill>
                <a:latin typeface="Hind Siliguri"/>
                <a:ea typeface="Hind Siliguri"/>
                <a:cs typeface="Hind Siliguri"/>
                <a:sym typeface="Hind Siliguri"/>
              </a:defRPr>
            </a:lvl5pPr>
            <a:lvl6pPr indent="-323850" lvl="5" marL="2743200">
              <a:lnSpc>
                <a:spcPct val="100000"/>
              </a:lnSpc>
              <a:spcBef>
                <a:spcPts val="0"/>
              </a:spcBef>
              <a:spcAft>
                <a:spcPts val="0"/>
              </a:spcAft>
              <a:buClr>
                <a:schemeClr val="lt1"/>
              </a:buClr>
              <a:buSzPts val="1500"/>
              <a:buFont typeface="Hind Siliguri"/>
              <a:buChar char="■"/>
              <a:defRPr sz="1500">
                <a:solidFill>
                  <a:schemeClr val="lt1"/>
                </a:solidFill>
                <a:latin typeface="Hind Siliguri"/>
                <a:ea typeface="Hind Siliguri"/>
                <a:cs typeface="Hind Siliguri"/>
                <a:sym typeface="Hind Siliguri"/>
              </a:defRPr>
            </a:lvl6pPr>
            <a:lvl7pPr indent="-323850" lvl="6" marL="3200400">
              <a:lnSpc>
                <a:spcPct val="100000"/>
              </a:lnSpc>
              <a:spcBef>
                <a:spcPts val="0"/>
              </a:spcBef>
              <a:spcAft>
                <a:spcPts val="0"/>
              </a:spcAft>
              <a:buClr>
                <a:schemeClr val="lt1"/>
              </a:buClr>
              <a:buSzPts val="1500"/>
              <a:buFont typeface="Hind Siliguri"/>
              <a:buChar char="●"/>
              <a:defRPr sz="1500">
                <a:solidFill>
                  <a:schemeClr val="lt1"/>
                </a:solidFill>
                <a:latin typeface="Hind Siliguri"/>
                <a:ea typeface="Hind Siliguri"/>
                <a:cs typeface="Hind Siliguri"/>
                <a:sym typeface="Hind Siliguri"/>
              </a:defRPr>
            </a:lvl7pPr>
            <a:lvl8pPr indent="-323850" lvl="7" marL="3657600">
              <a:lnSpc>
                <a:spcPct val="100000"/>
              </a:lnSpc>
              <a:spcBef>
                <a:spcPts val="0"/>
              </a:spcBef>
              <a:spcAft>
                <a:spcPts val="0"/>
              </a:spcAft>
              <a:buClr>
                <a:schemeClr val="lt1"/>
              </a:buClr>
              <a:buSzPts val="1500"/>
              <a:buFont typeface="Hind Siliguri"/>
              <a:buChar char="○"/>
              <a:defRPr sz="1500">
                <a:solidFill>
                  <a:schemeClr val="lt1"/>
                </a:solidFill>
                <a:latin typeface="Hind Siliguri"/>
                <a:ea typeface="Hind Siliguri"/>
                <a:cs typeface="Hind Siliguri"/>
                <a:sym typeface="Hind Siliguri"/>
              </a:defRPr>
            </a:lvl8pPr>
            <a:lvl9pPr indent="-323850" lvl="8" marL="4114800">
              <a:lnSpc>
                <a:spcPct val="100000"/>
              </a:lnSpc>
              <a:spcBef>
                <a:spcPts val="0"/>
              </a:spcBef>
              <a:spcAft>
                <a:spcPts val="0"/>
              </a:spcAft>
              <a:buClr>
                <a:schemeClr val="lt1"/>
              </a:buClr>
              <a:buSzPts val="1500"/>
              <a:buFont typeface="Hind Siliguri"/>
              <a:buChar char="■"/>
              <a:defRPr sz="1500">
                <a:solidFill>
                  <a:schemeClr val="lt1"/>
                </a:solidFill>
                <a:latin typeface="Hind Siliguri"/>
                <a:ea typeface="Hind Siliguri"/>
                <a:cs typeface="Hind Siliguri"/>
                <a:sym typeface="Hind Siligu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5.jpg"/><Relationship Id="rId5"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dl.acm.org/doi/abs/10.1145/3512388.3512436" TargetMode="External"/><Relationship Id="rId4" Type="http://schemas.openxmlformats.org/officeDocument/2006/relationships/hyperlink" Target="https://www.researchgate.net/figure/Flowchart-producing-global-lunar-map-with-the-seamless-stitching-method_fig3_225378842" TargetMode="External"/><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png"/><Relationship Id="rId9"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pSp>
        <p:nvGrpSpPr>
          <p:cNvPr id="192" name="Google Shape;192;p25"/>
          <p:cNvGrpSpPr/>
          <p:nvPr/>
        </p:nvGrpSpPr>
        <p:grpSpPr>
          <a:xfrm flipH="1">
            <a:off x="4992571" y="655201"/>
            <a:ext cx="4581226" cy="2218400"/>
            <a:chOff x="-2812153" y="1027375"/>
            <a:chExt cx="4717563" cy="2168100"/>
          </a:xfrm>
        </p:grpSpPr>
        <p:sp>
          <p:nvSpPr>
            <p:cNvPr id="193" name="Google Shape;193;p25"/>
            <p:cNvSpPr/>
            <p:nvPr/>
          </p:nvSpPr>
          <p:spPr>
            <a:xfrm flipH="1">
              <a:off x="-1533071" y="1027375"/>
              <a:ext cx="2159400" cy="21681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4" name="Google Shape;194;p25"/>
            <p:cNvPicPr preferRelativeResize="0"/>
            <p:nvPr/>
          </p:nvPicPr>
          <p:blipFill rotWithShape="1">
            <a:blip r:embed="rId3">
              <a:alphaModFix/>
            </a:blip>
            <a:srcRect b="16181" l="16276" r="15991" t="16086"/>
            <a:stretch/>
          </p:blipFill>
          <p:spPr>
            <a:xfrm flipH="1">
              <a:off x="-253990" y="1031725"/>
              <a:ext cx="2159400" cy="2159400"/>
            </a:xfrm>
            <a:prstGeom prst="ellipse">
              <a:avLst/>
            </a:prstGeom>
            <a:noFill/>
            <a:ln>
              <a:noFill/>
            </a:ln>
          </p:spPr>
        </p:pic>
        <p:sp>
          <p:nvSpPr>
            <p:cNvPr id="195" name="Google Shape;195;p25"/>
            <p:cNvSpPr/>
            <p:nvPr/>
          </p:nvSpPr>
          <p:spPr>
            <a:xfrm flipH="1">
              <a:off x="-2812153" y="1027375"/>
              <a:ext cx="2159400" cy="21681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25"/>
          <p:cNvSpPr/>
          <p:nvPr/>
        </p:nvSpPr>
        <p:spPr>
          <a:xfrm>
            <a:off x="1060175" y="3890525"/>
            <a:ext cx="3635700" cy="548700"/>
          </a:xfrm>
          <a:prstGeom prst="roundRect">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chemeClr val="lt1"/>
                </a:solidFill>
                <a:latin typeface="Bebas Neue"/>
                <a:ea typeface="Bebas Neue"/>
                <a:cs typeface="Bebas Neue"/>
                <a:sym typeface="Bebas Neue"/>
              </a:rPr>
              <a:t>TEAM ID-23</a:t>
            </a:r>
            <a:endParaRPr sz="2300">
              <a:solidFill>
                <a:schemeClr val="lt1"/>
              </a:solidFill>
              <a:latin typeface="Bebas Neue"/>
              <a:ea typeface="Bebas Neue"/>
              <a:cs typeface="Bebas Neue"/>
              <a:sym typeface="Bebas Neue"/>
            </a:endParaRPr>
          </a:p>
        </p:txBody>
      </p:sp>
      <p:sp>
        <p:nvSpPr>
          <p:cNvPr id="197" name="Google Shape;197;p25"/>
          <p:cNvSpPr txBox="1"/>
          <p:nvPr>
            <p:ph type="ctrTitle"/>
          </p:nvPr>
        </p:nvSpPr>
        <p:spPr>
          <a:xfrm>
            <a:off x="1060175" y="1456025"/>
            <a:ext cx="6519300" cy="243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ISRO SUPER RESOLUTION AND MAKING OF A LUNAR MAP</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4"/>
          <p:cNvSpPr/>
          <p:nvPr/>
        </p:nvSpPr>
        <p:spPr>
          <a:xfrm>
            <a:off x="2187450" y="541193"/>
            <a:ext cx="4769100" cy="548700"/>
          </a:xfrm>
          <a:prstGeom prst="roundRect">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4"/>
          <p:cNvSpPr txBox="1"/>
          <p:nvPr>
            <p:ph type="title"/>
          </p:nvPr>
        </p:nvSpPr>
        <p:spPr>
          <a:xfrm>
            <a:off x="906100" y="1359175"/>
            <a:ext cx="7479900" cy="3269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rPr lang="en" sz="1500">
                <a:latin typeface="Roboto Medium"/>
                <a:ea typeface="Roboto Medium"/>
                <a:cs typeface="Roboto Medium"/>
                <a:sym typeface="Roboto Medium"/>
              </a:rPr>
              <a:t>1. The model for the first stage 4x super-resolution is trained using 1/32 downsampled </a:t>
            </a:r>
            <a:r>
              <a:rPr lang="en" sz="1500">
                <a:latin typeface="Roboto Medium"/>
                <a:ea typeface="Roboto Medium"/>
                <a:cs typeface="Roboto Medium"/>
                <a:sym typeface="Roboto Medium"/>
              </a:rPr>
              <a:t>version</a:t>
            </a:r>
            <a:r>
              <a:rPr lang="en" sz="1500">
                <a:latin typeface="Roboto Medium"/>
                <a:ea typeface="Roboto Medium"/>
                <a:cs typeface="Roboto Medium"/>
                <a:sym typeface="Roboto Medium"/>
              </a:rPr>
              <a:t> of (80*32, 80*32) tiled OHRC sub-images as input (80. 80) and ⅛ downsampled version </a:t>
            </a:r>
            <a:r>
              <a:rPr lang="en" sz="1500">
                <a:latin typeface="Roboto Medium"/>
                <a:ea typeface="Roboto Medium"/>
                <a:cs typeface="Roboto Medium"/>
                <a:sym typeface="Roboto Medium"/>
              </a:rPr>
              <a:t>of (80*32, 80*32) tiled OHRC sub-images as output (80*4, 80*4). The attributes of our training are :  600 epochs on 4.8k images, initial LR = 0.0001, batch_size = 128, Adam optimizer</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rPr lang="en" sz="1500">
                <a:latin typeface="Roboto Medium"/>
                <a:ea typeface="Roboto Medium"/>
                <a:cs typeface="Roboto Medium"/>
                <a:sym typeface="Roboto Medium"/>
              </a:rPr>
              <a:t>2.</a:t>
            </a:r>
            <a:r>
              <a:rPr lang="en" sz="1500">
                <a:latin typeface="Roboto Medium"/>
                <a:ea typeface="Roboto Medium"/>
                <a:cs typeface="Roboto Medium"/>
                <a:sym typeface="Roboto Medium"/>
              </a:rPr>
              <a:t>The model for the first stage 4x super-resolution is trained using ⅛ downsampled version of (80*8, 80*8) tiled OHRC sub-images as input (80. 80) and ½ downsampled version of (80*8, 80*8) tiled OHRC sub-images as output (80*4, 80*4). The attributes of our training are :  600 epochs on 9k images, initial LR = 0.0001, batch_size = 128, Adam optimizer</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t/>
            </a:r>
            <a:endParaRPr sz="1500">
              <a:latin typeface="Roboto Medium"/>
              <a:ea typeface="Roboto Medium"/>
              <a:cs typeface="Roboto Medium"/>
              <a:sym typeface="Roboto Medium"/>
            </a:endParaRPr>
          </a:p>
          <a:p>
            <a:pPr indent="0" lvl="0" marL="0" rtl="0" algn="l">
              <a:spcBef>
                <a:spcPts val="1200"/>
              </a:spcBef>
              <a:spcAft>
                <a:spcPts val="0"/>
              </a:spcAft>
              <a:buNone/>
            </a:pPr>
            <a:r>
              <a:t/>
            </a:r>
            <a:endParaRPr sz="900">
              <a:latin typeface="Roboto Medium"/>
              <a:ea typeface="Roboto Medium"/>
              <a:cs typeface="Roboto Medium"/>
              <a:sym typeface="Roboto Medium"/>
            </a:endParaRPr>
          </a:p>
        </p:txBody>
      </p:sp>
      <p:sp>
        <p:nvSpPr>
          <p:cNvPr id="355" name="Google Shape;355;p34"/>
          <p:cNvSpPr txBox="1"/>
          <p:nvPr>
            <p:ph idx="1" type="subTitle"/>
          </p:nvPr>
        </p:nvSpPr>
        <p:spPr>
          <a:xfrm>
            <a:off x="2412775" y="632876"/>
            <a:ext cx="4405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ulish"/>
                <a:ea typeface="Mulish"/>
                <a:cs typeface="Mulish"/>
                <a:sym typeface="Mulish"/>
              </a:rPr>
              <a:t>TRAINING DETAILS</a:t>
            </a:r>
            <a:endParaRPr b="1">
              <a:latin typeface="Mulish"/>
              <a:ea typeface="Mulish"/>
              <a:cs typeface="Mulish"/>
              <a:sym typeface="Mulish"/>
            </a:endParaRPr>
          </a:p>
        </p:txBody>
      </p:sp>
      <p:grpSp>
        <p:nvGrpSpPr>
          <p:cNvPr id="356" name="Google Shape;356;p34"/>
          <p:cNvGrpSpPr/>
          <p:nvPr/>
        </p:nvGrpSpPr>
        <p:grpSpPr>
          <a:xfrm>
            <a:off x="253399" y="413427"/>
            <a:ext cx="1750627" cy="804600"/>
            <a:chOff x="251000" y="518202"/>
            <a:chExt cx="1750627" cy="804600"/>
          </a:xfrm>
        </p:grpSpPr>
        <p:sp>
          <p:nvSpPr>
            <p:cNvPr id="357" name="Google Shape;357;p34"/>
            <p:cNvSpPr/>
            <p:nvPr/>
          </p:nvSpPr>
          <p:spPr>
            <a:xfrm>
              <a:off x="725663"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8" name="Google Shape;358;p34"/>
            <p:cNvPicPr preferRelativeResize="0"/>
            <p:nvPr/>
          </p:nvPicPr>
          <p:blipFill rotWithShape="1">
            <a:blip r:embed="rId3">
              <a:alphaModFix/>
            </a:blip>
            <a:srcRect b="16181" l="16276" r="15991" t="16086"/>
            <a:stretch/>
          </p:blipFill>
          <p:spPr>
            <a:xfrm>
              <a:off x="251000" y="521502"/>
              <a:ext cx="801300" cy="801300"/>
            </a:xfrm>
            <a:prstGeom prst="ellipse">
              <a:avLst/>
            </a:prstGeom>
            <a:noFill/>
            <a:ln>
              <a:noFill/>
            </a:ln>
          </p:spPr>
        </p:pic>
        <p:sp>
          <p:nvSpPr>
            <p:cNvPr id="359" name="Google Shape;359;p34"/>
            <p:cNvSpPr/>
            <p:nvPr/>
          </p:nvSpPr>
          <p:spPr>
            <a:xfrm>
              <a:off x="1200327"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 name="Google Shape;360;p34"/>
          <p:cNvGrpSpPr/>
          <p:nvPr/>
        </p:nvGrpSpPr>
        <p:grpSpPr>
          <a:xfrm>
            <a:off x="7139974" y="413427"/>
            <a:ext cx="1750627" cy="804600"/>
            <a:chOff x="6985175" y="365802"/>
            <a:chExt cx="1750627" cy="804600"/>
          </a:xfrm>
        </p:grpSpPr>
        <p:sp>
          <p:nvSpPr>
            <p:cNvPr id="361" name="Google Shape;361;p34"/>
            <p:cNvSpPr/>
            <p:nvPr/>
          </p:nvSpPr>
          <p:spPr>
            <a:xfrm>
              <a:off x="7459838"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2" name="Google Shape;362;p34"/>
            <p:cNvPicPr preferRelativeResize="0"/>
            <p:nvPr/>
          </p:nvPicPr>
          <p:blipFill rotWithShape="1">
            <a:blip r:embed="rId3">
              <a:alphaModFix/>
            </a:blip>
            <a:srcRect b="16181" l="16276" r="15991" t="16086"/>
            <a:stretch/>
          </p:blipFill>
          <p:spPr>
            <a:xfrm>
              <a:off x="6985175" y="367416"/>
              <a:ext cx="801300" cy="801300"/>
            </a:xfrm>
            <a:prstGeom prst="ellipse">
              <a:avLst/>
            </a:prstGeom>
            <a:noFill/>
            <a:ln>
              <a:noFill/>
            </a:ln>
          </p:spPr>
        </p:pic>
        <p:sp>
          <p:nvSpPr>
            <p:cNvPr id="363" name="Google Shape;363;p34"/>
            <p:cNvSpPr/>
            <p:nvPr/>
          </p:nvSpPr>
          <p:spPr>
            <a:xfrm>
              <a:off x="7934502"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5"/>
          <p:cNvSpPr/>
          <p:nvPr/>
        </p:nvSpPr>
        <p:spPr>
          <a:xfrm>
            <a:off x="2187450" y="541193"/>
            <a:ext cx="4769100" cy="548700"/>
          </a:xfrm>
          <a:prstGeom prst="roundRect">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
          <p:cNvSpPr txBox="1"/>
          <p:nvPr>
            <p:ph type="title"/>
          </p:nvPr>
        </p:nvSpPr>
        <p:spPr>
          <a:xfrm>
            <a:off x="906100" y="1359175"/>
            <a:ext cx="7479900" cy="3269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rPr lang="en" sz="1500">
                <a:latin typeface="Roboto Medium"/>
                <a:ea typeface="Roboto Medium"/>
                <a:cs typeface="Roboto Medium"/>
                <a:sym typeface="Roboto Medium"/>
              </a:rPr>
              <a:t>1. The whole architecture comprising of Model 1 followed by Model 2 takes an image and increases its resolution by 16x</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rPr lang="en" sz="1500">
                <a:latin typeface="Roboto Medium"/>
                <a:ea typeface="Roboto Medium"/>
                <a:cs typeface="Roboto Medium"/>
                <a:sym typeface="Roboto Medium"/>
              </a:rPr>
              <a:t>2. Model 1 and Model 2 is jointly fine-tuned in end to end pipeline for better adaptation to </a:t>
            </a:r>
            <a:r>
              <a:rPr b="1" lang="en" sz="1500">
                <a:latin typeface="Roboto"/>
                <a:ea typeface="Roboto"/>
                <a:cs typeface="Roboto"/>
                <a:sym typeface="Roboto"/>
              </a:rPr>
              <a:t>task-sharing.</a:t>
            </a:r>
            <a:endParaRPr b="1" sz="1500">
              <a:latin typeface="Roboto"/>
              <a:ea typeface="Roboto"/>
              <a:cs typeface="Roboto"/>
              <a:sym typeface="Roboto"/>
            </a:endParaRPr>
          </a:p>
          <a:p>
            <a:pPr indent="0" lvl="0" marL="0" rtl="0" algn="l">
              <a:lnSpc>
                <a:spcPct val="115000"/>
              </a:lnSpc>
              <a:spcBef>
                <a:spcPts val="1200"/>
              </a:spcBef>
              <a:spcAft>
                <a:spcPts val="0"/>
              </a:spcAft>
              <a:buNone/>
            </a:pPr>
            <a:r>
              <a:rPr b="1" lang="en" sz="1500">
                <a:latin typeface="Roboto"/>
                <a:ea typeface="Roboto"/>
                <a:cs typeface="Roboto"/>
                <a:sym typeface="Roboto"/>
              </a:rPr>
              <a:t>3.) Intuition - </a:t>
            </a:r>
            <a:r>
              <a:rPr lang="en" sz="1500">
                <a:latin typeface="Roboto Medium"/>
                <a:ea typeface="Roboto Medium"/>
                <a:cs typeface="Roboto Medium"/>
                <a:sym typeface="Roboto Medium"/>
              </a:rPr>
              <a:t>Model 1 is trained on its special task and Model 2 is trained on its special task. Then, they are fine-tuned to jointly perform the task end-to-end.</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rPr lang="en" sz="1500">
                <a:latin typeface="Roboto Medium"/>
                <a:ea typeface="Roboto Medium"/>
                <a:cs typeface="Roboto Medium"/>
                <a:sym typeface="Roboto Medium"/>
              </a:rPr>
              <a:t>4.) </a:t>
            </a:r>
            <a:r>
              <a:rPr b="1" lang="en" sz="1500">
                <a:latin typeface="Roboto"/>
                <a:ea typeface="Roboto"/>
                <a:cs typeface="Roboto"/>
                <a:sym typeface="Roboto"/>
              </a:rPr>
              <a:t>Dataset - </a:t>
            </a:r>
            <a:r>
              <a:rPr lang="en" sz="1500">
                <a:latin typeface="Roboto Medium"/>
                <a:ea typeface="Roboto Medium"/>
                <a:cs typeface="Roboto Medium"/>
                <a:sym typeface="Roboto Medium"/>
              </a:rPr>
              <a:t>The input images (80, 80) are 1/32x downsampled images of (80*32, 80*32) tiled sub-images of OHRC images. The output images (80*16, 80*16) are 1/2x downsampled images of (80*32, 80*32) tiled sub-images of OHRC images. Note that min-max standardization is applied to all input images. </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t/>
            </a:r>
            <a:endParaRPr sz="1500">
              <a:latin typeface="Roboto Medium"/>
              <a:ea typeface="Roboto Medium"/>
              <a:cs typeface="Roboto Medium"/>
              <a:sym typeface="Roboto Medium"/>
            </a:endParaRPr>
          </a:p>
          <a:p>
            <a:pPr indent="0" lvl="0" marL="0" rtl="0" algn="l">
              <a:spcBef>
                <a:spcPts val="1200"/>
              </a:spcBef>
              <a:spcAft>
                <a:spcPts val="0"/>
              </a:spcAft>
              <a:buNone/>
            </a:pPr>
            <a:r>
              <a:t/>
            </a:r>
            <a:endParaRPr sz="900">
              <a:latin typeface="Roboto Medium"/>
              <a:ea typeface="Roboto Medium"/>
              <a:cs typeface="Roboto Medium"/>
              <a:sym typeface="Roboto Medium"/>
            </a:endParaRPr>
          </a:p>
        </p:txBody>
      </p:sp>
      <p:sp>
        <p:nvSpPr>
          <p:cNvPr id="370" name="Google Shape;370;p35"/>
          <p:cNvSpPr txBox="1"/>
          <p:nvPr>
            <p:ph idx="1" type="subTitle"/>
          </p:nvPr>
        </p:nvSpPr>
        <p:spPr>
          <a:xfrm>
            <a:off x="2412775" y="632876"/>
            <a:ext cx="4405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ulish"/>
                <a:ea typeface="Mulish"/>
                <a:cs typeface="Mulish"/>
                <a:sym typeface="Mulish"/>
              </a:rPr>
              <a:t>FINE-TUNING OF THE FINAL 16X ARCHITECTURE</a:t>
            </a:r>
            <a:endParaRPr b="1">
              <a:latin typeface="Mulish"/>
              <a:ea typeface="Mulish"/>
              <a:cs typeface="Mulish"/>
              <a:sym typeface="Mulish"/>
            </a:endParaRPr>
          </a:p>
        </p:txBody>
      </p:sp>
      <p:grpSp>
        <p:nvGrpSpPr>
          <p:cNvPr id="371" name="Google Shape;371;p35"/>
          <p:cNvGrpSpPr/>
          <p:nvPr/>
        </p:nvGrpSpPr>
        <p:grpSpPr>
          <a:xfrm>
            <a:off x="253399" y="413427"/>
            <a:ext cx="1750627" cy="804600"/>
            <a:chOff x="251000" y="518202"/>
            <a:chExt cx="1750627" cy="804600"/>
          </a:xfrm>
        </p:grpSpPr>
        <p:sp>
          <p:nvSpPr>
            <p:cNvPr id="372" name="Google Shape;372;p35"/>
            <p:cNvSpPr/>
            <p:nvPr/>
          </p:nvSpPr>
          <p:spPr>
            <a:xfrm>
              <a:off x="725663"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3" name="Google Shape;373;p35"/>
            <p:cNvPicPr preferRelativeResize="0"/>
            <p:nvPr/>
          </p:nvPicPr>
          <p:blipFill rotWithShape="1">
            <a:blip r:embed="rId3">
              <a:alphaModFix/>
            </a:blip>
            <a:srcRect b="16181" l="16276" r="15991" t="16086"/>
            <a:stretch/>
          </p:blipFill>
          <p:spPr>
            <a:xfrm>
              <a:off x="251000" y="521502"/>
              <a:ext cx="801300" cy="801300"/>
            </a:xfrm>
            <a:prstGeom prst="ellipse">
              <a:avLst/>
            </a:prstGeom>
            <a:noFill/>
            <a:ln>
              <a:noFill/>
            </a:ln>
          </p:spPr>
        </p:pic>
        <p:sp>
          <p:nvSpPr>
            <p:cNvPr id="374" name="Google Shape;374;p35"/>
            <p:cNvSpPr/>
            <p:nvPr/>
          </p:nvSpPr>
          <p:spPr>
            <a:xfrm>
              <a:off x="1200327"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35"/>
          <p:cNvGrpSpPr/>
          <p:nvPr/>
        </p:nvGrpSpPr>
        <p:grpSpPr>
          <a:xfrm>
            <a:off x="7139974" y="413427"/>
            <a:ext cx="1750627" cy="804600"/>
            <a:chOff x="6985175" y="365802"/>
            <a:chExt cx="1750627" cy="804600"/>
          </a:xfrm>
        </p:grpSpPr>
        <p:sp>
          <p:nvSpPr>
            <p:cNvPr id="376" name="Google Shape;376;p35"/>
            <p:cNvSpPr/>
            <p:nvPr/>
          </p:nvSpPr>
          <p:spPr>
            <a:xfrm>
              <a:off x="7459838"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7" name="Google Shape;377;p35"/>
            <p:cNvPicPr preferRelativeResize="0"/>
            <p:nvPr/>
          </p:nvPicPr>
          <p:blipFill rotWithShape="1">
            <a:blip r:embed="rId3">
              <a:alphaModFix/>
            </a:blip>
            <a:srcRect b="16181" l="16276" r="15991" t="16086"/>
            <a:stretch/>
          </p:blipFill>
          <p:spPr>
            <a:xfrm>
              <a:off x="6985175" y="367416"/>
              <a:ext cx="801300" cy="801300"/>
            </a:xfrm>
            <a:prstGeom prst="ellipse">
              <a:avLst/>
            </a:prstGeom>
            <a:noFill/>
            <a:ln>
              <a:noFill/>
            </a:ln>
          </p:spPr>
        </p:pic>
        <p:sp>
          <p:nvSpPr>
            <p:cNvPr id="378" name="Google Shape;378;p35"/>
            <p:cNvSpPr/>
            <p:nvPr/>
          </p:nvSpPr>
          <p:spPr>
            <a:xfrm>
              <a:off x="7934502"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6"/>
          <p:cNvSpPr/>
          <p:nvPr/>
        </p:nvSpPr>
        <p:spPr>
          <a:xfrm>
            <a:off x="2187450" y="541193"/>
            <a:ext cx="4769100" cy="548700"/>
          </a:xfrm>
          <a:prstGeom prst="roundRect">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6"/>
          <p:cNvSpPr txBox="1"/>
          <p:nvPr>
            <p:ph type="title"/>
          </p:nvPr>
        </p:nvSpPr>
        <p:spPr>
          <a:xfrm>
            <a:off x="906100" y="1359175"/>
            <a:ext cx="7479900" cy="3269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500">
              <a:latin typeface="Roboto"/>
              <a:ea typeface="Roboto"/>
              <a:cs typeface="Roboto"/>
              <a:sym typeface="Roboto"/>
            </a:endParaRPr>
          </a:p>
          <a:p>
            <a:pPr indent="0" lvl="0" marL="0" rtl="0" algn="l">
              <a:lnSpc>
                <a:spcPct val="115000"/>
              </a:lnSpc>
              <a:spcBef>
                <a:spcPts val="1200"/>
              </a:spcBef>
              <a:spcAft>
                <a:spcPts val="0"/>
              </a:spcAft>
              <a:buNone/>
            </a:pPr>
            <a:r>
              <a:t/>
            </a:r>
            <a:endParaRPr b="1" sz="1500">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b="1" lang="en" sz="1500">
                <a:latin typeface="Roboto"/>
                <a:ea typeface="Roboto"/>
                <a:cs typeface="Roboto"/>
                <a:sym typeface="Roboto"/>
              </a:rPr>
              <a:t>An image as a 2d array (after min-max standardization in float32) of any shape can be given to object of the class Combined(model1_path,model2_path) we provide in our code.</a:t>
            </a:r>
            <a:endParaRPr sz="1200">
              <a:latin typeface="Roboto Medium"/>
              <a:ea typeface="Roboto Medium"/>
              <a:cs typeface="Roboto Medium"/>
              <a:sym typeface="Roboto Medium"/>
            </a:endParaRPr>
          </a:p>
          <a:p>
            <a:pPr indent="0" lvl="0" marL="0" rtl="0" algn="l">
              <a:lnSpc>
                <a:spcPct val="115000"/>
              </a:lnSpc>
              <a:spcBef>
                <a:spcPts val="1200"/>
              </a:spcBef>
              <a:spcAft>
                <a:spcPts val="0"/>
              </a:spcAft>
              <a:buClr>
                <a:schemeClr val="dk1"/>
              </a:buClr>
              <a:buSzPts val="1100"/>
              <a:buFont typeface="Arial"/>
              <a:buNone/>
            </a:pPr>
            <a:r>
              <a:rPr lang="en" sz="1500">
                <a:latin typeface="Roboto"/>
                <a:ea typeface="Roboto"/>
                <a:cs typeface="Roboto"/>
                <a:sym typeface="Roboto"/>
              </a:rPr>
              <a:t>1.It truncates the image shape to multiple of 80 in both dimensions .Then the image is tiled into (80*80) sub-images. Each of them is super -resolved 16 times. </a:t>
            </a:r>
            <a:endParaRPr sz="1500">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500">
                <a:latin typeface="Roboto"/>
                <a:ea typeface="Roboto"/>
                <a:cs typeface="Roboto"/>
                <a:sym typeface="Roboto"/>
              </a:rPr>
              <a:t>2.Finally all the super-resolved sub images are arranged according to their position.</a:t>
            </a:r>
            <a:endParaRPr sz="1200">
              <a:latin typeface="Roboto Medium"/>
              <a:ea typeface="Roboto Medium"/>
              <a:cs typeface="Roboto Medium"/>
              <a:sym typeface="Roboto Medium"/>
            </a:endParaRPr>
          </a:p>
          <a:p>
            <a:pPr indent="0" lvl="0" marL="0" rtl="0" algn="l">
              <a:lnSpc>
                <a:spcPct val="115000"/>
              </a:lnSpc>
              <a:spcBef>
                <a:spcPts val="1200"/>
              </a:spcBef>
              <a:spcAft>
                <a:spcPts val="0"/>
              </a:spcAft>
              <a:buClr>
                <a:schemeClr val="dk1"/>
              </a:buClr>
              <a:buSzPts val="1100"/>
              <a:buFont typeface="Arial"/>
              <a:buNone/>
            </a:pPr>
            <a:r>
              <a:rPr b="1" lang="en" sz="1500">
                <a:latin typeface="Roboto"/>
                <a:ea typeface="Roboto"/>
                <a:cs typeface="Roboto"/>
                <a:sym typeface="Roboto"/>
              </a:rPr>
              <a:t>Getting 32x when required</a:t>
            </a:r>
            <a:r>
              <a:rPr lang="en" sz="1500">
                <a:latin typeface="Roboto"/>
                <a:ea typeface="Roboto"/>
                <a:cs typeface="Roboto"/>
                <a:sym typeface="Roboto"/>
              </a:rPr>
              <a:t>-</a:t>
            </a:r>
            <a:endParaRPr sz="1500">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500">
                <a:latin typeface="Roboto"/>
                <a:ea typeface="Roboto"/>
                <a:cs typeface="Roboto"/>
                <a:sym typeface="Roboto"/>
              </a:rPr>
              <a:t>Bi-cubic interpolation is applied on the 16x super resolved image with scale of 2.</a:t>
            </a:r>
            <a:endParaRPr sz="1500">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500">
                <a:latin typeface="Roboto"/>
                <a:ea typeface="Roboto"/>
                <a:cs typeface="Roboto"/>
                <a:sym typeface="Roboto"/>
              </a:rPr>
              <a:t>It can be removed from forward() func of Combined() if only 16x is required.</a:t>
            </a:r>
            <a:endParaRPr sz="1200">
              <a:latin typeface="Roboto Medium"/>
              <a:ea typeface="Roboto Medium"/>
              <a:cs typeface="Roboto Medium"/>
              <a:sym typeface="Roboto Medium"/>
            </a:endParaRPr>
          </a:p>
          <a:p>
            <a:pPr indent="0" lvl="0" marL="0" rtl="0" algn="l">
              <a:lnSpc>
                <a:spcPct val="115000"/>
              </a:lnSpc>
              <a:spcBef>
                <a:spcPts val="1200"/>
              </a:spcBef>
              <a:spcAft>
                <a:spcPts val="0"/>
              </a:spcAft>
              <a:buNone/>
            </a:pPr>
            <a:r>
              <a:t/>
            </a:r>
            <a:endParaRPr sz="1500">
              <a:latin typeface="Roboto Medium"/>
              <a:ea typeface="Roboto Medium"/>
              <a:cs typeface="Roboto Medium"/>
              <a:sym typeface="Roboto Medium"/>
            </a:endParaRPr>
          </a:p>
          <a:p>
            <a:pPr indent="0" lvl="0" marL="0" rtl="0" algn="l">
              <a:spcBef>
                <a:spcPts val="1200"/>
              </a:spcBef>
              <a:spcAft>
                <a:spcPts val="0"/>
              </a:spcAft>
              <a:buNone/>
            </a:pPr>
            <a:r>
              <a:t/>
            </a:r>
            <a:endParaRPr sz="900">
              <a:latin typeface="Roboto Medium"/>
              <a:ea typeface="Roboto Medium"/>
              <a:cs typeface="Roboto Medium"/>
              <a:sym typeface="Roboto Medium"/>
            </a:endParaRPr>
          </a:p>
        </p:txBody>
      </p:sp>
      <p:sp>
        <p:nvSpPr>
          <p:cNvPr id="385" name="Google Shape;385;p36"/>
          <p:cNvSpPr txBox="1"/>
          <p:nvPr>
            <p:ph idx="1" type="subTitle"/>
          </p:nvPr>
        </p:nvSpPr>
        <p:spPr>
          <a:xfrm>
            <a:off x="2412775" y="632876"/>
            <a:ext cx="4405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ulish"/>
                <a:ea typeface="Mulish"/>
                <a:cs typeface="Mulish"/>
                <a:sym typeface="Mulish"/>
              </a:rPr>
              <a:t>FINAL INFERENCE PIPELINE </a:t>
            </a:r>
            <a:endParaRPr b="1">
              <a:latin typeface="Mulish"/>
              <a:ea typeface="Mulish"/>
              <a:cs typeface="Mulish"/>
              <a:sym typeface="Mulish"/>
            </a:endParaRPr>
          </a:p>
        </p:txBody>
      </p:sp>
      <p:grpSp>
        <p:nvGrpSpPr>
          <p:cNvPr id="386" name="Google Shape;386;p36"/>
          <p:cNvGrpSpPr/>
          <p:nvPr/>
        </p:nvGrpSpPr>
        <p:grpSpPr>
          <a:xfrm>
            <a:off x="253399" y="413427"/>
            <a:ext cx="1750627" cy="804600"/>
            <a:chOff x="251000" y="518202"/>
            <a:chExt cx="1750627" cy="804600"/>
          </a:xfrm>
        </p:grpSpPr>
        <p:sp>
          <p:nvSpPr>
            <p:cNvPr id="387" name="Google Shape;387;p36"/>
            <p:cNvSpPr/>
            <p:nvPr/>
          </p:nvSpPr>
          <p:spPr>
            <a:xfrm>
              <a:off x="725663"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8" name="Google Shape;388;p36"/>
            <p:cNvPicPr preferRelativeResize="0"/>
            <p:nvPr/>
          </p:nvPicPr>
          <p:blipFill rotWithShape="1">
            <a:blip r:embed="rId3">
              <a:alphaModFix/>
            </a:blip>
            <a:srcRect b="16181" l="16276" r="15991" t="16086"/>
            <a:stretch/>
          </p:blipFill>
          <p:spPr>
            <a:xfrm>
              <a:off x="251000" y="521502"/>
              <a:ext cx="801300" cy="801300"/>
            </a:xfrm>
            <a:prstGeom prst="ellipse">
              <a:avLst/>
            </a:prstGeom>
            <a:noFill/>
            <a:ln>
              <a:noFill/>
            </a:ln>
          </p:spPr>
        </p:pic>
        <p:sp>
          <p:nvSpPr>
            <p:cNvPr id="389" name="Google Shape;389;p36"/>
            <p:cNvSpPr/>
            <p:nvPr/>
          </p:nvSpPr>
          <p:spPr>
            <a:xfrm>
              <a:off x="1200327"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36"/>
          <p:cNvGrpSpPr/>
          <p:nvPr/>
        </p:nvGrpSpPr>
        <p:grpSpPr>
          <a:xfrm>
            <a:off x="7139974" y="413427"/>
            <a:ext cx="1750627" cy="804600"/>
            <a:chOff x="6985175" y="365802"/>
            <a:chExt cx="1750627" cy="804600"/>
          </a:xfrm>
        </p:grpSpPr>
        <p:sp>
          <p:nvSpPr>
            <p:cNvPr id="391" name="Google Shape;391;p36"/>
            <p:cNvSpPr/>
            <p:nvPr/>
          </p:nvSpPr>
          <p:spPr>
            <a:xfrm>
              <a:off x="7459838"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2" name="Google Shape;392;p36"/>
            <p:cNvPicPr preferRelativeResize="0"/>
            <p:nvPr/>
          </p:nvPicPr>
          <p:blipFill rotWithShape="1">
            <a:blip r:embed="rId3">
              <a:alphaModFix/>
            </a:blip>
            <a:srcRect b="16181" l="16276" r="15991" t="16086"/>
            <a:stretch/>
          </p:blipFill>
          <p:spPr>
            <a:xfrm>
              <a:off x="6985175" y="367416"/>
              <a:ext cx="801300" cy="801300"/>
            </a:xfrm>
            <a:prstGeom prst="ellipse">
              <a:avLst/>
            </a:prstGeom>
            <a:noFill/>
            <a:ln>
              <a:noFill/>
            </a:ln>
          </p:spPr>
        </p:pic>
        <p:sp>
          <p:nvSpPr>
            <p:cNvPr id="393" name="Google Shape;393;p36"/>
            <p:cNvSpPr/>
            <p:nvPr/>
          </p:nvSpPr>
          <p:spPr>
            <a:xfrm>
              <a:off x="7934502"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7"/>
          <p:cNvSpPr/>
          <p:nvPr/>
        </p:nvSpPr>
        <p:spPr>
          <a:xfrm>
            <a:off x="2187450" y="541193"/>
            <a:ext cx="4769100" cy="548700"/>
          </a:xfrm>
          <a:prstGeom prst="roundRect">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7"/>
          <p:cNvSpPr txBox="1"/>
          <p:nvPr>
            <p:ph type="title"/>
          </p:nvPr>
        </p:nvSpPr>
        <p:spPr>
          <a:xfrm>
            <a:off x="906100" y="1359175"/>
            <a:ext cx="7479900" cy="3269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rPr lang="en" sz="1500">
                <a:latin typeface="Roboto Medium"/>
                <a:ea typeface="Roboto Medium"/>
                <a:cs typeface="Roboto Medium"/>
                <a:sym typeface="Roboto Medium"/>
              </a:rPr>
              <a:t>The test-set comprises of 1.5k 80*80 downsampled subimages. SSIM results on the test set are as follows :-</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rPr lang="en" sz="1500">
                <a:latin typeface="Roboto Medium"/>
                <a:ea typeface="Roboto Medium"/>
                <a:cs typeface="Roboto Medium"/>
                <a:sym typeface="Roboto Medium"/>
              </a:rPr>
              <a:t>1.For Model 1 (4x resolution from 1/32 to 1/8), the SSIM value was 0.81.</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rPr lang="en" sz="1500">
                <a:latin typeface="Roboto Medium"/>
                <a:ea typeface="Roboto Medium"/>
                <a:cs typeface="Roboto Medium"/>
                <a:sym typeface="Roboto Medium"/>
              </a:rPr>
              <a:t>2</a:t>
            </a:r>
            <a:r>
              <a:rPr lang="en" sz="1500">
                <a:latin typeface="Roboto Medium"/>
                <a:ea typeface="Roboto Medium"/>
                <a:cs typeface="Roboto Medium"/>
                <a:sym typeface="Roboto Medium"/>
              </a:rPr>
              <a:t>.For Model 2 (4x resolution from 1/8 to 1/2), the SSIM value was 0.9.</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rPr lang="en" sz="1500">
                <a:latin typeface="Roboto Medium"/>
                <a:ea typeface="Roboto Medium"/>
                <a:cs typeface="Roboto Medium"/>
                <a:sym typeface="Roboto Medium"/>
              </a:rPr>
              <a:t>3.For combined Model 1 and Model 2 followed by bicubic interpolation without fine-tuning, the SSIM value was 0.79.</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rPr lang="en" sz="1500">
                <a:latin typeface="Roboto Medium"/>
                <a:ea typeface="Roboto Medium"/>
                <a:cs typeface="Roboto Medium"/>
                <a:sym typeface="Roboto Medium"/>
              </a:rPr>
              <a:t>4. For combined Model 1 and Model 2 followed by bicubic interpolation with fine-tuning, the SSIM value was 0.86.</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t/>
            </a:r>
            <a:endParaRPr sz="1500">
              <a:latin typeface="Roboto Medium"/>
              <a:ea typeface="Roboto Medium"/>
              <a:cs typeface="Roboto Medium"/>
              <a:sym typeface="Roboto Medium"/>
            </a:endParaRPr>
          </a:p>
          <a:p>
            <a:pPr indent="0" lvl="0" marL="0" rtl="0" algn="l">
              <a:spcBef>
                <a:spcPts val="1200"/>
              </a:spcBef>
              <a:spcAft>
                <a:spcPts val="0"/>
              </a:spcAft>
              <a:buNone/>
            </a:pPr>
            <a:r>
              <a:t/>
            </a:r>
            <a:endParaRPr sz="900">
              <a:latin typeface="Roboto Medium"/>
              <a:ea typeface="Roboto Medium"/>
              <a:cs typeface="Roboto Medium"/>
              <a:sym typeface="Roboto Medium"/>
            </a:endParaRPr>
          </a:p>
        </p:txBody>
      </p:sp>
      <p:sp>
        <p:nvSpPr>
          <p:cNvPr id="400" name="Google Shape;400;p37"/>
          <p:cNvSpPr txBox="1"/>
          <p:nvPr>
            <p:ph idx="1" type="subTitle"/>
          </p:nvPr>
        </p:nvSpPr>
        <p:spPr>
          <a:xfrm>
            <a:off x="2412775" y="632876"/>
            <a:ext cx="4405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ulish"/>
                <a:ea typeface="Mulish"/>
                <a:cs typeface="Mulish"/>
                <a:sym typeface="Mulish"/>
              </a:rPr>
              <a:t>RESULTS</a:t>
            </a:r>
            <a:endParaRPr b="1">
              <a:latin typeface="Mulish"/>
              <a:ea typeface="Mulish"/>
              <a:cs typeface="Mulish"/>
              <a:sym typeface="Mulish"/>
            </a:endParaRPr>
          </a:p>
        </p:txBody>
      </p:sp>
      <p:grpSp>
        <p:nvGrpSpPr>
          <p:cNvPr id="401" name="Google Shape;401;p37"/>
          <p:cNvGrpSpPr/>
          <p:nvPr/>
        </p:nvGrpSpPr>
        <p:grpSpPr>
          <a:xfrm>
            <a:off x="253399" y="413427"/>
            <a:ext cx="1750627" cy="804600"/>
            <a:chOff x="251000" y="518202"/>
            <a:chExt cx="1750627" cy="804600"/>
          </a:xfrm>
        </p:grpSpPr>
        <p:sp>
          <p:nvSpPr>
            <p:cNvPr id="402" name="Google Shape;402;p37"/>
            <p:cNvSpPr/>
            <p:nvPr/>
          </p:nvSpPr>
          <p:spPr>
            <a:xfrm>
              <a:off x="725663"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3" name="Google Shape;403;p37"/>
            <p:cNvPicPr preferRelativeResize="0"/>
            <p:nvPr/>
          </p:nvPicPr>
          <p:blipFill rotWithShape="1">
            <a:blip r:embed="rId3">
              <a:alphaModFix/>
            </a:blip>
            <a:srcRect b="16181" l="16276" r="15991" t="16086"/>
            <a:stretch/>
          </p:blipFill>
          <p:spPr>
            <a:xfrm>
              <a:off x="251000" y="521502"/>
              <a:ext cx="801300" cy="801300"/>
            </a:xfrm>
            <a:prstGeom prst="ellipse">
              <a:avLst/>
            </a:prstGeom>
            <a:noFill/>
            <a:ln>
              <a:noFill/>
            </a:ln>
          </p:spPr>
        </p:pic>
        <p:sp>
          <p:nvSpPr>
            <p:cNvPr id="404" name="Google Shape;404;p37"/>
            <p:cNvSpPr/>
            <p:nvPr/>
          </p:nvSpPr>
          <p:spPr>
            <a:xfrm>
              <a:off x="1200327"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37"/>
          <p:cNvGrpSpPr/>
          <p:nvPr/>
        </p:nvGrpSpPr>
        <p:grpSpPr>
          <a:xfrm>
            <a:off x="7139974" y="413427"/>
            <a:ext cx="1750627" cy="804600"/>
            <a:chOff x="6985175" y="365802"/>
            <a:chExt cx="1750627" cy="804600"/>
          </a:xfrm>
        </p:grpSpPr>
        <p:sp>
          <p:nvSpPr>
            <p:cNvPr id="406" name="Google Shape;406;p37"/>
            <p:cNvSpPr/>
            <p:nvPr/>
          </p:nvSpPr>
          <p:spPr>
            <a:xfrm>
              <a:off x="7459838"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7" name="Google Shape;407;p37"/>
            <p:cNvPicPr preferRelativeResize="0"/>
            <p:nvPr/>
          </p:nvPicPr>
          <p:blipFill rotWithShape="1">
            <a:blip r:embed="rId3">
              <a:alphaModFix/>
            </a:blip>
            <a:srcRect b="16181" l="16276" r="15991" t="16086"/>
            <a:stretch/>
          </p:blipFill>
          <p:spPr>
            <a:xfrm>
              <a:off x="6985175" y="367416"/>
              <a:ext cx="801300" cy="801300"/>
            </a:xfrm>
            <a:prstGeom prst="ellipse">
              <a:avLst/>
            </a:prstGeom>
            <a:noFill/>
            <a:ln>
              <a:noFill/>
            </a:ln>
          </p:spPr>
        </p:pic>
        <p:sp>
          <p:nvSpPr>
            <p:cNvPr id="408" name="Google Shape;408;p37"/>
            <p:cNvSpPr/>
            <p:nvPr/>
          </p:nvSpPr>
          <p:spPr>
            <a:xfrm>
              <a:off x="7934502"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8"/>
          <p:cNvSpPr/>
          <p:nvPr/>
        </p:nvSpPr>
        <p:spPr>
          <a:xfrm>
            <a:off x="2187450" y="541193"/>
            <a:ext cx="4769100" cy="548700"/>
          </a:xfrm>
          <a:prstGeom prst="roundRect">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8"/>
          <p:cNvSpPr txBox="1"/>
          <p:nvPr>
            <p:ph type="title"/>
          </p:nvPr>
        </p:nvSpPr>
        <p:spPr>
          <a:xfrm>
            <a:off x="906100" y="1359175"/>
            <a:ext cx="7479900" cy="3269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t/>
            </a:r>
            <a:endParaRPr sz="1500">
              <a:latin typeface="Roboto Medium"/>
              <a:ea typeface="Roboto Medium"/>
              <a:cs typeface="Roboto Medium"/>
              <a:sym typeface="Roboto Medium"/>
            </a:endParaRPr>
          </a:p>
          <a:p>
            <a:pPr indent="0" lvl="0" marL="0" rtl="0" algn="l">
              <a:spcBef>
                <a:spcPts val="1200"/>
              </a:spcBef>
              <a:spcAft>
                <a:spcPts val="0"/>
              </a:spcAft>
              <a:buNone/>
            </a:pPr>
            <a:r>
              <a:t/>
            </a:r>
            <a:endParaRPr sz="900">
              <a:latin typeface="Roboto Medium"/>
              <a:ea typeface="Roboto Medium"/>
              <a:cs typeface="Roboto Medium"/>
              <a:sym typeface="Roboto Medium"/>
            </a:endParaRPr>
          </a:p>
        </p:txBody>
      </p:sp>
      <p:sp>
        <p:nvSpPr>
          <p:cNvPr id="415" name="Google Shape;415;p38"/>
          <p:cNvSpPr txBox="1"/>
          <p:nvPr>
            <p:ph idx="1" type="subTitle"/>
          </p:nvPr>
        </p:nvSpPr>
        <p:spPr>
          <a:xfrm>
            <a:off x="2412775" y="632876"/>
            <a:ext cx="4405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ulish"/>
                <a:ea typeface="Mulish"/>
                <a:cs typeface="Mulish"/>
                <a:sym typeface="Mulish"/>
              </a:rPr>
              <a:t>RESULTS</a:t>
            </a:r>
            <a:endParaRPr b="1">
              <a:latin typeface="Mulish"/>
              <a:ea typeface="Mulish"/>
              <a:cs typeface="Mulish"/>
              <a:sym typeface="Mulish"/>
            </a:endParaRPr>
          </a:p>
        </p:txBody>
      </p:sp>
      <p:grpSp>
        <p:nvGrpSpPr>
          <p:cNvPr id="416" name="Google Shape;416;p38"/>
          <p:cNvGrpSpPr/>
          <p:nvPr/>
        </p:nvGrpSpPr>
        <p:grpSpPr>
          <a:xfrm>
            <a:off x="253399" y="413427"/>
            <a:ext cx="1750627" cy="804600"/>
            <a:chOff x="251000" y="518202"/>
            <a:chExt cx="1750627" cy="804600"/>
          </a:xfrm>
        </p:grpSpPr>
        <p:sp>
          <p:nvSpPr>
            <p:cNvPr id="417" name="Google Shape;417;p38"/>
            <p:cNvSpPr/>
            <p:nvPr/>
          </p:nvSpPr>
          <p:spPr>
            <a:xfrm>
              <a:off x="725663"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8" name="Google Shape;418;p38"/>
            <p:cNvPicPr preferRelativeResize="0"/>
            <p:nvPr/>
          </p:nvPicPr>
          <p:blipFill rotWithShape="1">
            <a:blip r:embed="rId3">
              <a:alphaModFix/>
            </a:blip>
            <a:srcRect b="16181" l="16276" r="15991" t="16086"/>
            <a:stretch/>
          </p:blipFill>
          <p:spPr>
            <a:xfrm>
              <a:off x="251000" y="521502"/>
              <a:ext cx="801300" cy="801300"/>
            </a:xfrm>
            <a:prstGeom prst="ellipse">
              <a:avLst/>
            </a:prstGeom>
            <a:noFill/>
            <a:ln>
              <a:noFill/>
            </a:ln>
          </p:spPr>
        </p:pic>
        <p:sp>
          <p:nvSpPr>
            <p:cNvPr id="419" name="Google Shape;419;p38"/>
            <p:cNvSpPr/>
            <p:nvPr/>
          </p:nvSpPr>
          <p:spPr>
            <a:xfrm>
              <a:off x="1200327"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38"/>
          <p:cNvGrpSpPr/>
          <p:nvPr/>
        </p:nvGrpSpPr>
        <p:grpSpPr>
          <a:xfrm>
            <a:off x="7139974" y="413427"/>
            <a:ext cx="1750627" cy="804600"/>
            <a:chOff x="6985175" y="365802"/>
            <a:chExt cx="1750627" cy="804600"/>
          </a:xfrm>
        </p:grpSpPr>
        <p:sp>
          <p:nvSpPr>
            <p:cNvPr id="421" name="Google Shape;421;p38"/>
            <p:cNvSpPr/>
            <p:nvPr/>
          </p:nvSpPr>
          <p:spPr>
            <a:xfrm>
              <a:off x="7459838"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2" name="Google Shape;422;p38"/>
            <p:cNvPicPr preferRelativeResize="0"/>
            <p:nvPr/>
          </p:nvPicPr>
          <p:blipFill rotWithShape="1">
            <a:blip r:embed="rId3">
              <a:alphaModFix/>
            </a:blip>
            <a:srcRect b="16181" l="16276" r="15991" t="16086"/>
            <a:stretch/>
          </p:blipFill>
          <p:spPr>
            <a:xfrm>
              <a:off x="6985175" y="367416"/>
              <a:ext cx="801300" cy="801300"/>
            </a:xfrm>
            <a:prstGeom prst="ellipse">
              <a:avLst/>
            </a:prstGeom>
            <a:noFill/>
            <a:ln>
              <a:noFill/>
            </a:ln>
          </p:spPr>
        </p:pic>
        <p:sp>
          <p:nvSpPr>
            <p:cNvPr id="423" name="Google Shape;423;p38"/>
            <p:cNvSpPr/>
            <p:nvPr/>
          </p:nvSpPr>
          <p:spPr>
            <a:xfrm>
              <a:off x="7934502"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24" name="Google Shape;424;p38"/>
          <p:cNvPicPr preferRelativeResize="0"/>
          <p:nvPr/>
        </p:nvPicPr>
        <p:blipFill>
          <a:blip r:embed="rId4">
            <a:alphaModFix/>
          </a:blip>
          <a:stretch>
            <a:fillRect/>
          </a:stretch>
        </p:blipFill>
        <p:spPr>
          <a:xfrm>
            <a:off x="1143000" y="1279225"/>
            <a:ext cx="6858000" cy="342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9"/>
          <p:cNvSpPr/>
          <p:nvPr/>
        </p:nvSpPr>
        <p:spPr>
          <a:xfrm>
            <a:off x="2187450" y="541193"/>
            <a:ext cx="4769100" cy="548700"/>
          </a:xfrm>
          <a:prstGeom prst="roundRect">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txBox="1"/>
          <p:nvPr>
            <p:ph type="title"/>
          </p:nvPr>
        </p:nvSpPr>
        <p:spPr>
          <a:xfrm>
            <a:off x="906100" y="4632600"/>
            <a:ext cx="8048400" cy="146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latin typeface="Roboto Medium"/>
                <a:ea typeface="Roboto Medium"/>
                <a:cs typeface="Roboto Medium"/>
                <a:sym typeface="Roboto Medium"/>
              </a:rPr>
              <a:t>Original TMC Image                                                                        32x Super-Resolved TMC Image</a:t>
            </a:r>
            <a:endParaRPr sz="1500">
              <a:latin typeface="Roboto Medium"/>
              <a:ea typeface="Roboto Medium"/>
              <a:cs typeface="Roboto Medium"/>
              <a:sym typeface="Roboto Medium"/>
            </a:endParaRPr>
          </a:p>
          <a:p>
            <a:pPr indent="0" lvl="0" marL="0" rtl="0" algn="l">
              <a:spcBef>
                <a:spcPts val="1200"/>
              </a:spcBef>
              <a:spcAft>
                <a:spcPts val="0"/>
              </a:spcAft>
              <a:buNone/>
            </a:pPr>
            <a:r>
              <a:t/>
            </a:r>
            <a:endParaRPr sz="900">
              <a:latin typeface="Roboto Medium"/>
              <a:ea typeface="Roboto Medium"/>
              <a:cs typeface="Roboto Medium"/>
              <a:sym typeface="Roboto Medium"/>
            </a:endParaRPr>
          </a:p>
        </p:txBody>
      </p:sp>
      <p:sp>
        <p:nvSpPr>
          <p:cNvPr id="431" name="Google Shape;431;p39"/>
          <p:cNvSpPr txBox="1"/>
          <p:nvPr>
            <p:ph idx="1" type="subTitle"/>
          </p:nvPr>
        </p:nvSpPr>
        <p:spPr>
          <a:xfrm>
            <a:off x="2412775" y="632876"/>
            <a:ext cx="4405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ulish"/>
                <a:ea typeface="Mulish"/>
                <a:cs typeface="Mulish"/>
                <a:sym typeface="Mulish"/>
              </a:rPr>
              <a:t>RESULTS</a:t>
            </a:r>
            <a:endParaRPr b="1">
              <a:latin typeface="Mulish"/>
              <a:ea typeface="Mulish"/>
              <a:cs typeface="Mulish"/>
              <a:sym typeface="Mulish"/>
            </a:endParaRPr>
          </a:p>
        </p:txBody>
      </p:sp>
      <p:grpSp>
        <p:nvGrpSpPr>
          <p:cNvPr id="432" name="Google Shape;432;p39"/>
          <p:cNvGrpSpPr/>
          <p:nvPr/>
        </p:nvGrpSpPr>
        <p:grpSpPr>
          <a:xfrm>
            <a:off x="253399" y="413427"/>
            <a:ext cx="1750627" cy="804600"/>
            <a:chOff x="251000" y="518202"/>
            <a:chExt cx="1750627" cy="804600"/>
          </a:xfrm>
        </p:grpSpPr>
        <p:sp>
          <p:nvSpPr>
            <p:cNvPr id="433" name="Google Shape;433;p39"/>
            <p:cNvSpPr/>
            <p:nvPr/>
          </p:nvSpPr>
          <p:spPr>
            <a:xfrm>
              <a:off x="725663"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4" name="Google Shape;434;p39"/>
            <p:cNvPicPr preferRelativeResize="0"/>
            <p:nvPr/>
          </p:nvPicPr>
          <p:blipFill rotWithShape="1">
            <a:blip r:embed="rId3">
              <a:alphaModFix/>
            </a:blip>
            <a:srcRect b="16181" l="16276" r="15991" t="16086"/>
            <a:stretch/>
          </p:blipFill>
          <p:spPr>
            <a:xfrm>
              <a:off x="251000" y="521502"/>
              <a:ext cx="801300" cy="801300"/>
            </a:xfrm>
            <a:prstGeom prst="ellipse">
              <a:avLst/>
            </a:prstGeom>
            <a:noFill/>
            <a:ln>
              <a:noFill/>
            </a:ln>
          </p:spPr>
        </p:pic>
        <p:sp>
          <p:nvSpPr>
            <p:cNvPr id="435" name="Google Shape;435;p39"/>
            <p:cNvSpPr/>
            <p:nvPr/>
          </p:nvSpPr>
          <p:spPr>
            <a:xfrm>
              <a:off x="1200327"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39"/>
          <p:cNvGrpSpPr/>
          <p:nvPr/>
        </p:nvGrpSpPr>
        <p:grpSpPr>
          <a:xfrm>
            <a:off x="7139974" y="413427"/>
            <a:ext cx="1750627" cy="804600"/>
            <a:chOff x="6985175" y="365802"/>
            <a:chExt cx="1750627" cy="804600"/>
          </a:xfrm>
        </p:grpSpPr>
        <p:sp>
          <p:nvSpPr>
            <p:cNvPr id="437" name="Google Shape;437;p39"/>
            <p:cNvSpPr/>
            <p:nvPr/>
          </p:nvSpPr>
          <p:spPr>
            <a:xfrm>
              <a:off x="7459838"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8" name="Google Shape;438;p39"/>
            <p:cNvPicPr preferRelativeResize="0"/>
            <p:nvPr/>
          </p:nvPicPr>
          <p:blipFill rotWithShape="1">
            <a:blip r:embed="rId3">
              <a:alphaModFix/>
            </a:blip>
            <a:srcRect b="16181" l="16276" r="15991" t="16086"/>
            <a:stretch/>
          </p:blipFill>
          <p:spPr>
            <a:xfrm>
              <a:off x="6985175" y="367416"/>
              <a:ext cx="801300" cy="801300"/>
            </a:xfrm>
            <a:prstGeom prst="ellipse">
              <a:avLst/>
            </a:prstGeom>
            <a:noFill/>
            <a:ln>
              <a:noFill/>
            </a:ln>
          </p:spPr>
        </p:pic>
        <p:sp>
          <p:nvSpPr>
            <p:cNvPr id="439" name="Google Shape;439;p39"/>
            <p:cNvSpPr/>
            <p:nvPr/>
          </p:nvSpPr>
          <p:spPr>
            <a:xfrm>
              <a:off x="7934502"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40" name="Google Shape;440;p39"/>
          <p:cNvPicPr preferRelativeResize="0"/>
          <p:nvPr/>
        </p:nvPicPr>
        <p:blipFill>
          <a:blip r:embed="rId4">
            <a:alphaModFix/>
          </a:blip>
          <a:stretch>
            <a:fillRect/>
          </a:stretch>
        </p:blipFill>
        <p:spPr>
          <a:xfrm>
            <a:off x="546650" y="1359163"/>
            <a:ext cx="3200400" cy="3019425"/>
          </a:xfrm>
          <a:prstGeom prst="rect">
            <a:avLst/>
          </a:prstGeom>
          <a:noFill/>
          <a:ln>
            <a:noFill/>
          </a:ln>
        </p:spPr>
      </p:pic>
      <p:pic>
        <p:nvPicPr>
          <p:cNvPr id="441" name="Google Shape;441;p39"/>
          <p:cNvPicPr preferRelativeResize="0"/>
          <p:nvPr/>
        </p:nvPicPr>
        <p:blipFill>
          <a:blip r:embed="rId5">
            <a:alphaModFix/>
          </a:blip>
          <a:stretch>
            <a:fillRect/>
          </a:stretch>
        </p:blipFill>
        <p:spPr>
          <a:xfrm>
            <a:off x="5696950" y="1315388"/>
            <a:ext cx="3257550" cy="3000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0"/>
          <p:cNvSpPr/>
          <p:nvPr/>
        </p:nvSpPr>
        <p:spPr>
          <a:xfrm>
            <a:off x="2187450" y="541193"/>
            <a:ext cx="4769100" cy="548700"/>
          </a:xfrm>
          <a:prstGeom prst="roundRect">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0"/>
          <p:cNvSpPr txBox="1"/>
          <p:nvPr>
            <p:ph type="title"/>
          </p:nvPr>
        </p:nvSpPr>
        <p:spPr>
          <a:xfrm>
            <a:off x="906100" y="1359175"/>
            <a:ext cx="7479900" cy="3269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500">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500">
                <a:latin typeface="Roboto"/>
                <a:ea typeface="Roboto"/>
                <a:cs typeface="Roboto"/>
                <a:sym typeface="Roboto"/>
              </a:rPr>
              <a:t>1. First method was to pick pixels from TMC images, and assigning those pixels in their appropriate position in the map, but this left holes in the map.</a:t>
            </a:r>
            <a:endParaRPr sz="1500">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500">
                <a:latin typeface="Roboto"/>
                <a:ea typeface="Roboto"/>
                <a:cs typeface="Roboto"/>
                <a:sym typeface="Roboto"/>
              </a:rPr>
              <a:t>2. To iterate through all images for each pixel would be very time consuming. Due to RAM constraint, they couldn't have been saved before processing either and so for every pixel, we would have to load each image.</a:t>
            </a:r>
            <a:endParaRPr sz="1500">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500">
                <a:latin typeface="Roboto"/>
                <a:ea typeface="Roboto"/>
                <a:cs typeface="Roboto"/>
                <a:sym typeface="Roboto"/>
              </a:rPr>
              <a:t>3. On stitching, the edges of intersection was more defined and visible.</a:t>
            </a:r>
            <a:endParaRPr sz="1500">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t/>
            </a:r>
            <a:endParaRPr sz="1500">
              <a:latin typeface="Roboto"/>
              <a:ea typeface="Roboto"/>
              <a:cs typeface="Roboto"/>
              <a:sym typeface="Roboto"/>
            </a:endParaRPr>
          </a:p>
        </p:txBody>
      </p:sp>
      <p:sp>
        <p:nvSpPr>
          <p:cNvPr id="448" name="Google Shape;448;p40"/>
          <p:cNvSpPr txBox="1"/>
          <p:nvPr>
            <p:ph idx="1" type="subTitle"/>
          </p:nvPr>
        </p:nvSpPr>
        <p:spPr>
          <a:xfrm>
            <a:off x="2412775" y="632876"/>
            <a:ext cx="4405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latin typeface="Mulish"/>
                <a:ea typeface="Mulish"/>
                <a:cs typeface="Mulish"/>
                <a:sym typeface="Mulish"/>
              </a:rPr>
              <a:t>IMAGE STITCHING CHALLENGES</a:t>
            </a:r>
            <a:endParaRPr sz="2200">
              <a:latin typeface="Roboto"/>
              <a:ea typeface="Roboto"/>
              <a:cs typeface="Roboto"/>
              <a:sym typeface="Roboto"/>
            </a:endParaRPr>
          </a:p>
        </p:txBody>
      </p:sp>
      <p:grpSp>
        <p:nvGrpSpPr>
          <p:cNvPr id="449" name="Google Shape;449;p40"/>
          <p:cNvGrpSpPr/>
          <p:nvPr/>
        </p:nvGrpSpPr>
        <p:grpSpPr>
          <a:xfrm>
            <a:off x="253399" y="413427"/>
            <a:ext cx="1750627" cy="804600"/>
            <a:chOff x="251000" y="518202"/>
            <a:chExt cx="1750627" cy="804600"/>
          </a:xfrm>
        </p:grpSpPr>
        <p:sp>
          <p:nvSpPr>
            <p:cNvPr id="450" name="Google Shape;450;p40"/>
            <p:cNvSpPr/>
            <p:nvPr/>
          </p:nvSpPr>
          <p:spPr>
            <a:xfrm>
              <a:off x="725663"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1" name="Google Shape;451;p40"/>
            <p:cNvPicPr preferRelativeResize="0"/>
            <p:nvPr/>
          </p:nvPicPr>
          <p:blipFill rotWithShape="1">
            <a:blip r:embed="rId3">
              <a:alphaModFix/>
            </a:blip>
            <a:srcRect b="16181" l="16276" r="15991" t="16086"/>
            <a:stretch/>
          </p:blipFill>
          <p:spPr>
            <a:xfrm>
              <a:off x="251000" y="521502"/>
              <a:ext cx="801300" cy="801300"/>
            </a:xfrm>
            <a:prstGeom prst="ellipse">
              <a:avLst/>
            </a:prstGeom>
            <a:noFill/>
            <a:ln>
              <a:noFill/>
            </a:ln>
          </p:spPr>
        </p:pic>
        <p:sp>
          <p:nvSpPr>
            <p:cNvPr id="452" name="Google Shape;452;p40"/>
            <p:cNvSpPr/>
            <p:nvPr/>
          </p:nvSpPr>
          <p:spPr>
            <a:xfrm>
              <a:off x="1200327"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40"/>
          <p:cNvGrpSpPr/>
          <p:nvPr/>
        </p:nvGrpSpPr>
        <p:grpSpPr>
          <a:xfrm>
            <a:off x="7139974" y="413427"/>
            <a:ext cx="1750627" cy="804600"/>
            <a:chOff x="6985175" y="365802"/>
            <a:chExt cx="1750627" cy="804600"/>
          </a:xfrm>
        </p:grpSpPr>
        <p:sp>
          <p:nvSpPr>
            <p:cNvPr id="454" name="Google Shape;454;p40"/>
            <p:cNvSpPr/>
            <p:nvPr/>
          </p:nvSpPr>
          <p:spPr>
            <a:xfrm>
              <a:off x="7459838"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5" name="Google Shape;455;p40"/>
            <p:cNvPicPr preferRelativeResize="0"/>
            <p:nvPr/>
          </p:nvPicPr>
          <p:blipFill rotWithShape="1">
            <a:blip r:embed="rId3">
              <a:alphaModFix/>
            </a:blip>
            <a:srcRect b="16181" l="16276" r="15991" t="16086"/>
            <a:stretch/>
          </p:blipFill>
          <p:spPr>
            <a:xfrm>
              <a:off x="6985175" y="367416"/>
              <a:ext cx="801300" cy="801300"/>
            </a:xfrm>
            <a:prstGeom prst="ellipse">
              <a:avLst/>
            </a:prstGeom>
            <a:noFill/>
            <a:ln>
              <a:noFill/>
            </a:ln>
          </p:spPr>
        </p:pic>
        <p:sp>
          <p:nvSpPr>
            <p:cNvPr id="456" name="Google Shape;456;p40"/>
            <p:cNvSpPr/>
            <p:nvPr/>
          </p:nvSpPr>
          <p:spPr>
            <a:xfrm>
              <a:off x="7934502"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1"/>
          <p:cNvSpPr/>
          <p:nvPr/>
        </p:nvSpPr>
        <p:spPr>
          <a:xfrm>
            <a:off x="2187450" y="541193"/>
            <a:ext cx="4769100" cy="548700"/>
          </a:xfrm>
          <a:prstGeom prst="roundRect">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1"/>
          <p:cNvSpPr txBox="1"/>
          <p:nvPr>
            <p:ph type="title"/>
          </p:nvPr>
        </p:nvSpPr>
        <p:spPr>
          <a:xfrm>
            <a:off x="906100" y="1359175"/>
            <a:ext cx="7479900" cy="3269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600">
              <a:latin typeface="Roboto"/>
              <a:ea typeface="Roboto"/>
              <a:cs typeface="Roboto"/>
              <a:sym typeface="Roboto"/>
            </a:endParaRPr>
          </a:p>
          <a:p>
            <a:pPr indent="0" lvl="0" marL="0" rtl="0" algn="l">
              <a:lnSpc>
                <a:spcPct val="115000"/>
              </a:lnSpc>
              <a:spcBef>
                <a:spcPts val="1200"/>
              </a:spcBef>
              <a:spcAft>
                <a:spcPts val="0"/>
              </a:spcAft>
              <a:buNone/>
            </a:pPr>
            <a:r>
              <a:rPr lang="en" sz="1400">
                <a:latin typeface="Roboto Medium"/>
                <a:ea typeface="Roboto Medium"/>
                <a:cs typeface="Roboto Medium"/>
                <a:sym typeface="Roboto Medium"/>
              </a:rPr>
              <a:t>1.</a:t>
            </a:r>
            <a:r>
              <a:rPr lang="en" sz="1500">
                <a:latin typeface="Roboto"/>
                <a:ea typeface="Roboto"/>
                <a:cs typeface="Roboto"/>
                <a:sym typeface="Roboto"/>
              </a:rPr>
              <a:t> To deliver the map in boxes 1° long and 1° wide, we processed each image, and assigned them to all the boxes they appear in. This made it easier to run through images when making the map.</a:t>
            </a:r>
            <a:endParaRPr sz="1500">
              <a:latin typeface="Roboto"/>
              <a:ea typeface="Roboto"/>
              <a:cs typeface="Roboto"/>
              <a:sym typeface="Roboto"/>
            </a:endParaRPr>
          </a:p>
          <a:p>
            <a:pPr indent="0" lvl="0" marL="0" rtl="0" algn="l">
              <a:lnSpc>
                <a:spcPct val="115000"/>
              </a:lnSpc>
              <a:spcBef>
                <a:spcPts val="1200"/>
              </a:spcBef>
              <a:spcAft>
                <a:spcPts val="0"/>
              </a:spcAft>
              <a:buNone/>
            </a:pPr>
            <a:r>
              <a:rPr lang="en" sz="1400">
                <a:latin typeface="Roboto Medium"/>
                <a:ea typeface="Roboto Medium"/>
                <a:cs typeface="Roboto Medium"/>
                <a:sym typeface="Roboto Medium"/>
              </a:rPr>
              <a:t>2</a:t>
            </a:r>
            <a:r>
              <a:rPr lang="en" sz="1400">
                <a:latin typeface="Roboto Medium"/>
                <a:ea typeface="Roboto Medium"/>
                <a:cs typeface="Roboto Medium"/>
                <a:sym typeface="Roboto Medium"/>
              </a:rPr>
              <a:t>.</a:t>
            </a:r>
            <a:r>
              <a:rPr lang="en" sz="1500">
                <a:latin typeface="Roboto"/>
                <a:ea typeface="Roboto"/>
                <a:cs typeface="Roboto"/>
                <a:sym typeface="Roboto"/>
              </a:rPr>
              <a:t> </a:t>
            </a:r>
            <a:r>
              <a:rPr lang="en" sz="1500">
                <a:latin typeface="Roboto"/>
                <a:ea typeface="Roboto"/>
                <a:cs typeface="Roboto"/>
                <a:sym typeface="Roboto"/>
              </a:rPr>
              <a:t>We assigned weights to the pixels in the image ranging from 0 to 1. If the image was closer to an edge, it would have a lower weight, and if the image was farther from the edge, it would have a higher weight.</a:t>
            </a:r>
            <a:endParaRPr sz="1500">
              <a:latin typeface="Roboto"/>
              <a:ea typeface="Roboto"/>
              <a:cs typeface="Roboto"/>
              <a:sym typeface="Roboto"/>
            </a:endParaRPr>
          </a:p>
          <a:p>
            <a:pPr indent="0" lvl="0" marL="0" rtl="0" algn="l">
              <a:lnSpc>
                <a:spcPct val="115000"/>
              </a:lnSpc>
              <a:spcBef>
                <a:spcPts val="1200"/>
              </a:spcBef>
              <a:spcAft>
                <a:spcPts val="0"/>
              </a:spcAft>
              <a:buNone/>
            </a:pPr>
            <a:r>
              <a:rPr lang="en" sz="1400">
                <a:latin typeface="Roboto Medium"/>
                <a:ea typeface="Roboto Medium"/>
                <a:cs typeface="Roboto Medium"/>
                <a:sym typeface="Roboto Medium"/>
              </a:rPr>
              <a:t>3</a:t>
            </a:r>
            <a:r>
              <a:rPr lang="en" sz="1400">
                <a:latin typeface="Roboto Medium"/>
                <a:ea typeface="Roboto Medium"/>
                <a:cs typeface="Roboto Medium"/>
                <a:sym typeface="Roboto Medium"/>
              </a:rPr>
              <a:t>. </a:t>
            </a:r>
            <a:r>
              <a:rPr lang="en" sz="1500">
                <a:latin typeface="Roboto"/>
                <a:ea typeface="Roboto"/>
                <a:cs typeface="Roboto"/>
                <a:sym typeface="Roboto"/>
              </a:rPr>
              <a:t>We processed each pixel in the map, and if that pixel was present in any one of the images, we added the image value to the pixel position in the map. The final pixel value was the weighted mean of pixels from all images contributing there.</a:t>
            </a:r>
            <a:endParaRPr sz="1500">
              <a:latin typeface="Roboto"/>
              <a:ea typeface="Roboto"/>
              <a:cs typeface="Roboto"/>
              <a:sym typeface="Roboto"/>
            </a:endParaRPr>
          </a:p>
          <a:p>
            <a:pPr indent="0" lvl="0" marL="0" rtl="0" algn="l">
              <a:lnSpc>
                <a:spcPct val="115000"/>
              </a:lnSpc>
              <a:spcBef>
                <a:spcPts val="1200"/>
              </a:spcBef>
              <a:spcAft>
                <a:spcPts val="1200"/>
              </a:spcAft>
              <a:buNone/>
            </a:pPr>
            <a:r>
              <a:t/>
            </a:r>
            <a:endParaRPr sz="1300">
              <a:latin typeface="Roboto"/>
              <a:ea typeface="Roboto"/>
              <a:cs typeface="Roboto"/>
              <a:sym typeface="Roboto"/>
            </a:endParaRPr>
          </a:p>
        </p:txBody>
      </p:sp>
      <p:sp>
        <p:nvSpPr>
          <p:cNvPr id="463" name="Google Shape;463;p41"/>
          <p:cNvSpPr txBox="1"/>
          <p:nvPr>
            <p:ph idx="1" type="subTitle"/>
          </p:nvPr>
        </p:nvSpPr>
        <p:spPr>
          <a:xfrm>
            <a:off x="2412775" y="632876"/>
            <a:ext cx="4405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ulish"/>
                <a:ea typeface="Mulish"/>
                <a:cs typeface="Mulish"/>
                <a:sym typeface="Mulish"/>
              </a:rPr>
              <a:t>METHODOLOGY</a:t>
            </a:r>
            <a:endParaRPr b="1" sz="1100">
              <a:latin typeface="Mulish"/>
              <a:ea typeface="Mulish"/>
              <a:cs typeface="Mulish"/>
              <a:sym typeface="Mulish"/>
            </a:endParaRPr>
          </a:p>
        </p:txBody>
      </p:sp>
      <p:grpSp>
        <p:nvGrpSpPr>
          <p:cNvPr id="464" name="Google Shape;464;p41"/>
          <p:cNvGrpSpPr/>
          <p:nvPr/>
        </p:nvGrpSpPr>
        <p:grpSpPr>
          <a:xfrm>
            <a:off x="253399" y="413427"/>
            <a:ext cx="1750627" cy="804600"/>
            <a:chOff x="251000" y="518202"/>
            <a:chExt cx="1750627" cy="804600"/>
          </a:xfrm>
        </p:grpSpPr>
        <p:sp>
          <p:nvSpPr>
            <p:cNvPr id="465" name="Google Shape;465;p41"/>
            <p:cNvSpPr/>
            <p:nvPr/>
          </p:nvSpPr>
          <p:spPr>
            <a:xfrm>
              <a:off x="725663"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6" name="Google Shape;466;p41"/>
            <p:cNvPicPr preferRelativeResize="0"/>
            <p:nvPr/>
          </p:nvPicPr>
          <p:blipFill rotWithShape="1">
            <a:blip r:embed="rId3">
              <a:alphaModFix/>
            </a:blip>
            <a:srcRect b="16181" l="16276" r="15991" t="16086"/>
            <a:stretch/>
          </p:blipFill>
          <p:spPr>
            <a:xfrm>
              <a:off x="251000" y="521502"/>
              <a:ext cx="801300" cy="801300"/>
            </a:xfrm>
            <a:prstGeom prst="ellipse">
              <a:avLst/>
            </a:prstGeom>
            <a:noFill/>
            <a:ln>
              <a:noFill/>
            </a:ln>
          </p:spPr>
        </p:pic>
        <p:sp>
          <p:nvSpPr>
            <p:cNvPr id="467" name="Google Shape;467;p41"/>
            <p:cNvSpPr/>
            <p:nvPr/>
          </p:nvSpPr>
          <p:spPr>
            <a:xfrm>
              <a:off x="1200327"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41"/>
          <p:cNvGrpSpPr/>
          <p:nvPr/>
        </p:nvGrpSpPr>
        <p:grpSpPr>
          <a:xfrm>
            <a:off x="7139974" y="413427"/>
            <a:ext cx="1750627" cy="804600"/>
            <a:chOff x="6985175" y="365802"/>
            <a:chExt cx="1750627" cy="804600"/>
          </a:xfrm>
        </p:grpSpPr>
        <p:sp>
          <p:nvSpPr>
            <p:cNvPr id="469" name="Google Shape;469;p41"/>
            <p:cNvSpPr/>
            <p:nvPr/>
          </p:nvSpPr>
          <p:spPr>
            <a:xfrm>
              <a:off x="7459838"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0" name="Google Shape;470;p41"/>
            <p:cNvPicPr preferRelativeResize="0"/>
            <p:nvPr/>
          </p:nvPicPr>
          <p:blipFill rotWithShape="1">
            <a:blip r:embed="rId3">
              <a:alphaModFix/>
            </a:blip>
            <a:srcRect b="16181" l="16276" r="15991" t="16086"/>
            <a:stretch/>
          </p:blipFill>
          <p:spPr>
            <a:xfrm>
              <a:off x="6985175" y="367416"/>
              <a:ext cx="801300" cy="801300"/>
            </a:xfrm>
            <a:prstGeom prst="ellipse">
              <a:avLst/>
            </a:prstGeom>
            <a:noFill/>
            <a:ln>
              <a:noFill/>
            </a:ln>
          </p:spPr>
        </p:pic>
        <p:sp>
          <p:nvSpPr>
            <p:cNvPr id="471" name="Google Shape;471;p41"/>
            <p:cNvSpPr/>
            <p:nvPr/>
          </p:nvSpPr>
          <p:spPr>
            <a:xfrm>
              <a:off x="7934502"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2"/>
          <p:cNvSpPr/>
          <p:nvPr/>
        </p:nvSpPr>
        <p:spPr>
          <a:xfrm>
            <a:off x="2187450" y="541193"/>
            <a:ext cx="4769100" cy="548700"/>
          </a:xfrm>
          <a:prstGeom prst="roundRect">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2"/>
          <p:cNvSpPr txBox="1"/>
          <p:nvPr>
            <p:ph type="title"/>
          </p:nvPr>
        </p:nvSpPr>
        <p:spPr>
          <a:xfrm>
            <a:off x="906100" y="1359175"/>
            <a:ext cx="7479900" cy="3269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600">
              <a:latin typeface="Roboto"/>
              <a:ea typeface="Roboto"/>
              <a:cs typeface="Roboto"/>
              <a:sym typeface="Roboto"/>
            </a:endParaRPr>
          </a:p>
          <a:p>
            <a:pPr indent="0" lvl="0" marL="0" rtl="0" algn="l">
              <a:lnSpc>
                <a:spcPct val="115000"/>
              </a:lnSpc>
              <a:spcBef>
                <a:spcPts val="1200"/>
              </a:spcBef>
              <a:spcAft>
                <a:spcPts val="0"/>
              </a:spcAft>
              <a:buNone/>
            </a:pPr>
            <a:r>
              <a:rPr lang="en" sz="1400">
                <a:latin typeface="Roboto Medium"/>
                <a:ea typeface="Roboto Medium"/>
                <a:cs typeface="Roboto Medium"/>
                <a:sym typeface="Roboto Medium"/>
              </a:rPr>
              <a:t>1.</a:t>
            </a:r>
            <a:r>
              <a:rPr lang="en" sz="1500">
                <a:latin typeface="Roboto"/>
                <a:ea typeface="Roboto"/>
                <a:cs typeface="Roboto"/>
                <a:sym typeface="Roboto"/>
              </a:rPr>
              <a:t>  Channel Spatial Attention Network for Lunar Image Super-Resolution    </a:t>
            </a:r>
            <a:r>
              <a:rPr lang="en" sz="1500" u="sng">
                <a:solidFill>
                  <a:schemeClr val="hlink"/>
                </a:solidFill>
                <a:latin typeface="Roboto"/>
                <a:ea typeface="Roboto"/>
                <a:cs typeface="Roboto"/>
                <a:sym typeface="Roboto"/>
                <a:hlinkClick r:id="rId3"/>
              </a:rPr>
              <a:t>https://dl.acm.org/doi/abs/10.1145/3512388.3512436</a:t>
            </a:r>
            <a:endParaRPr sz="1500">
              <a:latin typeface="Roboto"/>
              <a:ea typeface="Roboto"/>
              <a:cs typeface="Roboto"/>
              <a:sym typeface="Roboto"/>
            </a:endParaRPr>
          </a:p>
          <a:p>
            <a:pPr indent="0" lvl="0" marL="0" rtl="0" algn="l">
              <a:lnSpc>
                <a:spcPct val="115000"/>
              </a:lnSpc>
              <a:spcBef>
                <a:spcPts val="1200"/>
              </a:spcBef>
              <a:spcAft>
                <a:spcPts val="0"/>
              </a:spcAft>
              <a:buNone/>
            </a:pPr>
            <a:br>
              <a:rPr lang="en" sz="1500">
                <a:latin typeface="Roboto"/>
                <a:ea typeface="Roboto"/>
                <a:cs typeface="Roboto"/>
                <a:sym typeface="Roboto"/>
              </a:rPr>
            </a:br>
            <a:r>
              <a:rPr lang="en" sz="1400">
                <a:latin typeface="Roboto Medium"/>
                <a:ea typeface="Roboto Medium"/>
                <a:cs typeface="Roboto Medium"/>
                <a:sym typeface="Roboto Medium"/>
              </a:rPr>
              <a:t>2.</a:t>
            </a:r>
            <a:r>
              <a:rPr lang="en" sz="1500">
                <a:latin typeface="Roboto"/>
                <a:ea typeface="Roboto"/>
                <a:cs typeface="Roboto"/>
                <a:sym typeface="Roboto"/>
              </a:rPr>
              <a:t> Automatic seamless stitching method for CCD images of Chang’E-1 lunar mission </a:t>
            </a:r>
            <a:r>
              <a:rPr lang="en" sz="1500" u="sng">
                <a:solidFill>
                  <a:schemeClr val="hlink"/>
                </a:solidFill>
                <a:latin typeface="Roboto"/>
                <a:ea typeface="Roboto"/>
                <a:cs typeface="Roboto"/>
                <a:sym typeface="Roboto"/>
                <a:hlinkClick r:id="rId4"/>
              </a:rPr>
              <a:t>https://www.researchgate.net/figure/Flowchart-producing-global-lunar-map-with-the-seamless-stitching-method_fig3_225378842</a:t>
            </a:r>
            <a:endParaRPr sz="1500">
              <a:latin typeface="Roboto"/>
              <a:ea typeface="Roboto"/>
              <a:cs typeface="Roboto"/>
              <a:sym typeface="Roboto"/>
            </a:endParaRPr>
          </a:p>
          <a:p>
            <a:pPr indent="0" lvl="0" marL="0" rtl="0" algn="l">
              <a:lnSpc>
                <a:spcPct val="115000"/>
              </a:lnSpc>
              <a:spcBef>
                <a:spcPts val="1200"/>
              </a:spcBef>
              <a:spcAft>
                <a:spcPts val="0"/>
              </a:spcAft>
              <a:buNone/>
            </a:pPr>
            <a:r>
              <a:t/>
            </a:r>
            <a:endParaRPr sz="1500">
              <a:latin typeface="Roboto"/>
              <a:ea typeface="Roboto"/>
              <a:cs typeface="Roboto"/>
              <a:sym typeface="Roboto"/>
            </a:endParaRPr>
          </a:p>
          <a:p>
            <a:pPr indent="0" lvl="0" marL="0" rtl="0" algn="l">
              <a:lnSpc>
                <a:spcPct val="115000"/>
              </a:lnSpc>
              <a:spcBef>
                <a:spcPts val="1200"/>
              </a:spcBef>
              <a:spcAft>
                <a:spcPts val="1200"/>
              </a:spcAft>
              <a:buNone/>
            </a:pPr>
            <a:r>
              <a:t/>
            </a:r>
            <a:endParaRPr sz="1300">
              <a:latin typeface="Roboto"/>
              <a:ea typeface="Roboto"/>
              <a:cs typeface="Roboto"/>
              <a:sym typeface="Roboto"/>
            </a:endParaRPr>
          </a:p>
        </p:txBody>
      </p:sp>
      <p:sp>
        <p:nvSpPr>
          <p:cNvPr id="478" name="Google Shape;478;p42"/>
          <p:cNvSpPr txBox="1"/>
          <p:nvPr>
            <p:ph idx="1" type="subTitle"/>
          </p:nvPr>
        </p:nvSpPr>
        <p:spPr>
          <a:xfrm>
            <a:off x="2412775" y="632876"/>
            <a:ext cx="4405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ulish"/>
                <a:ea typeface="Mulish"/>
                <a:cs typeface="Mulish"/>
                <a:sym typeface="Mulish"/>
              </a:rPr>
              <a:t>REFERENCES</a:t>
            </a:r>
            <a:endParaRPr b="1" sz="1100">
              <a:latin typeface="Mulish"/>
              <a:ea typeface="Mulish"/>
              <a:cs typeface="Mulish"/>
              <a:sym typeface="Mulish"/>
            </a:endParaRPr>
          </a:p>
        </p:txBody>
      </p:sp>
      <p:grpSp>
        <p:nvGrpSpPr>
          <p:cNvPr id="479" name="Google Shape;479;p42"/>
          <p:cNvGrpSpPr/>
          <p:nvPr/>
        </p:nvGrpSpPr>
        <p:grpSpPr>
          <a:xfrm>
            <a:off x="253399" y="413427"/>
            <a:ext cx="1750627" cy="804600"/>
            <a:chOff x="251000" y="518202"/>
            <a:chExt cx="1750627" cy="804600"/>
          </a:xfrm>
        </p:grpSpPr>
        <p:sp>
          <p:nvSpPr>
            <p:cNvPr id="480" name="Google Shape;480;p42"/>
            <p:cNvSpPr/>
            <p:nvPr/>
          </p:nvSpPr>
          <p:spPr>
            <a:xfrm>
              <a:off x="725663"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1" name="Google Shape;481;p42"/>
            <p:cNvPicPr preferRelativeResize="0"/>
            <p:nvPr/>
          </p:nvPicPr>
          <p:blipFill rotWithShape="1">
            <a:blip r:embed="rId5">
              <a:alphaModFix/>
            </a:blip>
            <a:srcRect b="16181" l="16276" r="15991" t="16086"/>
            <a:stretch/>
          </p:blipFill>
          <p:spPr>
            <a:xfrm>
              <a:off x="251000" y="521502"/>
              <a:ext cx="801300" cy="801300"/>
            </a:xfrm>
            <a:prstGeom prst="ellipse">
              <a:avLst/>
            </a:prstGeom>
            <a:noFill/>
            <a:ln>
              <a:noFill/>
            </a:ln>
          </p:spPr>
        </p:pic>
        <p:sp>
          <p:nvSpPr>
            <p:cNvPr id="482" name="Google Shape;482;p42"/>
            <p:cNvSpPr/>
            <p:nvPr/>
          </p:nvSpPr>
          <p:spPr>
            <a:xfrm>
              <a:off x="1200327"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42"/>
          <p:cNvGrpSpPr/>
          <p:nvPr/>
        </p:nvGrpSpPr>
        <p:grpSpPr>
          <a:xfrm>
            <a:off x="7139974" y="413427"/>
            <a:ext cx="1750627" cy="804600"/>
            <a:chOff x="6985175" y="365802"/>
            <a:chExt cx="1750627" cy="804600"/>
          </a:xfrm>
        </p:grpSpPr>
        <p:sp>
          <p:nvSpPr>
            <p:cNvPr id="484" name="Google Shape;484;p42"/>
            <p:cNvSpPr/>
            <p:nvPr/>
          </p:nvSpPr>
          <p:spPr>
            <a:xfrm>
              <a:off x="7459838"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5" name="Google Shape;485;p42"/>
            <p:cNvPicPr preferRelativeResize="0"/>
            <p:nvPr/>
          </p:nvPicPr>
          <p:blipFill rotWithShape="1">
            <a:blip r:embed="rId5">
              <a:alphaModFix/>
            </a:blip>
            <a:srcRect b="16181" l="16276" r="15991" t="16086"/>
            <a:stretch/>
          </p:blipFill>
          <p:spPr>
            <a:xfrm>
              <a:off x="6985175" y="367416"/>
              <a:ext cx="801300" cy="801300"/>
            </a:xfrm>
            <a:prstGeom prst="ellipse">
              <a:avLst/>
            </a:prstGeom>
            <a:noFill/>
            <a:ln>
              <a:noFill/>
            </a:ln>
          </p:spPr>
        </p:pic>
        <p:sp>
          <p:nvSpPr>
            <p:cNvPr id="486" name="Google Shape;486;p42"/>
            <p:cNvSpPr/>
            <p:nvPr/>
          </p:nvSpPr>
          <p:spPr>
            <a:xfrm>
              <a:off x="7934502"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p:nvPr/>
        </p:nvSpPr>
        <p:spPr>
          <a:xfrm>
            <a:off x="2187450" y="541193"/>
            <a:ext cx="4769100" cy="548700"/>
          </a:xfrm>
          <a:prstGeom prst="roundRect">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txBox="1"/>
          <p:nvPr>
            <p:ph type="title"/>
          </p:nvPr>
        </p:nvSpPr>
        <p:spPr>
          <a:xfrm>
            <a:off x="906100" y="1359175"/>
            <a:ext cx="7479900" cy="3269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rPr lang="en" sz="2100">
                <a:latin typeface="Roboto Medium"/>
                <a:ea typeface="Roboto Medium"/>
                <a:cs typeface="Roboto Medium"/>
                <a:sym typeface="Roboto Medium"/>
              </a:rPr>
              <a:t>1. Develop an AI/ML model to generate high resolution (30 cm) lunar terrain images from medium/low resolution (5 m/ 10m) lunar terrain images.</a:t>
            </a:r>
            <a:endParaRPr sz="2100">
              <a:latin typeface="Roboto Medium"/>
              <a:ea typeface="Roboto Medium"/>
              <a:cs typeface="Roboto Medium"/>
              <a:sym typeface="Roboto Medium"/>
            </a:endParaRPr>
          </a:p>
          <a:p>
            <a:pPr indent="0" lvl="0" marL="0" rtl="0" algn="l">
              <a:lnSpc>
                <a:spcPct val="115000"/>
              </a:lnSpc>
              <a:spcBef>
                <a:spcPts val="1200"/>
              </a:spcBef>
              <a:spcAft>
                <a:spcPts val="0"/>
              </a:spcAft>
              <a:buNone/>
            </a:pPr>
            <a:r>
              <a:rPr lang="en" sz="2100">
                <a:latin typeface="Roboto Medium"/>
                <a:ea typeface="Roboto Medium"/>
                <a:cs typeface="Roboto Medium"/>
                <a:sym typeface="Roboto Medium"/>
              </a:rPr>
              <a:t>2. To generate a </a:t>
            </a:r>
            <a:r>
              <a:rPr lang="en" sz="2100">
                <a:latin typeface="Roboto Medium"/>
                <a:ea typeface="Roboto Medium"/>
                <a:cs typeface="Roboto Medium"/>
                <a:sym typeface="Roboto Medium"/>
              </a:rPr>
              <a:t>global</a:t>
            </a:r>
            <a:r>
              <a:rPr lang="en" sz="2100">
                <a:latin typeface="Roboto Medium"/>
                <a:ea typeface="Roboto Medium"/>
                <a:cs typeface="Roboto Medium"/>
                <a:sym typeface="Roboto Medium"/>
              </a:rPr>
              <a:t> lunar atlas from the super resolved images.  </a:t>
            </a:r>
            <a:endParaRPr sz="2100">
              <a:latin typeface="Roboto Medium"/>
              <a:ea typeface="Roboto Medium"/>
              <a:cs typeface="Roboto Medium"/>
              <a:sym typeface="Roboto Medium"/>
            </a:endParaRPr>
          </a:p>
          <a:p>
            <a:pPr indent="0" lvl="0" marL="0" rtl="0" algn="l">
              <a:lnSpc>
                <a:spcPct val="115000"/>
              </a:lnSpc>
              <a:spcBef>
                <a:spcPts val="1200"/>
              </a:spcBef>
              <a:spcAft>
                <a:spcPts val="0"/>
              </a:spcAft>
              <a:buNone/>
            </a:pPr>
            <a:r>
              <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t/>
            </a:r>
            <a:endParaRPr sz="1500">
              <a:latin typeface="Roboto Medium"/>
              <a:ea typeface="Roboto Medium"/>
              <a:cs typeface="Roboto Medium"/>
              <a:sym typeface="Roboto Medium"/>
            </a:endParaRPr>
          </a:p>
          <a:p>
            <a:pPr indent="0" lvl="0" marL="0" rtl="0" algn="l">
              <a:spcBef>
                <a:spcPts val="1200"/>
              </a:spcBef>
              <a:spcAft>
                <a:spcPts val="0"/>
              </a:spcAft>
              <a:buNone/>
            </a:pPr>
            <a:r>
              <a:t/>
            </a:r>
            <a:endParaRPr sz="900">
              <a:latin typeface="Roboto Medium"/>
              <a:ea typeface="Roboto Medium"/>
              <a:cs typeface="Roboto Medium"/>
              <a:sym typeface="Roboto Medium"/>
            </a:endParaRPr>
          </a:p>
        </p:txBody>
      </p:sp>
      <p:sp>
        <p:nvSpPr>
          <p:cNvPr id="204" name="Google Shape;204;p26"/>
          <p:cNvSpPr txBox="1"/>
          <p:nvPr>
            <p:ph idx="1" type="subTitle"/>
          </p:nvPr>
        </p:nvSpPr>
        <p:spPr>
          <a:xfrm>
            <a:off x="2412775" y="632876"/>
            <a:ext cx="4405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ulish"/>
                <a:ea typeface="Mulish"/>
                <a:cs typeface="Mulish"/>
                <a:sym typeface="Mulish"/>
              </a:rPr>
              <a:t>PROBLEM STATEMENT</a:t>
            </a:r>
            <a:endParaRPr b="1">
              <a:latin typeface="Mulish"/>
              <a:ea typeface="Mulish"/>
              <a:cs typeface="Mulish"/>
              <a:sym typeface="Mulish"/>
            </a:endParaRPr>
          </a:p>
        </p:txBody>
      </p:sp>
      <p:grpSp>
        <p:nvGrpSpPr>
          <p:cNvPr id="205" name="Google Shape;205;p26"/>
          <p:cNvGrpSpPr/>
          <p:nvPr/>
        </p:nvGrpSpPr>
        <p:grpSpPr>
          <a:xfrm>
            <a:off x="253399" y="413427"/>
            <a:ext cx="1750627" cy="804600"/>
            <a:chOff x="251000" y="518202"/>
            <a:chExt cx="1750627" cy="804600"/>
          </a:xfrm>
        </p:grpSpPr>
        <p:sp>
          <p:nvSpPr>
            <p:cNvPr id="206" name="Google Shape;206;p26"/>
            <p:cNvSpPr/>
            <p:nvPr/>
          </p:nvSpPr>
          <p:spPr>
            <a:xfrm>
              <a:off x="725663"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26"/>
            <p:cNvPicPr preferRelativeResize="0"/>
            <p:nvPr/>
          </p:nvPicPr>
          <p:blipFill rotWithShape="1">
            <a:blip r:embed="rId3">
              <a:alphaModFix/>
            </a:blip>
            <a:srcRect b="16181" l="16276" r="15991" t="16086"/>
            <a:stretch/>
          </p:blipFill>
          <p:spPr>
            <a:xfrm>
              <a:off x="251000" y="521502"/>
              <a:ext cx="801300" cy="801300"/>
            </a:xfrm>
            <a:prstGeom prst="ellipse">
              <a:avLst/>
            </a:prstGeom>
            <a:noFill/>
            <a:ln>
              <a:noFill/>
            </a:ln>
          </p:spPr>
        </p:pic>
        <p:sp>
          <p:nvSpPr>
            <p:cNvPr id="208" name="Google Shape;208;p26"/>
            <p:cNvSpPr/>
            <p:nvPr/>
          </p:nvSpPr>
          <p:spPr>
            <a:xfrm>
              <a:off x="1200327"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26"/>
          <p:cNvGrpSpPr/>
          <p:nvPr/>
        </p:nvGrpSpPr>
        <p:grpSpPr>
          <a:xfrm>
            <a:off x="7139974" y="413427"/>
            <a:ext cx="1750627" cy="804600"/>
            <a:chOff x="6985175" y="365802"/>
            <a:chExt cx="1750627" cy="804600"/>
          </a:xfrm>
        </p:grpSpPr>
        <p:sp>
          <p:nvSpPr>
            <p:cNvPr id="210" name="Google Shape;210;p26"/>
            <p:cNvSpPr/>
            <p:nvPr/>
          </p:nvSpPr>
          <p:spPr>
            <a:xfrm>
              <a:off x="7459838"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1" name="Google Shape;211;p26"/>
            <p:cNvPicPr preferRelativeResize="0"/>
            <p:nvPr/>
          </p:nvPicPr>
          <p:blipFill rotWithShape="1">
            <a:blip r:embed="rId3">
              <a:alphaModFix/>
            </a:blip>
            <a:srcRect b="16181" l="16276" r="15991" t="16086"/>
            <a:stretch/>
          </p:blipFill>
          <p:spPr>
            <a:xfrm>
              <a:off x="6985175" y="367416"/>
              <a:ext cx="801300" cy="801300"/>
            </a:xfrm>
            <a:prstGeom prst="ellipse">
              <a:avLst/>
            </a:prstGeom>
            <a:noFill/>
            <a:ln>
              <a:noFill/>
            </a:ln>
          </p:spPr>
        </p:pic>
        <p:sp>
          <p:nvSpPr>
            <p:cNvPr id="212" name="Google Shape;212;p26"/>
            <p:cNvSpPr/>
            <p:nvPr/>
          </p:nvSpPr>
          <p:spPr>
            <a:xfrm>
              <a:off x="7934502"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p:nvPr/>
        </p:nvSpPr>
        <p:spPr>
          <a:xfrm>
            <a:off x="2187450" y="541193"/>
            <a:ext cx="4769100" cy="548700"/>
          </a:xfrm>
          <a:prstGeom prst="roundRect">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txBox="1"/>
          <p:nvPr>
            <p:ph type="title"/>
          </p:nvPr>
        </p:nvSpPr>
        <p:spPr>
          <a:xfrm>
            <a:off x="906100" y="1359175"/>
            <a:ext cx="7479900" cy="3269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None/>
            </a:pPr>
            <a:r>
              <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Clr>
                <a:schemeClr val="dk1"/>
              </a:buClr>
              <a:buSzPts val="1100"/>
              <a:buFont typeface="Arial"/>
              <a:buNone/>
            </a:pPr>
            <a:r>
              <a:rPr lang="en" sz="1500">
                <a:latin typeface="Roboto Medium"/>
                <a:ea typeface="Roboto Medium"/>
                <a:cs typeface="Roboto Medium"/>
                <a:sym typeface="Roboto Medium"/>
              </a:rPr>
              <a:t>1. The super resolution required can go as high as 33x. It will be very difficult for a model to reconstruct to that resolution in one go. </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Clr>
                <a:schemeClr val="dk1"/>
              </a:buClr>
              <a:buSzPts val="1100"/>
              <a:buFont typeface="Arial"/>
              <a:buNone/>
            </a:pPr>
            <a:r>
              <a:rPr lang="en" sz="1500">
                <a:latin typeface="Roboto Medium"/>
                <a:ea typeface="Roboto Medium"/>
                <a:cs typeface="Roboto Medium"/>
                <a:sym typeface="Roboto Medium"/>
              </a:rPr>
              <a:t>2.The super-resolution for satellite images specially lunar images has far less literature when compared to super resolution of images of environmental objects .</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Clr>
                <a:schemeClr val="dk1"/>
              </a:buClr>
              <a:buSzPts val="1100"/>
              <a:buFont typeface="Arial"/>
              <a:buNone/>
            </a:pPr>
            <a:r>
              <a:rPr lang="en" sz="1500">
                <a:latin typeface="Roboto Medium"/>
                <a:ea typeface="Roboto Medium"/>
                <a:cs typeface="Roboto Medium"/>
                <a:sym typeface="Roboto Medium"/>
              </a:rPr>
              <a:t>3.Dataset preparation for making different models which share the resolution task.</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Clr>
                <a:schemeClr val="dk1"/>
              </a:buClr>
              <a:buSzPts val="1100"/>
              <a:buFont typeface="Arial"/>
              <a:buNone/>
            </a:pPr>
            <a:r>
              <a:rPr lang="en" sz="1500">
                <a:latin typeface="Roboto Medium"/>
                <a:ea typeface="Roboto Medium"/>
                <a:cs typeface="Roboto Medium"/>
                <a:sym typeface="Roboto Medium"/>
              </a:rPr>
              <a:t>4. The super resolution required can be either 16x or 32x.(5/10m to 30cm)</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Clr>
                <a:schemeClr val="dk1"/>
              </a:buClr>
              <a:buSzPts val="1100"/>
              <a:buFont typeface="Arial"/>
              <a:buNone/>
            </a:pPr>
            <a:r>
              <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Clr>
                <a:schemeClr val="dk1"/>
              </a:buClr>
              <a:buSzPts val="1100"/>
              <a:buFont typeface="Arial"/>
              <a:buNone/>
            </a:pPr>
            <a:r>
              <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Clr>
                <a:schemeClr val="dk1"/>
              </a:buClr>
              <a:buSzPts val="1100"/>
              <a:buFont typeface="Arial"/>
              <a:buNone/>
            </a:pPr>
            <a:r>
              <a:t/>
            </a:r>
            <a:endParaRPr sz="1500">
              <a:latin typeface="Roboto Medium"/>
              <a:ea typeface="Roboto Medium"/>
              <a:cs typeface="Roboto Medium"/>
              <a:sym typeface="Roboto Medium"/>
            </a:endParaRPr>
          </a:p>
          <a:p>
            <a:pPr indent="0" lvl="0" marL="0" rtl="0" algn="l">
              <a:spcBef>
                <a:spcPts val="1200"/>
              </a:spcBef>
              <a:spcAft>
                <a:spcPts val="0"/>
              </a:spcAft>
              <a:buNone/>
            </a:pPr>
            <a:r>
              <a:t/>
            </a:r>
            <a:endParaRPr sz="900">
              <a:latin typeface="Roboto Medium"/>
              <a:ea typeface="Roboto Medium"/>
              <a:cs typeface="Roboto Medium"/>
              <a:sym typeface="Roboto Medium"/>
            </a:endParaRPr>
          </a:p>
        </p:txBody>
      </p:sp>
      <p:sp>
        <p:nvSpPr>
          <p:cNvPr id="219" name="Google Shape;219;p27"/>
          <p:cNvSpPr txBox="1"/>
          <p:nvPr>
            <p:ph idx="1" type="subTitle"/>
          </p:nvPr>
        </p:nvSpPr>
        <p:spPr>
          <a:xfrm>
            <a:off x="2412775" y="632876"/>
            <a:ext cx="4405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ulish"/>
                <a:ea typeface="Mulish"/>
                <a:cs typeface="Mulish"/>
                <a:sym typeface="Mulish"/>
              </a:rPr>
              <a:t>SUPER RESOLUTION CHALLENGES</a:t>
            </a:r>
            <a:endParaRPr b="1">
              <a:latin typeface="Mulish"/>
              <a:ea typeface="Mulish"/>
              <a:cs typeface="Mulish"/>
              <a:sym typeface="Mulish"/>
            </a:endParaRPr>
          </a:p>
        </p:txBody>
      </p:sp>
      <p:grpSp>
        <p:nvGrpSpPr>
          <p:cNvPr id="220" name="Google Shape;220;p27"/>
          <p:cNvGrpSpPr/>
          <p:nvPr/>
        </p:nvGrpSpPr>
        <p:grpSpPr>
          <a:xfrm>
            <a:off x="253399" y="413427"/>
            <a:ext cx="1750627" cy="804600"/>
            <a:chOff x="251000" y="518202"/>
            <a:chExt cx="1750627" cy="804600"/>
          </a:xfrm>
        </p:grpSpPr>
        <p:sp>
          <p:nvSpPr>
            <p:cNvPr id="221" name="Google Shape;221;p27"/>
            <p:cNvSpPr/>
            <p:nvPr/>
          </p:nvSpPr>
          <p:spPr>
            <a:xfrm>
              <a:off x="725663"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2" name="Google Shape;222;p27"/>
            <p:cNvPicPr preferRelativeResize="0"/>
            <p:nvPr/>
          </p:nvPicPr>
          <p:blipFill rotWithShape="1">
            <a:blip r:embed="rId3">
              <a:alphaModFix/>
            </a:blip>
            <a:srcRect b="16181" l="16276" r="15991" t="16086"/>
            <a:stretch/>
          </p:blipFill>
          <p:spPr>
            <a:xfrm>
              <a:off x="251000" y="521502"/>
              <a:ext cx="801300" cy="801300"/>
            </a:xfrm>
            <a:prstGeom prst="ellipse">
              <a:avLst/>
            </a:prstGeom>
            <a:noFill/>
            <a:ln>
              <a:noFill/>
            </a:ln>
          </p:spPr>
        </p:pic>
        <p:sp>
          <p:nvSpPr>
            <p:cNvPr id="223" name="Google Shape;223;p27"/>
            <p:cNvSpPr/>
            <p:nvPr/>
          </p:nvSpPr>
          <p:spPr>
            <a:xfrm>
              <a:off x="1200327"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27"/>
          <p:cNvGrpSpPr/>
          <p:nvPr/>
        </p:nvGrpSpPr>
        <p:grpSpPr>
          <a:xfrm>
            <a:off x="7139974" y="413427"/>
            <a:ext cx="1750627" cy="804600"/>
            <a:chOff x="6985175" y="365802"/>
            <a:chExt cx="1750627" cy="804600"/>
          </a:xfrm>
        </p:grpSpPr>
        <p:sp>
          <p:nvSpPr>
            <p:cNvPr id="225" name="Google Shape;225;p27"/>
            <p:cNvSpPr/>
            <p:nvPr/>
          </p:nvSpPr>
          <p:spPr>
            <a:xfrm>
              <a:off x="7459838"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6" name="Google Shape;226;p27"/>
            <p:cNvPicPr preferRelativeResize="0"/>
            <p:nvPr/>
          </p:nvPicPr>
          <p:blipFill rotWithShape="1">
            <a:blip r:embed="rId3">
              <a:alphaModFix/>
            </a:blip>
            <a:srcRect b="16181" l="16276" r="15991" t="16086"/>
            <a:stretch/>
          </p:blipFill>
          <p:spPr>
            <a:xfrm>
              <a:off x="6985175" y="367416"/>
              <a:ext cx="801300" cy="801300"/>
            </a:xfrm>
            <a:prstGeom prst="ellipse">
              <a:avLst/>
            </a:prstGeom>
            <a:noFill/>
            <a:ln>
              <a:noFill/>
            </a:ln>
          </p:spPr>
        </p:pic>
        <p:sp>
          <p:nvSpPr>
            <p:cNvPr id="227" name="Google Shape;227;p27"/>
            <p:cNvSpPr/>
            <p:nvPr/>
          </p:nvSpPr>
          <p:spPr>
            <a:xfrm>
              <a:off x="7934502"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p:nvPr/>
        </p:nvSpPr>
        <p:spPr>
          <a:xfrm>
            <a:off x="2187450" y="541193"/>
            <a:ext cx="4769100" cy="548700"/>
          </a:xfrm>
          <a:prstGeom prst="roundRect">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txBox="1"/>
          <p:nvPr>
            <p:ph type="title"/>
          </p:nvPr>
        </p:nvSpPr>
        <p:spPr>
          <a:xfrm>
            <a:off x="906100" y="1359175"/>
            <a:ext cx="7479900" cy="2664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latin typeface="Roboto Medium"/>
                <a:ea typeface="Roboto Medium"/>
                <a:cs typeface="Roboto Medium"/>
                <a:sym typeface="Roboto Medium"/>
              </a:rPr>
              <a:t>We propose a model pipeline which takes a TMC image and increases its resolution by 16x. We can achieve a super-resolution by a factor of 32x too by applying a bicubic interpolation on 16x </a:t>
            </a:r>
            <a:r>
              <a:rPr lang="en" sz="1500">
                <a:latin typeface="Roboto Medium"/>
                <a:ea typeface="Roboto Medium"/>
                <a:cs typeface="Roboto Medium"/>
                <a:sym typeface="Roboto Medium"/>
              </a:rPr>
              <a:t>super</a:t>
            </a:r>
            <a:r>
              <a:rPr lang="en" sz="1500">
                <a:latin typeface="Roboto Medium"/>
                <a:ea typeface="Roboto Medium"/>
                <a:cs typeface="Roboto Medium"/>
                <a:sym typeface="Roboto Medium"/>
              </a:rPr>
              <a:t> resolved image.</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Clr>
                <a:schemeClr val="dk1"/>
              </a:buClr>
              <a:buSzPts val="1100"/>
              <a:buFont typeface="Arial"/>
              <a:buNone/>
            </a:pPr>
            <a:r>
              <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Clr>
                <a:schemeClr val="dk1"/>
              </a:buClr>
              <a:buSzPts val="1100"/>
              <a:buFont typeface="Arial"/>
              <a:buNone/>
            </a:pPr>
            <a:r>
              <a:t/>
            </a:r>
            <a:endParaRPr sz="1500">
              <a:latin typeface="Roboto Medium"/>
              <a:ea typeface="Roboto Medium"/>
              <a:cs typeface="Roboto Medium"/>
              <a:sym typeface="Roboto Medium"/>
            </a:endParaRPr>
          </a:p>
          <a:p>
            <a:pPr indent="0" lvl="0" marL="0" rtl="0" algn="l">
              <a:spcBef>
                <a:spcPts val="1200"/>
              </a:spcBef>
              <a:spcAft>
                <a:spcPts val="0"/>
              </a:spcAft>
              <a:buNone/>
            </a:pPr>
            <a:r>
              <a:t/>
            </a:r>
            <a:endParaRPr sz="1500">
              <a:latin typeface="Roboto Medium"/>
              <a:ea typeface="Roboto Medium"/>
              <a:cs typeface="Roboto Medium"/>
              <a:sym typeface="Roboto Medium"/>
            </a:endParaRPr>
          </a:p>
        </p:txBody>
      </p:sp>
      <p:sp>
        <p:nvSpPr>
          <p:cNvPr id="234" name="Google Shape;234;p28"/>
          <p:cNvSpPr txBox="1"/>
          <p:nvPr>
            <p:ph idx="1" type="subTitle"/>
          </p:nvPr>
        </p:nvSpPr>
        <p:spPr>
          <a:xfrm>
            <a:off x="2412775" y="632876"/>
            <a:ext cx="4405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ulish"/>
                <a:ea typeface="Mulish"/>
                <a:cs typeface="Mulish"/>
                <a:sym typeface="Mulish"/>
              </a:rPr>
              <a:t>SUPER RESOLUTION </a:t>
            </a:r>
            <a:endParaRPr b="1">
              <a:latin typeface="Mulish"/>
              <a:ea typeface="Mulish"/>
              <a:cs typeface="Mulish"/>
              <a:sym typeface="Mulish"/>
            </a:endParaRPr>
          </a:p>
        </p:txBody>
      </p:sp>
      <p:grpSp>
        <p:nvGrpSpPr>
          <p:cNvPr id="235" name="Google Shape;235;p28"/>
          <p:cNvGrpSpPr/>
          <p:nvPr/>
        </p:nvGrpSpPr>
        <p:grpSpPr>
          <a:xfrm>
            <a:off x="253399" y="413427"/>
            <a:ext cx="1750627" cy="804600"/>
            <a:chOff x="251000" y="518202"/>
            <a:chExt cx="1750627" cy="804600"/>
          </a:xfrm>
        </p:grpSpPr>
        <p:sp>
          <p:nvSpPr>
            <p:cNvPr id="236" name="Google Shape;236;p28"/>
            <p:cNvSpPr/>
            <p:nvPr/>
          </p:nvSpPr>
          <p:spPr>
            <a:xfrm>
              <a:off x="725663"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 name="Google Shape;237;p28"/>
            <p:cNvPicPr preferRelativeResize="0"/>
            <p:nvPr/>
          </p:nvPicPr>
          <p:blipFill rotWithShape="1">
            <a:blip r:embed="rId3">
              <a:alphaModFix/>
            </a:blip>
            <a:srcRect b="16181" l="16276" r="15991" t="16086"/>
            <a:stretch/>
          </p:blipFill>
          <p:spPr>
            <a:xfrm>
              <a:off x="251000" y="521502"/>
              <a:ext cx="801300" cy="801300"/>
            </a:xfrm>
            <a:prstGeom prst="ellipse">
              <a:avLst/>
            </a:prstGeom>
            <a:noFill/>
            <a:ln>
              <a:noFill/>
            </a:ln>
          </p:spPr>
        </p:pic>
        <p:sp>
          <p:nvSpPr>
            <p:cNvPr id="238" name="Google Shape;238;p28"/>
            <p:cNvSpPr/>
            <p:nvPr/>
          </p:nvSpPr>
          <p:spPr>
            <a:xfrm>
              <a:off x="1200327"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8"/>
          <p:cNvGrpSpPr/>
          <p:nvPr/>
        </p:nvGrpSpPr>
        <p:grpSpPr>
          <a:xfrm>
            <a:off x="7139974" y="413427"/>
            <a:ext cx="1750627" cy="804600"/>
            <a:chOff x="6985175" y="365802"/>
            <a:chExt cx="1750627" cy="804600"/>
          </a:xfrm>
        </p:grpSpPr>
        <p:sp>
          <p:nvSpPr>
            <p:cNvPr id="240" name="Google Shape;240;p28"/>
            <p:cNvSpPr/>
            <p:nvPr/>
          </p:nvSpPr>
          <p:spPr>
            <a:xfrm>
              <a:off x="7459838"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28"/>
            <p:cNvPicPr preferRelativeResize="0"/>
            <p:nvPr/>
          </p:nvPicPr>
          <p:blipFill rotWithShape="1">
            <a:blip r:embed="rId3">
              <a:alphaModFix/>
            </a:blip>
            <a:srcRect b="16181" l="16276" r="15991" t="16086"/>
            <a:stretch/>
          </p:blipFill>
          <p:spPr>
            <a:xfrm>
              <a:off x="6985175" y="367416"/>
              <a:ext cx="801300" cy="801300"/>
            </a:xfrm>
            <a:prstGeom prst="ellipse">
              <a:avLst/>
            </a:prstGeom>
            <a:noFill/>
            <a:ln>
              <a:noFill/>
            </a:ln>
          </p:spPr>
        </p:pic>
        <p:sp>
          <p:nvSpPr>
            <p:cNvPr id="242" name="Google Shape;242;p28"/>
            <p:cNvSpPr/>
            <p:nvPr/>
          </p:nvSpPr>
          <p:spPr>
            <a:xfrm>
              <a:off x="7934502"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3" name="Google Shape;243;p28"/>
          <p:cNvPicPr preferRelativeResize="0"/>
          <p:nvPr/>
        </p:nvPicPr>
        <p:blipFill>
          <a:blip r:embed="rId4">
            <a:alphaModFix/>
          </a:blip>
          <a:stretch>
            <a:fillRect/>
          </a:stretch>
        </p:blipFill>
        <p:spPr>
          <a:xfrm>
            <a:off x="1353375" y="2602850"/>
            <a:ext cx="6524625" cy="1963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p:nvPr/>
        </p:nvSpPr>
        <p:spPr>
          <a:xfrm>
            <a:off x="780400" y="1481025"/>
            <a:ext cx="7090800" cy="337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9"/>
          <p:cNvSpPr/>
          <p:nvPr/>
        </p:nvSpPr>
        <p:spPr>
          <a:xfrm>
            <a:off x="2108700" y="449868"/>
            <a:ext cx="4769100" cy="548700"/>
          </a:xfrm>
          <a:prstGeom prst="roundRect">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txBox="1"/>
          <p:nvPr>
            <p:ph idx="1" type="subTitle"/>
          </p:nvPr>
        </p:nvSpPr>
        <p:spPr>
          <a:xfrm>
            <a:off x="2369100" y="541376"/>
            <a:ext cx="4405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latin typeface="Mulish"/>
                <a:ea typeface="Mulish"/>
                <a:cs typeface="Mulish"/>
                <a:sym typeface="Mulish"/>
              </a:rPr>
              <a:t>INFERENCE PIPELINE</a:t>
            </a:r>
            <a:endParaRPr sz="2200">
              <a:latin typeface="Roboto"/>
              <a:ea typeface="Roboto"/>
              <a:cs typeface="Roboto"/>
              <a:sym typeface="Roboto"/>
            </a:endParaRPr>
          </a:p>
        </p:txBody>
      </p:sp>
      <p:grpSp>
        <p:nvGrpSpPr>
          <p:cNvPr id="251" name="Google Shape;251;p29"/>
          <p:cNvGrpSpPr/>
          <p:nvPr/>
        </p:nvGrpSpPr>
        <p:grpSpPr>
          <a:xfrm>
            <a:off x="253399" y="413427"/>
            <a:ext cx="1750627" cy="804600"/>
            <a:chOff x="251000" y="518202"/>
            <a:chExt cx="1750627" cy="804600"/>
          </a:xfrm>
        </p:grpSpPr>
        <p:sp>
          <p:nvSpPr>
            <p:cNvPr id="252" name="Google Shape;252;p29"/>
            <p:cNvSpPr/>
            <p:nvPr/>
          </p:nvSpPr>
          <p:spPr>
            <a:xfrm>
              <a:off x="725663"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3" name="Google Shape;253;p29"/>
            <p:cNvPicPr preferRelativeResize="0"/>
            <p:nvPr/>
          </p:nvPicPr>
          <p:blipFill rotWithShape="1">
            <a:blip r:embed="rId3">
              <a:alphaModFix/>
            </a:blip>
            <a:srcRect b="16181" l="16276" r="15991" t="16086"/>
            <a:stretch/>
          </p:blipFill>
          <p:spPr>
            <a:xfrm>
              <a:off x="251000" y="521502"/>
              <a:ext cx="801300" cy="801300"/>
            </a:xfrm>
            <a:prstGeom prst="ellipse">
              <a:avLst/>
            </a:prstGeom>
            <a:noFill/>
            <a:ln>
              <a:noFill/>
            </a:ln>
          </p:spPr>
        </p:pic>
        <p:sp>
          <p:nvSpPr>
            <p:cNvPr id="254" name="Google Shape;254;p29"/>
            <p:cNvSpPr/>
            <p:nvPr/>
          </p:nvSpPr>
          <p:spPr>
            <a:xfrm>
              <a:off x="1200327"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29"/>
          <p:cNvGrpSpPr/>
          <p:nvPr/>
        </p:nvGrpSpPr>
        <p:grpSpPr>
          <a:xfrm>
            <a:off x="7139974" y="413427"/>
            <a:ext cx="1750627" cy="804600"/>
            <a:chOff x="6985175" y="365802"/>
            <a:chExt cx="1750627" cy="804600"/>
          </a:xfrm>
        </p:grpSpPr>
        <p:sp>
          <p:nvSpPr>
            <p:cNvPr id="256" name="Google Shape;256;p29"/>
            <p:cNvSpPr/>
            <p:nvPr/>
          </p:nvSpPr>
          <p:spPr>
            <a:xfrm>
              <a:off x="7459838"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7" name="Google Shape;257;p29"/>
            <p:cNvPicPr preferRelativeResize="0"/>
            <p:nvPr/>
          </p:nvPicPr>
          <p:blipFill rotWithShape="1">
            <a:blip r:embed="rId3">
              <a:alphaModFix/>
            </a:blip>
            <a:srcRect b="16181" l="16276" r="15991" t="16086"/>
            <a:stretch/>
          </p:blipFill>
          <p:spPr>
            <a:xfrm>
              <a:off x="6985175" y="367416"/>
              <a:ext cx="801300" cy="801300"/>
            </a:xfrm>
            <a:prstGeom prst="ellipse">
              <a:avLst/>
            </a:prstGeom>
            <a:noFill/>
            <a:ln>
              <a:noFill/>
            </a:ln>
          </p:spPr>
        </p:pic>
        <p:sp>
          <p:nvSpPr>
            <p:cNvPr id="258" name="Google Shape;258;p29"/>
            <p:cNvSpPr/>
            <p:nvPr/>
          </p:nvSpPr>
          <p:spPr>
            <a:xfrm>
              <a:off x="7934502"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9" name="Google Shape;259;p29"/>
          <p:cNvPicPr preferRelativeResize="0"/>
          <p:nvPr/>
        </p:nvPicPr>
        <p:blipFill>
          <a:blip r:embed="rId4">
            <a:alphaModFix/>
          </a:blip>
          <a:stretch>
            <a:fillRect/>
          </a:stretch>
        </p:blipFill>
        <p:spPr>
          <a:xfrm>
            <a:off x="6918500" y="1481027"/>
            <a:ext cx="548700" cy="548700"/>
          </a:xfrm>
          <a:prstGeom prst="rect">
            <a:avLst/>
          </a:prstGeom>
          <a:noFill/>
          <a:ln>
            <a:noFill/>
          </a:ln>
        </p:spPr>
      </p:pic>
      <p:pic>
        <p:nvPicPr>
          <p:cNvPr id="260" name="Google Shape;260;p29"/>
          <p:cNvPicPr preferRelativeResize="0"/>
          <p:nvPr/>
        </p:nvPicPr>
        <p:blipFill>
          <a:blip r:embed="rId5">
            <a:alphaModFix/>
          </a:blip>
          <a:stretch>
            <a:fillRect/>
          </a:stretch>
        </p:blipFill>
        <p:spPr>
          <a:xfrm flipH="1">
            <a:off x="6429450" y="2563425"/>
            <a:ext cx="649550" cy="649550"/>
          </a:xfrm>
          <a:prstGeom prst="rect">
            <a:avLst/>
          </a:prstGeom>
          <a:noFill/>
          <a:ln>
            <a:noFill/>
          </a:ln>
        </p:spPr>
      </p:pic>
      <p:pic>
        <p:nvPicPr>
          <p:cNvPr id="261" name="Google Shape;261;p29"/>
          <p:cNvPicPr preferRelativeResize="0"/>
          <p:nvPr/>
        </p:nvPicPr>
        <p:blipFill>
          <a:blip r:embed="rId6">
            <a:alphaModFix/>
          </a:blip>
          <a:stretch>
            <a:fillRect/>
          </a:stretch>
        </p:blipFill>
        <p:spPr>
          <a:xfrm>
            <a:off x="1459150" y="2572549"/>
            <a:ext cx="649550" cy="649550"/>
          </a:xfrm>
          <a:prstGeom prst="rect">
            <a:avLst/>
          </a:prstGeom>
          <a:noFill/>
          <a:ln>
            <a:noFill/>
          </a:ln>
        </p:spPr>
      </p:pic>
      <p:pic>
        <p:nvPicPr>
          <p:cNvPr id="262" name="Google Shape;262;p29"/>
          <p:cNvPicPr preferRelativeResize="0"/>
          <p:nvPr/>
        </p:nvPicPr>
        <p:blipFill>
          <a:blip r:embed="rId7">
            <a:alphaModFix/>
          </a:blip>
          <a:stretch>
            <a:fillRect/>
          </a:stretch>
        </p:blipFill>
        <p:spPr>
          <a:xfrm>
            <a:off x="2235075" y="3716187"/>
            <a:ext cx="804600" cy="813189"/>
          </a:xfrm>
          <a:prstGeom prst="rect">
            <a:avLst/>
          </a:prstGeom>
          <a:noFill/>
          <a:ln>
            <a:noFill/>
          </a:ln>
        </p:spPr>
      </p:pic>
      <p:pic>
        <p:nvPicPr>
          <p:cNvPr id="263" name="Google Shape;263;p29"/>
          <p:cNvPicPr preferRelativeResize="0"/>
          <p:nvPr/>
        </p:nvPicPr>
        <p:blipFill>
          <a:blip r:embed="rId8">
            <a:alphaModFix/>
          </a:blip>
          <a:stretch>
            <a:fillRect/>
          </a:stretch>
        </p:blipFill>
        <p:spPr>
          <a:xfrm>
            <a:off x="1128525" y="1265315"/>
            <a:ext cx="930900" cy="940810"/>
          </a:xfrm>
          <a:prstGeom prst="rect">
            <a:avLst/>
          </a:prstGeom>
          <a:noFill/>
          <a:ln>
            <a:noFill/>
          </a:ln>
        </p:spPr>
      </p:pic>
      <p:pic>
        <p:nvPicPr>
          <p:cNvPr id="264" name="Google Shape;264;p29"/>
          <p:cNvPicPr preferRelativeResize="0"/>
          <p:nvPr/>
        </p:nvPicPr>
        <p:blipFill>
          <a:blip r:embed="rId9">
            <a:alphaModFix/>
          </a:blip>
          <a:stretch>
            <a:fillRect/>
          </a:stretch>
        </p:blipFill>
        <p:spPr>
          <a:xfrm>
            <a:off x="6713875" y="3550623"/>
            <a:ext cx="1157325" cy="1121064"/>
          </a:xfrm>
          <a:prstGeom prst="rect">
            <a:avLst/>
          </a:prstGeom>
          <a:noFill/>
          <a:ln>
            <a:noFill/>
          </a:ln>
        </p:spPr>
      </p:pic>
      <p:pic>
        <p:nvPicPr>
          <p:cNvPr id="265" name="Google Shape;265;p29"/>
          <p:cNvPicPr preferRelativeResize="0"/>
          <p:nvPr/>
        </p:nvPicPr>
        <p:blipFill>
          <a:blip r:embed="rId10">
            <a:alphaModFix/>
          </a:blip>
          <a:stretch>
            <a:fillRect/>
          </a:stretch>
        </p:blipFill>
        <p:spPr>
          <a:xfrm>
            <a:off x="5913783" y="1284950"/>
            <a:ext cx="1042760" cy="940825"/>
          </a:xfrm>
          <a:prstGeom prst="rect">
            <a:avLst/>
          </a:prstGeom>
          <a:noFill/>
          <a:ln>
            <a:noFill/>
          </a:ln>
        </p:spPr>
      </p:pic>
      <p:pic>
        <p:nvPicPr>
          <p:cNvPr id="266" name="Google Shape;266;p29"/>
          <p:cNvPicPr preferRelativeResize="0"/>
          <p:nvPr/>
        </p:nvPicPr>
        <p:blipFill>
          <a:blip r:embed="rId5">
            <a:alphaModFix/>
          </a:blip>
          <a:stretch>
            <a:fillRect/>
          </a:stretch>
        </p:blipFill>
        <p:spPr>
          <a:xfrm flipH="1">
            <a:off x="955475" y="3790700"/>
            <a:ext cx="649550" cy="649550"/>
          </a:xfrm>
          <a:prstGeom prst="rect">
            <a:avLst/>
          </a:prstGeom>
          <a:noFill/>
          <a:ln>
            <a:noFill/>
          </a:ln>
        </p:spPr>
      </p:pic>
      <p:cxnSp>
        <p:nvCxnSpPr>
          <p:cNvPr id="267" name="Google Shape;267;p29"/>
          <p:cNvCxnSpPr>
            <a:endCxn id="265" idx="1"/>
          </p:cNvCxnSpPr>
          <p:nvPr/>
        </p:nvCxnSpPr>
        <p:spPr>
          <a:xfrm>
            <a:off x="2059683" y="1755363"/>
            <a:ext cx="3854100" cy="0"/>
          </a:xfrm>
          <a:prstGeom prst="straightConnector1">
            <a:avLst/>
          </a:prstGeom>
          <a:noFill/>
          <a:ln cap="flat" cmpd="sng" w="19050">
            <a:solidFill>
              <a:schemeClr val="dk1"/>
            </a:solidFill>
            <a:prstDash val="solid"/>
            <a:round/>
            <a:headEnd len="med" w="med" type="none"/>
            <a:tailEnd len="med" w="med" type="triangle"/>
          </a:ln>
        </p:spPr>
      </p:cxnSp>
      <p:sp>
        <p:nvSpPr>
          <p:cNvPr id="268" name="Google Shape;268;p29"/>
          <p:cNvSpPr/>
          <p:nvPr/>
        </p:nvSpPr>
        <p:spPr>
          <a:xfrm rot="-5400000">
            <a:off x="3799425" y="2183175"/>
            <a:ext cx="911700" cy="1428300"/>
          </a:xfrm>
          <a:prstGeom prst="roundRect">
            <a:avLst>
              <a:gd fmla="val 16667" name="adj"/>
            </a:avLst>
          </a:prstGeom>
          <a:solidFill>
            <a:srgbClr val="39BCE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
          <p:cNvSpPr/>
          <p:nvPr/>
        </p:nvSpPr>
        <p:spPr>
          <a:xfrm rot="-5400000">
            <a:off x="4242038" y="3575500"/>
            <a:ext cx="852900" cy="1071300"/>
          </a:xfrm>
          <a:prstGeom prst="roundRect">
            <a:avLst>
              <a:gd fmla="val 16667" name="adj"/>
            </a:avLst>
          </a:prstGeom>
          <a:solidFill>
            <a:srgbClr val="39BCE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txBox="1"/>
          <p:nvPr/>
        </p:nvSpPr>
        <p:spPr>
          <a:xfrm>
            <a:off x="2785700" y="1481025"/>
            <a:ext cx="2401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IBM Plex Sans Condensed"/>
                <a:ea typeface="IBM Plex Sans Condensed"/>
                <a:cs typeface="IBM Plex Sans Condensed"/>
                <a:sym typeface="IBM Plex Sans Condensed"/>
              </a:rPr>
              <a:t>TILE INTO 80X80 AFTER TRUNCATION</a:t>
            </a:r>
            <a:endParaRPr b="1" sz="1000">
              <a:latin typeface="IBM Plex Sans Condensed"/>
              <a:ea typeface="IBM Plex Sans Condensed"/>
              <a:cs typeface="IBM Plex Sans Condensed"/>
              <a:sym typeface="IBM Plex Sans Condensed"/>
            </a:endParaRPr>
          </a:p>
        </p:txBody>
      </p:sp>
      <p:sp>
        <p:nvSpPr>
          <p:cNvPr id="271" name="Google Shape;271;p29"/>
          <p:cNvSpPr txBox="1"/>
          <p:nvPr/>
        </p:nvSpPr>
        <p:spPr>
          <a:xfrm>
            <a:off x="6033050" y="2091200"/>
            <a:ext cx="1345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IBM Plex Sans Condensed"/>
                <a:ea typeface="IBM Plex Sans Condensed"/>
                <a:cs typeface="IBM Plex Sans Condensed"/>
                <a:sym typeface="IBM Plex Sans Condensed"/>
              </a:rPr>
              <a:t>80X80 TILE</a:t>
            </a:r>
            <a:endParaRPr b="1" sz="1000">
              <a:latin typeface="IBM Plex Sans Condensed"/>
              <a:ea typeface="IBM Plex Sans Condensed"/>
              <a:cs typeface="IBM Plex Sans Condensed"/>
              <a:sym typeface="IBM Plex Sans Condensed"/>
            </a:endParaRPr>
          </a:p>
        </p:txBody>
      </p:sp>
      <p:cxnSp>
        <p:nvCxnSpPr>
          <p:cNvPr id="272" name="Google Shape;272;p29"/>
          <p:cNvCxnSpPr>
            <a:stCxn id="261" idx="3"/>
            <a:endCxn id="268" idx="0"/>
          </p:cNvCxnSpPr>
          <p:nvPr/>
        </p:nvCxnSpPr>
        <p:spPr>
          <a:xfrm>
            <a:off x="2108700" y="2897324"/>
            <a:ext cx="1432500" cy="0"/>
          </a:xfrm>
          <a:prstGeom prst="straightConnector1">
            <a:avLst/>
          </a:prstGeom>
          <a:noFill/>
          <a:ln cap="flat" cmpd="sng" w="19050">
            <a:solidFill>
              <a:schemeClr val="dk1"/>
            </a:solidFill>
            <a:prstDash val="solid"/>
            <a:round/>
            <a:headEnd len="med" w="med" type="none"/>
            <a:tailEnd len="med" w="med" type="triangle"/>
          </a:ln>
        </p:spPr>
      </p:cxnSp>
      <p:cxnSp>
        <p:nvCxnSpPr>
          <p:cNvPr id="273" name="Google Shape;273;p29"/>
          <p:cNvCxnSpPr/>
          <p:nvPr/>
        </p:nvCxnSpPr>
        <p:spPr>
          <a:xfrm>
            <a:off x="5037750" y="2873775"/>
            <a:ext cx="1314300" cy="0"/>
          </a:xfrm>
          <a:prstGeom prst="straightConnector1">
            <a:avLst/>
          </a:prstGeom>
          <a:noFill/>
          <a:ln cap="flat" cmpd="sng" w="19050">
            <a:solidFill>
              <a:schemeClr val="dk1"/>
            </a:solidFill>
            <a:prstDash val="solid"/>
            <a:round/>
            <a:headEnd len="med" w="med" type="none"/>
            <a:tailEnd len="med" w="med" type="triangle"/>
          </a:ln>
        </p:spPr>
      </p:cxnSp>
      <p:cxnSp>
        <p:nvCxnSpPr>
          <p:cNvPr id="274" name="Google Shape;274;p29"/>
          <p:cNvCxnSpPr>
            <a:stCxn id="266" idx="1"/>
            <a:endCxn id="262" idx="1"/>
          </p:cNvCxnSpPr>
          <p:nvPr/>
        </p:nvCxnSpPr>
        <p:spPr>
          <a:xfrm>
            <a:off x="1605025" y="4115475"/>
            <a:ext cx="630000" cy="7200"/>
          </a:xfrm>
          <a:prstGeom prst="straightConnector1">
            <a:avLst/>
          </a:prstGeom>
          <a:noFill/>
          <a:ln cap="flat" cmpd="sng" w="19050">
            <a:solidFill>
              <a:schemeClr val="dk1"/>
            </a:solidFill>
            <a:prstDash val="solid"/>
            <a:round/>
            <a:headEnd len="med" w="med" type="none"/>
            <a:tailEnd len="med" w="med" type="triangle"/>
          </a:ln>
        </p:spPr>
      </p:cxnSp>
      <p:cxnSp>
        <p:nvCxnSpPr>
          <p:cNvPr id="275" name="Google Shape;275;p29"/>
          <p:cNvCxnSpPr>
            <a:stCxn id="262" idx="3"/>
          </p:cNvCxnSpPr>
          <p:nvPr/>
        </p:nvCxnSpPr>
        <p:spPr>
          <a:xfrm>
            <a:off x="3039675" y="4122781"/>
            <a:ext cx="300600" cy="8100"/>
          </a:xfrm>
          <a:prstGeom prst="straightConnector1">
            <a:avLst/>
          </a:prstGeom>
          <a:noFill/>
          <a:ln cap="flat" cmpd="sng" w="19050">
            <a:solidFill>
              <a:schemeClr val="dk1"/>
            </a:solidFill>
            <a:prstDash val="solid"/>
            <a:round/>
            <a:headEnd len="med" w="med" type="none"/>
            <a:tailEnd len="med" w="med" type="triangle"/>
          </a:ln>
        </p:spPr>
      </p:cxnSp>
      <p:cxnSp>
        <p:nvCxnSpPr>
          <p:cNvPr id="276" name="Google Shape;276;p29"/>
          <p:cNvCxnSpPr>
            <a:endCxn id="277" idx="1"/>
          </p:cNvCxnSpPr>
          <p:nvPr/>
        </p:nvCxnSpPr>
        <p:spPr>
          <a:xfrm>
            <a:off x="5187597" y="4110547"/>
            <a:ext cx="305100" cy="600"/>
          </a:xfrm>
          <a:prstGeom prst="straightConnector1">
            <a:avLst/>
          </a:prstGeom>
          <a:noFill/>
          <a:ln cap="flat" cmpd="sng" w="19050">
            <a:solidFill>
              <a:schemeClr val="dk1"/>
            </a:solidFill>
            <a:prstDash val="solid"/>
            <a:round/>
            <a:headEnd len="med" w="med" type="none"/>
            <a:tailEnd len="med" w="med" type="triangle"/>
          </a:ln>
        </p:spPr>
      </p:cxnSp>
      <p:sp>
        <p:nvSpPr>
          <p:cNvPr id="278" name="Google Shape;278;p29"/>
          <p:cNvSpPr txBox="1"/>
          <p:nvPr/>
        </p:nvSpPr>
        <p:spPr>
          <a:xfrm>
            <a:off x="1128525" y="2029725"/>
            <a:ext cx="873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IBM Plex Sans Condensed"/>
                <a:ea typeface="IBM Plex Sans Condensed"/>
                <a:cs typeface="IBM Plex Sans Condensed"/>
                <a:sym typeface="IBM Plex Sans Condensed"/>
              </a:rPr>
              <a:t>ORIGINAL IMAGE</a:t>
            </a:r>
            <a:endParaRPr b="1" sz="1000">
              <a:latin typeface="IBM Plex Sans Condensed"/>
              <a:ea typeface="IBM Plex Sans Condensed"/>
              <a:cs typeface="IBM Plex Sans Condensed"/>
              <a:sym typeface="IBM Plex Sans Condensed"/>
            </a:endParaRPr>
          </a:p>
        </p:txBody>
      </p:sp>
      <p:sp>
        <p:nvSpPr>
          <p:cNvPr id="279" name="Google Shape;279;p29"/>
          <p:cNvSpPr txBox="1"/>
          <p:nvPr/>
        </p:nvSpPr>
        <p:spPr>
          <a:xfrm>
            <a:off x="1069775" y="3172500"/>
            <a:ext cx="1428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IBM Plex Sans Condensed"/>
                <a:ea typeface="IBM Plex Sans Condensed"/>
                <a:cs typeface="IBM Plex Sans Condensed"/>
                <a:sym typeface="IBM Plex Sans Condensed"/>
              </a:rPr>
              <a:t>EACH 80X80 TILE</a:t>
            </a:r>
            <a:endParaRPr b="1" sz="1000">
              <a:latin typeface="IBM Plex Sans Condensed"/>
              <a:ea typeface="IBM Plex Sans Condensed"/>
              <a:cs typeface="IBM Plex Sans Condensed"/>
              <a:sym typeface="IBM Plex Sans Condensed"/>
            </a:endParaRPr>
          </a:p>
        </p:txBody>
      </p:sp>
      <p:sp>
        <p:nvSpPr>
          <p:cNvPr id="280" name="Google Shape;280;p29"/>
          <p:cNvSpPr txBox="1"/>
          <p:nvPr/>
        </p:nvSpPr>
        <p:spPr>
          <a:xfrm>
            <a:off x="3541200" y="2680450"/>
            <a:ext cx="14325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latin typeface="IBM Plex Sans Condensed"/>
                <a:ea typeface="IBM Plex Sans Condensed"/>
                <a:cs typeface="IBM Plex Sans Condensed"/>
                <a:sym typeface="IBM Plex Sans Condensed"/>
              </a:rPr>
              <a:t>MODEL 1</a:t>
            </a:r>
            <a:endParaRPr b="1" sz="1500">
              <a:latin typeface="IBM Plex Sans Condensed"/>
              <a:ea typeface="IBM Plex Sans Condensed"/>
              <a:cs typeface="IBM Plex Sans Condensed"/>
              <a:sym typeface="IBM Plex Sans Condensed"/>
            </a:endParaRPr>
          </a:p>
        </p:txBody>
      </p:sp>
      <p:sp>
        <p:nvSpPr>
          <p:cNvPr id="281" name="Google Shape;281;p29"/>
          <p:cNvSpPr txBox="1"/>
          <p:nvPr/>
        </p:nvSpPr>
        <p:spPr>
          <a:xfrm>
            <a:off x="6251725" y="3172500"/>
            <a:ext cx="1005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IBM Plex Sans Condensed"/>
                <a:ea typeface="IBM Plex Sans Condensed"/>
                <a:cs typeface="IBM Plex Sans Condensed"/>
                <a:sym typeface="IBM Plex Sans Condensed"/>
              </a:rPr>
              <a:t>(80X4,80X4)</a:t>
            </a:r>
            <a:endParaRPr b="1" sz="1000">
              <a:latin typeface="IBM Plex Sans Condensed"/>
              <a:ea typeface="IBM Plex Sans Condensed"/>
              <a:cs typeface="IBM Plex Sans Condensed"/>
              <a:sym typeface="IBM Plex Sans Condensed"/>
            </a:endParaRPr>
          </a:p>
        </p:txBody>
      </p:sp>
      <p:pic>
        <p:nvPicPr>
          <p:cNvPr id="277" name="Google Shape;277;p29"/>
          <p:cNvPicPr preferRelativeResize="0"/>
          <p:nvPr/>
        </p:nvPicPr>
        <p:blipFill>
          <a:blip r:embed="rId11">
            <a:alphaModFix/>
          </a:blip>
          <a:stretch>
            <a:fillRect/>
          </a:stretch>
        </p:blipFill>
        <p:spPr>
          <a:xfrm>
            <a:off x="5492697" y="3708847"/>
            <a:ext cx="804600" cy="804600"/>
          </a:xfrm>
          <a:prstGeom prst="rect">
            <a:avLst/>
          </a:prstGeom>
          <a:noFill/>
          <a:ln>
            <a:noFill/>
          </a:ln>
        </p:spPr>
      </p:pic>
      <p:cxnSp>
        <p:nvCxnSpPr>
          <p:cNvPr id="282" name="Google Shape;282;p29"/>
          <p:cNvCxnSpPr>
            <a:stCxn id="277" idx="3"/>
            <a:endCxn id="264" idx="1"/>
          </p:cNvCxnSpPr>
          <p:nvPr/>
        </p:nvCxnSpPr>
        <p:spPr>
          <a:xfrm>
            <a:off x="6297297" y="4111147"/>
            <a:ext cx="416700" cy="0"/>
          </a:xfrm>
          <a:prstGeom prst="straightConnector1">
            <a:avLst/>
          </a:prstGeom>
          <a:noFill/>
          <a:ln cap="flat" cmpd="sng" w="19050">
            <a:solidFill>
              <a:schemeClr val="dk1"/>
            </a:solidFill>
            <a:prstDash val="solid"/>
            <a:round/>
            <a:headEnd len="med" w="med" type="none"/>
            <a:tailEnd len="med" w="med" type="triangle"/>
          </a:ln>
        </p:spPr>
      </p:cxnSp>
      <p:sp>
        <p:nvSpPr>
          <p:cNvPr id="283" name="Google Shape;283;p29"/>
          <p:cNvSpPr txBox="1"/>
          <p:nvPr/>
        </p:nvSpPr>
        <p:spPr>
          <a:xfrm>
            <a:off x="4061288" y="3927825"/>
            <a:ext cx="12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BM Plex Sans Condensed"/>
                <a:ea typeface="IBM Plex Sans Condensed"/>
                <a:cs typeface="IBM Plex Sans Condensed"/>
                <a:sym typeface="IBM Plex Sans Condensed"/>
              </a:rPr>
              <a:t>MODEL 2</a:t>
            </a:r>
            <a:endParaRPr b="1">
              <a:latin typeface="IBM Plex Sans Condensed"/>
              <a:ea typeface="IBM Plex Sans Condensed"/>
              <a:cs typeface="IBM Plex Sans Condensed"/>
              <a:sym typeface="IBM Plex Sans Condensed"/>
            </a:endParaRPr>
          </a:p>
        </p:txBody>
      </p:sp>
      <p:sp>
        <p:nvSpPr>
          <p:cNvPr id="284" name="Google Shape;284;p29"/>
          <p:cNvSpPr txBox="1"/>
          <p:nvPr/>
        </p:nvSpPr>
        <p:spPr>
          <a:xfrm>
            <a:off x="6110427" y="3859075"/>
            <a:ext cx="743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latin typeface="IBM Plex Sans Condensed"/>
                <a:ea typeface="IBM Plex Sans Condensed"/>
                <a:cs typeface="IBM Plex Sans Condensed"/>
                <a:sym typeface="IBM Plex Sans Condensed"/>
              </a:rPr>
              <a:t>CONCAT</a:t>
            </a:r>
            <a:endParaRPr b="1" sz="800">
              <a:latin typeface="IBM Plex Sans Condensed"/>
              <a:ea typeface="IBM Plex Sans Condensed"/>
              <a:cs typeface="IBM Plex Sans Condensed"/>
              <a:sym typeface="IBM Plex Sans Condensed"/>
            </a:endParaRPr>
          </a:p>
        </p:txBody>
      </p:sp>
      <p:sp>
        <p:nvSpPr>
          <p:cNvPr id="285" name="Google Shape;285;p29"/>
          <p:cNvSpPr txBox="1"/>
          <p:nvPr/>
        </p:nvSpPr>
        <p:spPr>
          <a:xfrm>
            <a:off x="6747200" y="4457925"/>
            <a:ext cx="1214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IBM Plex Sans Condensed"/>
                <a:ea typeface="IBM Plex Sans Condensed"/>
                <a:cs typeface="IBM Plex Sans Condensed"/>
                <a:sym typeface="IBM Plex Sans Condensed"/>
              </a:rPr>
              <a:t>80X16 IMAGE</a:t>
            </a:r>
            <a:endParaRPr b="1" sz="1000">
              <a:latin typeface="IBM Plex Sans Condensed"/>
              <a:ea typeface="IBM Plex Sans Condensed"/>
              <a:cs typeface="IBM Plex Sans Condensed"/>
              <a:sym typeface="IBM Plex Sans Condensed"/>
            </a:endParaRPr>
          </a:p>
        </p:txBody>
      </p:sp>
      <p:sp>
        <p:nvSpPr>
          <p:cNvPr id="286" name="Google Shape;286;p29"/>
          <p:cNvSpPr txBox="1"/>
          <p:nvPr/>
        </p:nvSpPr>
        <p:spPr>
          <a:xfrm>
            <a:off x="5424450" y="4396425"/>
            <a:ext cx="1005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latin typeface="IBM Plex Sans Condensed"/>
                <a:ea typeface="IBM Plex Sans Condensed"/>
                <a:cs typeface="IBM Plex Sans Condensed"/>
                <a:sym typeface="IBM Plex Sans Condensed"/>
              </a:rPr>
              <a:t>16 (80X4,80X4) IMAGES</a:t>
            </a:r>
            <a:endParaRPr b="1" sz="900">
              <a:latin typeface="IBM Plex Sans Condensed"/>
              <a:ea typeface="IBM Plex Sans Condensed"/>
              <a:cs typeface="IBM Plex Sans Condensed"/>
              <a:sym typeface="IBM Plex Sans Condensed"/>
            </a:endParaRPr>
          </a:p>
        </p:txBody>
      </p:sp>
      <p:sp>
        <p:nvSpPr>
          <p:cNvPr id="287" name="Google Shape;287;p29"/>
          <p:cNvSpPr txBox="1"/>
          <p:nvPr/>
        </p:nvSpPr>
        <p:spPr>
          <a:xfrm>
            <a:off x="2004025" y="4576625"/>
            <a:ext cx="1537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900">
                <a:solidFill>
                  <a:schemeClr val="dk1"/>
                </a:solidFill>
                <a:latin typeface="IBM Plex Sans Condensed"/>
                <a:ea typeface="IBM Plex Sans Condensed"/>
                <a:cs typeface="IBM Plex Sans Condensed"/>
                <a:sym typeface="IBM Plex Sans Condensed"/>
              </a:rPr>
              <a:t>  </a:t>
            </a:r>
            <a:r>
              <a:rPr b="1" lang="en" sz="900">
                <a:solidFill>
                  <a:schemeClr val="dk1"/>
                </a:solidFill>
                <a:latin typeface="IBM Plex Sans Condensed"/>
                <a:ea typeface="IBM Plex Sans Condensed"/>
                <a:cs typeface="IBM Plex Sans Condensed"/>
                <a:sym typeface="IBM Plex Sans Condensed"/>
              </a:rPr>
              <a:t>16 (80,80) IMAGES</a:t>
            </a:r>
            <a:endParaRPr>
              <a:latin typeface="Hind Siliguri"/>
              <a:ea typeface="Hind Siliguri"/>
              <a:cs typeface="Hind Siliguri"/>
              <a:sym typeface="Hind Siliguri"/>
            </a:endParaRPr>
          </a:p>
        </p:txBody>
      </p:sp>
      <p:pic>
        <p:nvPicPr>
          <p:cNvPr id="288" name="Google Shape;288;p29"/>
          <p:cNvPicPr preferRelativeResize="0"/>
          <p:nvPr/>
        </p:nvPicPr>
        <p:blipFill>
          <a:blip r:embed="rId11">
            <a:alphaModFix/>
          </a:blip>
          <a:stretch>
            <a:fillRect/>
          </a:stretch>
        </p:blipFill>
        <p:spPr>
          <a:xfrm>
            <a:off x="3340263" y="3864562"/>
            <a:ext cx="355700" cy="492600"/>
          </a:xfrm>
          <a:prstGeom prst="rect">
            <a:avLst/>
          </a:prstGeom>
          <a:noFill/>
          <a:ln>
            <a:noFill/>
          </a:ln>
        </p:spPr>
      </p:pic>
      <p:cxnSp>
        <p:nvCxnSpPr>
          <p:cNvPr id="289" name="Google Shape;289;p29"/>
          <p:cNvCxnSpPr>
            <a:stCxn id="288" idx="3"/>
            <a:endCxn id="283" idx="1"/>
          </p:cNvCxnSpPr>
          <p:nvPr/>
        </p:nvCxnSpPr>
        <p:spPr>
          <a:xfrm>
            <a:off x="3695963" y="4110862"/>
            <a:ext cx="365400" cy="1710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0"/>
          <p:cNvSpPr txBox="1"/>
          <p:nvPr>
            <p:ph type="title"/>
          </p:nvPr>
        </p:nvSpPr>
        <p:spPr>
          <a:xfrm>
            <a:off x="912975" y="1421350"/>
            <a:ext cx="7458000" cy="2413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latin typeface="Roboto Medium"/>
                <a:ea typeface="Roboto Medium"/>
                <a:cs typeface="Roboto Medium"/>
                <a:sym typeface="Roboto Medium"/>
              </a:rPr>
              <a:t>Observation-It is observed that for the same region, tmc images and downsampled(decimated) OHRC images have SSIM of about 0.86.</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Clr>
                <a:schemeClr val="dk1"/>
              </a:buClr>
              <a:buSzPts val="1100"/>
              <a:buFont typeface="Arial"/>
              <a:buNone/>
            </a:pPr>
            <a:r>
              <a:rPr lang="en" sz="1500">
                <a:latin typeface="Roboto Medium"/>
                <a:ea typeface="Roboto Medium"/>
                <a:cs typeface="Roboto Medium"/>
                <a:sym typeface="Roboto Medium"/>
              </a:rPr>
              <a:t>Therefore , downsampled OHRC images are used to train the models.</a:t>
            </a:r>
            <a:endParaRPr sz="1500">
              <a:latin typeface="Roboto Medium"/>
              <a:ea typeface="Roboto Medium"/>
              <a:cs typeface="Roboto Medium"/>
              <a:sym typeface="Roboto Medium"/>
            </a:endParaRPr>
          </a:p>
          <a:p>
            <a:pPr indent="0" lvl="0" marL="0" rtl="0" algn="l">
              <a:lnSpc>
                <a:spcPct val="115000"/>
              </a:lnSpc>
              <a:spcBef>
                <a:spcPts val="1200"/>
              </a:spcBef>
              <a:spcAft>
                <a:spcPts val="0"/>
              </a:spcAft>
              <a:buClr>
                <a:schemeClr val="dk1"/>
              </a:buClr>
              <a:buSzPts val="1100"/>
              <a:buFont typeface="Arial"/>
              <a:buNone/>
            </a:pPr>
            <a:r>
              <a:rPr lang="en" sz="1500">
                <a:latin typeface="Roboto Medium"/>
                <a:ea typeface="Roboto Medium"/>
                <a:cs typeface="Roboto Medium"/>
                <a:sym typeface="Roboto Medium"/>
              </a:rPr>
              <a:t>The OHRC images are tiled into (80*factor,80*factor ) sub-images and then they are downsampled .</a:t>
            </a:r>
            <a:endParaRPr sz="1500">
              <a:latin typeface="Roboto Medium"/>
              <a:ea typeface="Roboto Medium"/>
              <a:cs typeface="Roboto Medium"/>
              <a:sym typeface="Roboto Medium"/>
            </a:endParaRPr>
          </a:p>
          <a:p>
            <a:pPr indent="0" lvl="0" marL="0" rtl="0" algn="ctr">
              <a:spcBef>
                <a:spcPts val="1200"/>
              </a:spcBef>
              <a:spcAft>
                <a:spcPts val="0"/>
              </a:spcAft>
              <a:buNone/>
            </a:pPr>
            <a:r>
              <a:t/>
            </a:r>
            <a:endParaRPr sz="1500">
              <a:latin typeface="Roboto Medium"/>
              <a:ea typeface="Roboto Medium"/>
              <a:cs typeface="Roboto Medium"/>
              <a:sym typeface="Roboto Medium"/>
            </a:endParaRPr>
          </a:p>
        </p:txBody>
      </p:sp>
      <p:sp>
        <p:nvSpPr>
          <p:cNvPr id="295" name="Google Shape;295;p30"/>
          <p:cNvSpPr txBox="1"/>
          <p:nvPr>
            <p:ph idx="4" type="title"/>
          </p:nvPr>
        </p:nvSpPr>
        <p:spPr>
          <a:xfrm>
            <a:off x="666975" y="668275"/>
            <a:ext cx="7704000" cy="29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ulish"/>
                <a:ea typeface="Mulish"/>
                <a:cs typeface="Mulish"/>
                <a:sym typeface="Mulish"/>
              </a:rPr>
              <a:t>   D</a:t>
            </a:r>
            <a:r>
              <a:rPr b="1" lang="en" sz="1700">
                <a:latin typeface="Mulish"/>
                <a:ea typeface="Mulish"/>
                <a:cs typeface="Mulish"/>
                <a:sym typeface="Mulish"/>
              </a:rPr>
              <a:t>ATASET FOR TRAINING THE MODEL</a:t>
            </a:r>
            <a:endParaRPr b="1" sz="1700">
              <a:latin typeface="Mulish"/>
              <a:ea typeface="Mulish"/>
              <a:cs typeface="Mulish"/>
              <a:sym typeface="Mulish"/>
            </a:endParaRPr>
          </a:p>
        </p:txBody>
      </p:sp>
      <p:grpSp>
        <p:nvGrpSpPr>
          <p:cNvPr id="296" name="Google Shape;296;p30"/>
          <p:cNvGrpSpPr/>
          <p:nvPr/>
        </p:nvGrpSpPr>
        <p:grpSpPr>
          <a:xfrm>
            <a:off x="253399" y="413427"/>
            <a:ext cx="1750627" cy="804600"/>
            <a:chOff x="251000" y="518202"/>
            <a:chExt cx="1750627" cy="804600"/>
          </a:xfrm>
        </p:grpSpPr>
        <p:sp>
          <p:nvSpPr>
            <p:cNvPr id="297" name="Google Shape;297;p30"/>
            <p:cNvSpPr/>
            <p:nvPr/>
          </p:nvSpPr>
          <p:spPr>
            <a:xfrm>
              <a:off x="725663"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30"/>
            <p:cNvPicPr preferRelativeResize="0"/>
            <p:nvPr/>
          </p:nvPicPr>
          <p:blipFill rotWithShape="1">
            <a:blip r:embed="rId3">
              <a:alphaModFix/>
            </a:blip>
            <a:srcRect b="16181" l="16276" r="15991" t="16086"/>
            <a:stretch/>
          </p:blipFill>
          <p:spPr>
            <a:xfrm>
              <a:off x="251000" y="521502"/>
              <a:ext cx="801300" cy="801300"/>
            </a:xfrm>
            <a:prstGeom prst="ellipse">
              <a:avLst/>
            </a:prstGeom>
            <a:noFill/>
            <a:ln>
              <a:noFill/>
            </a:ln>
          </p:spPr>
        </p:pic>
        <p:sp>
          <p:nvSpPr>
            <p:cNvPr id="299" name="Google Shape;299;p30"/>
            <p:cNvSpPr/>
            <p:nvPr/>
          </p:nvSpPr>
          <p:spPr>
            <a:xfrm>
              <a:off x="1200327"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30"/>
          <p:cNvGrpSpPr/>
          <p:nvPr/>
        </p:nvGrpSpPr>
        <p:grpSpPr>
          <a:xfrm>
            <a:off x="7139974" y="3928152"/>
            <a:ext cx="1750627" cy="804600"/>
            <a:chOff x="6985175" y="365802"/>
            <a:chExt cx="1750627" cy="804600"/>
          </a:xfrm>
        </p:grpSpPr>
        <p:sp>
          <p:nvSpPr>
            <p:cNvPr id="301" name="Google Shape;301;p30"/>
            <p:cNvSpPr/>
            <p:nvPr/>
          </p:nvSpPr>
          <p:spPr>
            <a:xfrm>
              <a:off x="7459838"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2" name="Google Shape;302;p30"/>
            <p:cNvPicPr preferRelativeResize="0"/>
            <p:nvPr/>
          </p:nvPicPr>
          <p:blipFill rotWithShape="1">
            <a:blip r:embed="rId3">
              <a:alphaModFix/>
            </a:blip>
            <a:srcRect b="16181" l="16276" r="15991" t="16086"/>
            <a:stretch/>
          </p:blipFill>
          <p:spPr>
            <a:xfrm>
              <a:off x="6985175" y="367416"/>
              <a:ext cx="801300" cy="801300"/>
            </a:xfrm>
            <a:prstGeom prst="ellipse">
              <a:avLst/>
            </a:prstGeom>
            <a:noFill/>
            <a:ln>
              <a:noFill/>
            </a:ln>
          </p:spPr>
        </p:pic>
        <p:sp>
          <p:nvSpPr>
            <p:cNvPr id="303" name="Google Shape;303;p30"/>
            <p:cNvSpPr/>
            <p:nvPr/>
          </p:nvSpPr>
          <p:spPr>
            <a:xfrm>
              <a:off x="7934502"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30"/>
          <p:cNvSpPr/>
          <p:nvPr/>
        </p:nvSpPr>
        <p:spPr>
          <a:xfrm>
            <a:off x="2190300" y="541975"/>
            <a:ext cx="4763400" cy="547500"/>
          </a:xfrm>
          <a:prstGeom prst="roundRect">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1"/>
          <p:cNvSpPr txBox="1"/>
          <p:nvPr>
            <p:ph type="title"/>
          </p:nvPr>
        </p:nvSpPr>
        <p:spPr>
          <a:xfrm>
            <a:off x="932750" y="470825"/>
            <a:ext cx="6207300" cy="870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2000">
                <a:latin typeface="Mulish"/>
                <a:ea typeface="Mulish"/>
                <a:cs typeface="Mulish"/>
                <a:sym typeface="Mulish"/>
              </a:rPr>
              <a:t>INDIVIDUAL MODEL ARCHITECTURE-CHANNEL SPATIAL ATTENTION</a:t>
            </a:r>
            <a:endParaRPr b="1" sz="2000">
              <a:latin typeface="Mulish"/>
              <a:ea typeface="Mulish"/>
              <a:cs typeface="Mulish"/>
              <a:sym typeface="Mulish"/>
            </a:endParaRPr>
          </a:p>
          <a:p>
            <a:pPr indent="0" lvl="0" marL="0" rtl="0" algn="ctr">
              <a:spcBef>
                <a:spcPts val="0"/>
              </a:spcBef>
              <a:spcAft>
                <a:spcPts val="0"/>
              </a:spcAft>
              <a:buNone/>
            </a:pPr>
            <a:r>
              <a:t/>
            </a:r>
            <a:endParaRPr b="1" sz="2000">
              <a:latin typeface="Mulish"/>
              <a:ea typeface="Mulish"/>
              <a:cs typeface="Mulish"/>
              <a:sym typeface="Mulish"/>
            </a:endParaRPr>
          </a:p>
        </p:txBody>
      </p:sp>
      <p:grpSp>
        <p:nvGrpSpPr>
          <p:cNvPr id="310" name="Google Shape;310;p31"/>
          <p:cNvGrpSpPr/>
          <p:nvPr/>
        </p:nvGrpSpPr>
        <p:grpSpPr>
          <a:xfrm>
            <a:off x="7139974" y="413427"/>
            <a:ext cx="1750627" cy="804600"/>
            <a:chOff x="6985175" y="365802"/>
            <a:chExt cx="1750627" cy="804600"/>
          </a:xfrm>
        </p:grpSpPr>
        <p:sp>
          <p:nvSpPr>
            <p:cNvPr id="311" name="Google Shape;311;p31"/>
            <p:cNvSpPr/>
            <p:nvPr/>
          </p:nvSpPr>
          <p:spPr>
            <a:xfrm>
              <a:off x="7459838"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2" name="Google Shape;312;p31"/>
            <p:cNvPicPr preferRelativeResize="0"/>
            <p:nvPr/>
          </p:nvPicPr>
          <p:blipFill rotWithShape="1">
            <a:blip r:embed="rId3">
              <a:alphaModFix/>
            </a:blip>
            <a:srcRect b="16181" l="16276" r="15991" t="16086"/>
            <a:stretch/>
          </p:blipFill>
          <p:spPr>
            <a:xfrm>
              <a:off x="6985175" y="367416"/>
              <a:ext cx="801300" cy="801300"/>
            </a:xfrm>
            <a:prstGeom prst="ellipse">
              <a:avLst/>
            </a:prstGeom>
            <a:noFill/>
            <a:ln>
              <a:noFill/>
            </a:ln>
          </p:spPr>
        </p:pic>
        <p:sp>
          <p:nvSpPr>
            <p:cNvPr id="313" name="Google Shape;313;p31"/>
            <p:cNvSpPr/>
            <p:nvPr/>
          </p:nvSpPr>
          <p:spPr>
            <a:xfrm>
              <a:off x="7934502"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31"/>
          <p:cNvGrpSpPr/>
          <p:nvPr/>
        </p:nvGrpSpPr>
        <p:grpSpPr>
          <a:xfrm>
            <a:off x="253399" y="3928152"/>
            <a:ext cx="1750627" cy="804600"/>
            <a:chOff x="251000" y="518202"/>
            <a:chExt cx="1750627" cy="804600"/>
          </a:xfrm>
        </p:grpSpPr>
        <p:sp>
          <p:nvSpPr>
            <p:cNvPr id="315" name="Google Shape;315;p31"/>
            <p:cNvSpPr/>
            <p:nvPr/>
          </p:nvSpPr>
          <p:spPr>
            <a:xfrm>
              <a:off x="725663"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6" name="Google Shape;316;p31"/>
            <p:cNvPicPr preferRelativeResize="0"/>
            <p:nvPr/>
          </p:nvPicPr>
          <p:blipFill rotWithShape="1">
            <a:blip r:embed="rId3">
              <a:alphaModFix/>
            </a:blip>
            <a:srcRect b="16181" l="16276" r="15991" t="16086"/>
            <a:stretch/>
          </p:blipFill>
          <p:spPr>
            <a:xfrm>
              <a:off x="251000" y="521502"/>
              <a:ext cx="801300" cy="801300"/>
            </a:xfrm>
            <a:prstGeom prst="ellipse">
              <a:avLst/>
            </a:prstGeom>
            <a:noFill/>
            <a:ln>
              <a:noFill/>
            </a:ln>
          </p:spPr>
        </p:pic>
        <p:sp>
          <p:nvSpPr>
            <p:cNvPr id="317" name="Google Shape;317;p31"/>
            <p:cNvSpPr/>
            <p:nvPr/>
          </p:nvSpPr>
          <p:spPr>
            <a:xfrm>
              <a:off x="1200327"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18" name="Google Shape;318;p31"/>
          <p:cNvPicPr preferRelativeResize="0"/>
          <p:nvPr/>
        </p:nvPicPr>
        <p:blipFill>
          <a:blip r:embed="rId4">
            <a:alphaModFix/>
          </a:blip>
          <a:stretch>
            <a:fillRect/>
          </a:stretch>
        </p:blipFill>
        <p:spPr>
          <a:xfrm>
            <a:off x="793625" y="1493825"/>
            <a:ext cx="7148088" cy="22819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2"/>
          <p:cNvSpPr/>
          <p:nvPr/>
        </p:nvSpPr>
        <p:spPr>
          <a:xfrm>
            <a:off x="2609975" y="541367"/>
            <a:ext cx="4226100" cy="548700"/>
          </a:xfrm>
          <a:prstGeom prst="roundRect">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p:cNvSpPr txBox="1"/>
          <p:nvPr>
            <p:ph idx="1" type="subTitle"/>
          </p:nvPr>
        </p:nvSpPr>
        <p:spPr>
          <a:xfrm>
            <a:off x="1183325" y="632867"/>
            <a:ext cx="71505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ulish"/>
                <a:ea typeface="Mulish"/>
                <a:cs typeface="Mulish"/>
                <a:sym typeface="Mulish"/>
              </a:rPr>
              <a:t>FEATURE FUSION BLOCK</a:t>
            </a:r>
            <a:endParaRPr b="1" sz="1700">
              <a:latin typeface="Mulish"/>
              <a:ea typeface="Mulish"/>
              <a:cs typeface="Mulish"/>
              <a:sym typeface="Mulish"/>
            </a:endParaRPr>
          </a:p>
        </p:txBody>
      </p:sp>
      <p:grpSp>
        <p:nvGrpSpPr>
          <p:cNvPr id="325" name="Google Shape;325;p32"/>
          <p:cNvGrpSpPr/>
          <p:nvPr/>
        </p:nvGrpSpPr>
        <p:grpSpPr>
          <a:xfrm>
            <a:off x="253399" y="413427"/>
            <a:ext cx="1750627" cy="804600"/>
            <a:chOff x="251000" y="518202"/>
            <a:chExt cx="1750627" cy="804600"/>
          </a:xfrm>
        </p:grpSpPr>
        <p:sp>
          <p:nvSpPr>
            <p:cNvPr id="326" name="Google Shape;326;p32"/>
            <p:cNvSpPr/>
            <p:nvPr/>
          </p:nvSpPr>
          <p:spPr>
            <a:xfrm>
              <a:off x="725663"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32"/>
            <p:cNvPicPr preferRelativeResize="0"/>
            <p:nvPr/>
          </p:nvPicPr>
          <p:blipFill rotWithShape="1">
            <a:blip r:embed="rId3">
              <a:alphaModFix/>
            </a:blip>
            <a:srcRect b="16181" l="16276" r="15991" t="16086"/>
            <a:stretch/>
          </p:blipFill>
          <p:spPr>
            <a:xfrm>
              <a:off x="251000" y="521502"/>
              <a:ext cx="801300" cy="801300"/>
            </a:xfrm>
            <a:prstGeom prst="ellipse">
              <a:avLst/>
            </a:prstGeom>
            <a:noFill/>
            <a:ln>
              <a:noFill/>
            </a:ln>
          </p:spPr>
        </p:pic>
        <p:sp>
          <p:nvSpPr>
            <p:cNvPr id="328" name="Google Shape;328;p32"/>
            <p:cNvSpPr/>
            <p:nvPr/>
          </p:nvSpPr>
          <p:spPr>
            <a:xfrm>
              <a:off x="1200327"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32"/>
          <p:cNvGrpSpPr/>
          <p:nvPr/>
        </p:nvGrpSpPr>
        <p:grpSpPr>
          <a:xfrm>
            <a:off x="7139974" y="3928152"/>
            <a:ext cx="1750627" cy="804600"/>
            <a:chOff x="6985175" y="365802"/>
            <a:chExt cx="1750627" cy="804600"/>
          </a:xfrm>
        </p:grpSpPr>
        <p:sp>
          <p:nvSpPr>
            <p:cNvPr id="330" name="Google Shape;330;p32"/>
            <p:cNvSpPr/>
            <p:nvPr/>
          </p:nvSpPr>
          <p:spPr>
            <a:xfrm>
              <a:off x="7459838"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1" name="Google Shape;331;p32"/>
            <p:cNvPicPr preferRelativeResize="0"/>
            <p:nvPr/>
          </p:nvPicPr>
          <p:blipFill rotWithShape="1">
            <a:blip r:embed="rId3">
              <a:alphaModFix/>
            </a:blip>
            <a:srcRect b="16181" l="16276" r="15991" t="16086"/>
            <a:stretch/>
          </p:blipFill>
          <p:spPr>
            <a:xfrm>
              <a:off x="6985175" y="367416"/>
              <a:ext cx="801300" cy="801300"/>
            </a:xfrm>
            <a:prstGeom prst="ellipse">
              <a:avLst/>
            </a:prstGeom>
            <a:noFill/>
            <a:ln>
              <a:noFill/>
            </a:ln>
          </p:spPr>
        </p:pic>
        <p:sp>
          <p:nvSpPr>
            <p:cNvPr id="332" name="Google Shape;332;p32"/>
            <p:cNvSpPr/>
            <p:nvPr/>
          </p:nvSpPr>
          <p:spPr>
            <a:xfrm>
              <a:off x="7934502"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3" name="Google Shape;333;p32"/>
          <p:cNvPicPr preferRelativeResize="0"/>
          <p:nvPr/>
        </p:nvPicPr>
        <p:blipFill rotWithShape="1">
          <a:blip r:embed="rId4">
            <a:alphaModFix/>
          </a:blip>
          <a:srcRect b="3220" l="0" r="0" t="2599"/>
          <a:stretch/>
        </p:blipFill>
        <p:spPr>
          <a:xfrm>
            <a:off x="1341000" y="1297475"/>
            <a:ext cx="6835150" cy="2551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3"/>
          <p:cNvSpPr txBox="1"/>
          <p:nvPr>
            <p:ph type="title"/>
          </p:nvPr>
        </p:nvSpPr>
        <p:spPr>
          <a:xfrm>
            <a:off x="932750" y="413425"/>
            <a:ext cx="6207300" cy="5775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sz="1700">
              <a:latin typeface="Mulish"/>
              <a:ea typeface="Mulish"/>
              <a:cs typeface="Mulish"/>
              <a:sym typeface="Mulish"/>
            </a:endParaRPr>
          </a:p>
          <a:p>
            <a:pPr indent="0" lvl="0" marL="0" rtl="0" algn="ctr">
              <a:spcBef>
                <a:spcPts val="0"/>
              </a:spcBef>
              <a:spcAft>
                <a:spcPts val="0"/>
              </a:spcAft>
              <a:buNone/>
            </a:pPr>
            <a:r>
              <a:rPr b="1" lang="en" sz="1700">
                <a:latin typeface="Mulish"/>
                <a:ea typeface="Mulish"/>
                <a:cs typeface="Mulish"/>
                <a:sym typeface="Mulish"/>
              </a:rPr>
              <a:t>REASONS BEHIND TWO STAGES DIVISION</a:t>
            </a:r>
            <a:endParaRPr b="1" sz="1700">
              <a:latin typeface="Mulish"/>
              <a:ea typeface="Mulish"/>
              <a:cs typeface="Mulish"/>
              <a:sym typeface="Mulish"/>
            </a:endParaRPr>
          </a:p>
        </p:txBody>
      </p:sp>
      <p:grpSp>
        <p:nvGrpSpPr>
          <p:cNvPr id="339" name="Google Shape;339;p33"/>
          <p:cNvGrpSpPr/>
          <p:nvPr/>
        </p:nvGrpSpPr>
        <p:grpSpPr>
          <a:xfrm>
            <a:off x="7139974" y="413427"/>
            <a:ext cx="1750627" cy="804600"/>
            <a:chOff x="6985175" y="365802"/>
            <a:chExt cx="1750627" cy="804600"/>
          </a:xfrm>
        </p:grpSpPr>
        <p:sp>
          <p:nvSpPr>
            <p:cNvPr id="340" name="Google Shape;340;p33"/>
            <p:cNvSpPr/>
            <p:nvPr/>
          </p:nvSpPr>
          <p:spPr>
            <a:xfrm>
              <a:off x="7459838"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1" name="Google Shape;341;p33"/>
            <p:cNvPicPr preferRelativeResize="0"/>
            <p:nvPr/>
          </p:nvPicPr>
          <p:blipFill rotWithShape="1">
            <a:blip r:embed="rId3">
              <a:alphaModFix/>
            </a:blip>
            <a:srcRect b="16181" l="16276" r="15991" t="16086"/>
            <a:stretch/>
          </p:blipFill>
          <p:spPr>
            <a:xfrm>
              <a:off x="6985175" y="367416"/>
              <a:ext cx="801300" cy="801300"/>
            </a:xfrm>
            <a:prstGeom prst="ellipse">
              <a:avLst/>
            </a:prstGeom>
            <a:noFill/>
            <a:ln>
              <a:noFill/>
            </a:ln>
          </p:spPr>
        </p:pic>
        <p:sp>
          <p:nvSpPr>
            <p:cNvPr id="342" name="Google Shape;342;p33"/>
            <p:cNvSpPr/>
            <p:nvPr/>
          </p:nvSpPr>
          <p:spPr>
            <a:xfrm>
              <a:off x="7934502" y="3658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33"/>
          <p:cNvGrpSpPr/>
          <p:nvPr/>
        </p:nvGrpSpPr>
        <p:grpSpPr>
          <a:xfrm>
            <a:off x="253399" y="3928152"/>
            <a:ext cx="1750627" cy="804600"/>
            <a:chOff x="251000" y="518202"/>
            <a:chExt cx="1750627" cy="804600"/>
          </a:xfrm>
        </p:grpSpPr>
        <p:sp>
          <p:nvSpPr>
            <p:cNvPr id="344" name="Google Shape;344;p33"/>
            <p:cNvSpPr/>
            <p:nvPr/>
          </p:nvSpPr>
          <p:spPr>
            <a:xfrm>
              <a:off x="725663"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5" name="Google Shape;345;p33"/>
            <p:cNvPicPr preferRelativeResize="0"/>
            <p:nvPr/>
          </p:nvPicPr>
          <p:blipFill rotWithShape="1">
            <a:blip r:embed="rId3">
              <a:alphaModFix/>
            </a:blip>
            <a:srcRect b="16181" l="16276" r="15991" t="16086"/>
            <a:stretch/>
          </p:blipFill>
          <p:spPr>
            <a:xfrm>
              <a:off x="251000" y="521502"/>
              <a:ext cx="801300" cy="801300"/>
            </a:xfrm>
            <a:prstGeom prst="ellipse">
              <a:avLst/>
            </a:prstGeom>
            <a:noFill/>
            <a:ln>
              <a:noFill/>
            </a:ln>
          </p:spPr>
        </p:pic>
        <p:sp>
          <p:nvSpPr>
            <p:cNvPr id="346" name="Google Shape;346;p33"/>
            <p:cNvSpPr/>
            <p:nvPr/>
          </p:nvSpPr>
          <p:spPr>
            <a:xfrm>
              <a:off x="1200327" y="518202"/>
              <a:ext cx="801300" cy="8046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7" name="Google Shape;347;p33"/>
          <p:cNvSpPr/>
          <p:nvPr/>
        </p:nvSpPr>
        <p:spPr>
          <a:xfrm>
            <a:off x="1240250" y="541375"/>
            <a:ext cx="5592300" cy="548700"/>
          </a:xfrm>
          <a:prstGeom prst="roundRect">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txBox="1"/>
          <p:nvPr/>
        </p:nvSpPr>
        <p:spPr>
          <a:xfrm>
            <a:off x="1394700" y="1368050"/>
            <a:ext cx="6822600" cy="300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lt1"/>
                </a:solidFill>
                <a:latin typeface="Roboto Medium"/>
                <a:ea typeface="Roboto Medium"/>
                <a:cs typeface="Roboto Medium"/>
                <a:sym typeface="Roboto Medium"/>
              </a:rPr>
              <a:t>1. The work of learning the reconstructing parameters is shared between two models.</a:t>
            </a:r>
            <a:endParaRPr sz="1500">
              <a:solidFill>
                <a:schemeClr val="lt1"/>
              </a:solidFill>
              <a:latin typeface="Roboto Medium"/>
              <a:ea typeface="Roboto Medium"/>
              <a:cs typeface="Roboto Medium"/>
              <a:sym typeface="Roboto Medium"/>
            </a:endParaRPr>
          </a:p>
          <a:p>
            <a:pPr indent="0" lvl="0" marL="0" rtl="0" algn="l">
              <a:lnSpc>
                <a:spcPct val="115000"/>
              </a:lnSpc>
              <a:spcBef>
                <a:spcPts val="1200"/>
              </a:spcBef>
              <a:spcAft>
                <a:spcPts val="0"/>
              </a:spcAft>
              <a:buClr>
                <a:schemeClr val="dk1"/>
              </a:buClr>
              <a:buSzPts val="1100"/>
              <a:buFont typeface="Arial"/>
              <a:buNone/>
            </a:pPr>
            <a:r>
              <a:rPr lang="en" sz="1500">
                <a:solidFill>
                  <a:schemeClr val="lt1"/>
                </a:solidFill>
                <a:latin typeface="Roboto Medium"/>
                <a:ea typeface="Roboto Medium"/>
                <a:cs typeface="Roboto Medium"/>
                <a:sym typeface="Roboto Medium"/>
              </a:rPr>
              <a:t>2. The output of the first model which is 4x super resolved has to be tiled into 16 parts and then passed on to the second stage model because input size of second stage model is also 80*80.This provides lesser load on the second stage model. The 16 outputs that come out of second stage model are untitled (concatenated as required  to form the image).</a:t>
            </a:r>
            <a:endParaRPr sz="1500">
              <a:solidFill>
                <a:schemeClr val="lt1"/>
              </a:solidFill>
              <a:latin typeface="Roboto Medium"/>
              <a:ea typeface="Roboto Medium"/>
              <a:cs typeface="Roboto Medium"/>
              <a:sym typeface="Roboto Medium"/>
            </a:endParaRPr>
          </a:p>
          <a:p>
            <a:pPr indent="0" lvl="0" marL="0" rtl="0" algn="l">
              <a:lnSpc>
                <a:spcPct val="115000"/>
              </a:lnSpc>
              <a:spcBef>
                <a:spcPts val="1200"/>
              </a:spcBef>
              <a:spcAft>
                <a:spcPts val="0"/>
              </a:spcAft>
              <a:buClr>
                <a:schemeClr val="dk1"/>
              </a:buClr>
              <a:buSzPts val="1100"/>
              <a:buFont typeface="Arial"/>
              <a:buNone/>
            </a:pPr>
            <a:r>
              <a:rPr lang="en" sz="1500">
                <a:solidFill>
                  <a:schemeClr val="lt1"/>
                </a:solidFill>
                <a:latin typeface="Roboto Medium"/>
                <a:ea typeface="Roboto Medium"/>
                <a:cs typeface="Roboto Medium"/>
                <a:sym typeface="Roboto Medium"/>
              </a:rPr>
              <a:t>3. After second stage ,the image is 16x resolved .</a:t>
            </a:r>
            <a:endParaRPr sz="1500">
              <a:solidFill>
                <a:schemeClr val="lt1"/>
              </a:solidFill>
              <a:latin typeface="Roboto Medium"/>
              <a:ea typeface="Roboto Medium"/>
              <a:cs typeface="Roboto Medium"/>
              <a:sym typeface="Roboto Medium"/>
            </a:endParaRPr>
          </a:p>
          <a:p>
            <a:pPr indent="0" lvl="0" marL="0" rtl="0" algn="l">
              <a:spcBef>
                <a:spcPts val="1200"/>
              </a:spcBef>
              <a:spcAft>
                <a:spcPts val="0"/>
              </a:spcAft>
              <a:buNone/>
            </a:pPr>
            <a:r>
              <a:t/>
            </a:r>
            <a:endParaRPr sz="1500">
              <a:solidFill>
                <a:schemeClr val="lt1"/>
              </a:solidFill>
              <a:latin typeface="Roboto Medium"/>
              <a:ea typeface="Roboto Medium"/>
              <a:cs typeface="Roboto Medium"/>
              <a:sym typeface="Roboto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Moon Day Minitheme by Slidesgo">
  <a:themeElements>
    <a:clrScheme name="Simple Light">
      <a:dk1>
        <a:srgbClr val="000000"/>
      </a:dk1>
      <a:lt1>
        <a:srgbClr val="FFFFFF"/>
      </a:lt1>
      <a:dk2>
        <a:srgbClr val="AAAAAA"/>
      </a:dk2>
      <a:lt2>
        <a:srgbClr val="4B4B4B"/>
      </a:lt2>
      <a:accent1>
        <a:srgbClr val="272727"/>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