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4609"/>
    <a:srgbClr val="D47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90" autoAdjust="0"/>
  </p:normalViewPr>
  <p:slideViewPr>
    <p:cSldViewPr snapToGrid="0">
      <p:cViewPr>
        <p:scale>
          <a:sx n="300" d="100"/>
          <a:sy n="300" d="100"/>
        </p:scale>
        <p:origin x="-9898" y="-4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a Silvia Ivani" userId="S::alessia.ivani@iit.it::08be1eb2-84b6-4155-b904-067476503299" providerId="AD" clId="Web-{76050DA4-1203-FD5E-516C-2391DDC4308A}"/>
    <pc:docChg chg="modSld">
      <pc:chgData name="Alessia Silvia Ivani" userId="S::alessia.ivani@iit.it::08be1eb2-84b6-4155-b904-067476503299" providerId="AD" clId="Web-{76050DA4-1203-FD5E-516C-2391DDC4308A}" dt="2024-09-24T07:25:39.647" v="5"/>
      <pc:docMkLst>
        <pc:docMk/>
      </pc:docMkLst>
      <pc:sldChg chg="modSp">
        <pc:chgData name="Alessia Silvia Ivani" userId="S::alessia.ivani@iit.it::08be1eb2-84b6-4155-b904-067476503299" providerId="AD" clId="Web-{76050DA4-1203-FD5E-516C-2391DDC4308A}" dt="2024-09-24T07:25:39.647" v="5"/>
        <pc:sldMkLst>
          <pc:docMk/>
          <pc:sldMk cId="2728114584" sldId="261"/>
        </pc:sldMkLst>
        <pc:graphicFrameChg chg="mod modGraphic">
          <ac:chgData name="Alessia Silvia Ivani" userId="S::alessia.ivani@iit.it::08be1eb2-84b6-4155-b904-067476503299" providerId="AD" clId="Web-{76050DA4-1203-FD5E-516C-2391DDC4308A}" dt="2024-09-24T07:25:39.647" v="5"/>
          <ac:graphicFrameMkLst>
            <pc:docMk/>
            <pc:sldMk cId="2728114584" sldId="261"/>
            <ac:graphicFrameMk id="11" creationId="{A9273F18-9201-9EED-CF7E-6FF0B6F7BEB3}"/>
          </ac:graphicFrameMkLst>
        </pc:graphicFrameChg>
      </pc:sldChg>
    </pc:docChg>
  </pc:docChgLst>
  <pc:docChgLst>
    <pc:chgData name="Marina Gnocco" userId="c67615bb-90bf-4aed-82bd-3b07a8d395ed" providerId="ADAL" clId="{DE8B919C-6F4C-4D9B-9ED9-9881A9C8BD94}"/>
    <pc:docChg chg="undo custSel modSld">
      <pc:chgData name="Marina Gnocco" userId="c67615bb-90bf-4aed-82bd-3b07a8d395ed" providerId="ADAL" clId="{DE8B919C-6F4C-4D9B-9ED9-9881A9C8BD94}" dt="2024-05-08T14:52:24.960" v="127" actId="1076"/>
      <pc:docMkLst>
        <pc:docMk/>
      </pc:docMkLst>
      <pc:sldChg chg="addSp delSp modSp mod">
        <pc:chgData name="Marina Gnocco" userId="c67615bb-90bf-4aed-82bd-3b07a8d395ed" providerId="ADAL" clId="{DE8B919C-6F4C-4D9B-9ED9-9881A9C8BD94}" dt="2024-05-08T14:52:24.960" v="127" actId="1076"/>
        <pc:sldMkLst>
          <pc:docMk/>
          <pc:sldMk cId="1980451328" sldId="260"/>
        </pc:sldMkLst>
        <pc:spChg chg="add del mod">
          <ac:chgData name="Marina Gnocco" userId="c67615bb-90bf-4aed-82bd-3b07a8d395ed" providerId="ADAL" clId="{DE8B919C-6F4C-4D9B-9ED9-9881A9C8BD94}" dt="2024-05-08T14:18:22.799" v="42" actId="478"/>
          <ac:spMkLst>
            <pc:docMk/>
            <pc:sldMk cId="1980451328" sldId="260"/>
            <ac:spMk id="5" creationId="{0DC23A8C-E4F5-2897-3599-74C9E9B5A498}"/>
          </ac:spMkLst>
        </pc:spChg>
        <pc:spChg chg="add del mod">
          <ac:chgData name="Marina Gnocco" userId="c67615bb-90bf-4aed-82bd-3b07a8d395ed" providerId="ADAL" clId="{DE8B919C-6F4C-4D9B-9ED9-9881A9C8BD94}" dt="2024-05-08T14:16:56.354" v="31" actId="478"/>
          <ac:spMkLst>
            <pc:docMk/>
            <pc:sldMk cId="1980451328" sldId="260"/>
            <ac:spMk id="6" creationId="{4368A320-0C85-4FCA-1188-70ABBD4E1AA7}"/>
          </ac:spMkLst>
        </pc:spChg>
        <pc:spChg chg="add mod">
          <ac:chgData name="Marina Gnocco" userId="c67615bb-90bf-4aed-82bd-3b07a8d395ed" providerId="ADAL" clId="{DE8B919C-6F4C-4D9B-9ED9-9881A9C8BD94}" dt="2024-05-08T14:19:20.637" v="71" actId="1076"/>
          <ac:spMkLst>
            <pc:docMk/>
            <pc:sldMk cId="1980451328" sldId="260"/>
            <ac:spMk id="9" creationId="{263D7C11-37E1-E8C3-6A3A-025A43F16DEB}"/>
          </ac:spMkLst>
        </pc:spChg>
        <pc:spChg chg="add mod">
          <ac:chgData name="Marina Gnocco" userId="c67615bb-90bf-4aed-82bd-3b07a8d395ed" providerId="ADAL" clId="{DE8B919C-6F4C-4D9B-9ED9-9881A9C8BD94}" dt="2024-05-08T14:19:40.945" v="75" actId="208"/>
          <ac:spMkLst>
            <pc:docMk/>
            <pc:sldMk cId="1980451328" sldId="260"/>
            <ac:spMk id="10" creationId="{A85ADECC-8DA9-73E9-BD95-71F03AC32F1E}"/>
          </ac:spMkLst>
        </pc:spChg>
        <pc:spChg chg="mod">
          <ac:chgData name="Marina Gnocco" userId="c67615bb-90bf-4aed-82bd-3b07a8d395ed" providerId="ADAL" clId="{DE8B919C-6F4C-4D9B-9ED9-9881A9C8BD94}" dt="2024-05-08T14:14:05.096" v="19" actId="14100"/>
          <ac:spMkLst>
            <pc:docMk/>
            <pc:sldMk cId="1980451328" sldId="260"/>
            <ac:spMk id="49" creationId="{C6FA21FE-8C9F-D2B0-657D-A314D4E2CB74}"/>
          </ac:spMkLst>
        </pc:spChg>
        <pc:spChg chg="mod">
          <ac:chgData name="Marina Gnocco" userId="c67615bb-90bf-4aed-82bd-3b07a8d395ed" providerId="ADAL" clId="{DE8B919C-6F4C-4D9B-9ED9-9881A9C8BD94}" dt="2024-05-08T14:14:07.313" v="20" actId="14100"/>
          <ac:spMkLst>
            <pc:docMk/>
            <pc:sldMk cId="1980451328" sldId="260"/>
            <ac:spMk id="50" creationId="{BE366784-E5D9-34F9-62B9-D813967B77CF}"/>
          </ac:spMkLst>
        </pc:spChg>
        <pc:spChg chg="mod">
          <ac:chgData name="Marina Gnocco" userId="c67615bb-90bf-4aed-82bd-3b07a8d395ed" providerId="ADAL" clId="{DE8B919C-6F4C-4D9B-9ED9-9881A9C8BD94}" dt="2024-05-08T14:14:01.597" v="17" actId="14100"/>
          <ac:spMkLst>
            <pc:docMk/>
            <pc:sldMk cId="1980451328" sldId="260"/>
            <ac:spMk id="51" creationId="{F13D7743-4E07-51D3-91C8-52CBFA478968}"/>
          </ac:spMkLst>
        </pc:spChg>
        <pc:spChg chg="mod">
          <ac:chgData name="Marina Gnocco" userId="c67615bb-90bf-4aed-82bd-3b07a8d395ed" providerId="ADAL" clId="{DE8B919C-6F4C-4D9B-9ED9-9881A9C8BD94}" dt="2024-05-08T14:13:59.403" v="16" actId="14100"/>
          <ac:spMkLst>
            <pc:docMk/>
            <pc:sldMk cId="1980451328" sldId="260"/>
            <ac:spMk id="52" creationId="{03C3774F-0D83-D9D6-1365-9DB8ACA237E5}"/>
          </ac:spMkLst>
        </pc:spChg>
        <pc:spChg chg="mod">
          <ac:chgData name="Marina Gnocco" userId="c67615bb-90bf-4aed-82bd-3b07a8d395ed" providerId="ADAL" clId="{DE8B919C-6F4C-4D9B-9ED9-9881A9C8BD94}" dt="2024-05-08T14:52:24.960" v="127" actId="1076"/>
          <ac:spMkLst>
            <pc:docMk/>
            <pc:sldMk cId="1980451328" sldId="260"/>
            <ac:spMk id="129" creationId="{6448CA2B-858D-2B2F-6AB8-044FA837E36D}"/>
          </ac:spMkLst>
        </pc:spChg>
        <pc:spChg chg="mod">
          <ac:chgData name="Marina Gnocco" userId="c67615bb-90bf-4aed-82bd-3b07a8d395ed" providerId="ADAL" clId="{DE8B919C-6F4C-4D9B-9ED9-9881A9C8BD94}" dt="2024-05-08T14:13:36.388" v="11" actId="14100"/>
          <ac:spMkLst>
            <pc:docMk/>
            <pc:sldMk cId="1980451328" sldId="260"/>
            <ac:spMk id="130" creationId="{634FDFB8-E98C-FE72-EDA0-906088398283}"/>
          </ac:spMkLst>
        </pc:spChg>
        <pc:spChg chg="mod">
          <ac:chgData name="Marina Gnocco" userId="c67615bb-90bf-4aed-82bd-3b07a8d395ed" providerId="ADAL" clId="{DE8B919C-6F4C-4D9B-9ED9-9881A9C8BD94}" dt="2024-05-08T14:13:24.001" v="8" actId="164"/>
          <ac:spMkLst>
            <pc:docMk/>
            <pc:sldMk cId="1980451328" sldId="260"/>
            <ac:spMk id="184" creationId="{86A9AD9A-6CB6-8A34-462A-6F489B22DC15}"/>
          </ac:spMkLst>
        </pc:spChg>
        <pc:spChg chg="mod">
          <ac:chgData name="Marina Gnocco" userId="c67615bb-90bf-4aed-82bd-3b07a8d395ed" providerId="ADAL" clId="{DE8B919C-6F4C-4D9B-9ED9-9881A9C8BD94}" dt="2024-05-08T14:13:24.001" v="8" actId="164"/>
          <ac:spMkLst>
            <pc:docMk/>
            <pc:sldMk cId="1980451328" sldId="260"/>
            <ac:spMk id="186" creationId="{FBAA616B-C55A-AE72-9840-0CDB577C3BF1}"/>
          </ac:spMkLst>
        </pc:spChg>
        <pc:spChg chg="mod">
          <ac:chgData name="Marina Gnocco" userId="c67615bb-90bf-4aed-82bd-3b07a8d395ed" providerId="ADAL" clId="{DE8B919C-6F4C-4D9B-9ED9-9881A9C8BD94}" dt="2024-05-08T14:13:24.001" v="8" actId="164"/>
          <ac:spMkLst>
            <pc:docMk/>
            <pc:sldMk cId="1980451328" sldId="260"/>
            <ac:spMk id="225" creationId="{2B7EB1D0-D5CD-AC75-2819-E1D97EFBCD88}"/>
          </ac:spMkLst>
        </pc:spChg>
        <pc:spChg chg="mod">
          <ac:chgData name="Marina Gnocco" userId="c67615bb-90bf-4aed-82bd-3b07a8d395ed" providerId="ADAL" clId="{DE8B919C-6F4C-4D9B-9ED9-9881A9C8BD94}" dt="2024-05-08T14:13:24.001" v="8" actId="164"/>
          <ac:spMkLst>
            <pc:docMk/>
            <pc:sldMk cId="1980451328" sldId="260"/>
            <ac:spMk id="267" creationId="{89E82777-2873-D10D-0B48-9A4036EE7CA6}"/>
          </ac:spMkLst>
        </pc:spChg>
        <pc:spChg chg="mod">
          <ac:chgData name="Marina Gnocco" userId="c67615bb-90bf-4aed-82bd-3b07a8d395ed" providerId="ADAL" clId="{DE8B919C-6F4C-4D9B-9ED9-9881A9C8BD94}" dt="2024-05-08T14:13:24.001" v="8" actId="164"/>
          <ac:spMkLst>
            <pc:docMk/>
            <pc:sldMk cId="1980451328" sldId="260"/>
            <ac:spMk id="270" creationId="{3AD02E92-E7A0-35F4-3980-FDB8DA56383D}"/>
          </ac:spMkLst>
        </pc:spChg>
        <pc:grpChg chg="add mod">
          <ac:chgData name="Marina Gnocco" userId="c67615bb-90bf-4aed-82bd-3b07a8d395ed" providerId="ADAL" clId="{DE8B919C-6F4C-4D9B-9ED9-9881A9C8BD94}" dt="2024-05-08T14:13:31.939" v="10" actId="1076"/>
          <ac:grpSpMkLst>
            <pc:docMk/>
            <pc:sldMk cId="1980451328" sldId="260"/>
            <ac:grpSpMk id="4" creationId="{8F2D3F49-825E-E26A-10A4-F19704CC2786}"/>
          </ac:grpSpMkLst>
        </pc:grpChg>
        <pc:grpChg chg="del">
          <ac:chgData name="Marina Gnocco" userId="c67615bb-90bf-4aed-82bd-3b07a8d395ed" providerId="ADAL" clId="{DE8B919C-6F4C-4D9B-9ED9-9881A9C8BD94}" dt="2024-05-08T14:14:12.425" v="22" actId="478"/>
          <ac:grpSpMkLst>
            <pc:docMk/>
            <pc:sldMk cId="1980451328" sldId="260"/>
            <ac:grpSpMk id="56" creationId="{F2BBDF52-2CD6-B65C-BA51-CBFAC77D40C0}"/>
          </ac:grpSpMkLst>
        </pc:grpChg>
        <pc:grpChg chg="del">
          <ac:chgData name="Marina Gnocco" userId="c67615bb-90bf-4aed-82bd-3b07a8d395ed" providerId="ADAL" clId="{DE8B919C-6F4C-4D9B-9ED9-9881A9C8BD94}" dt="2024-05-08T14:13:52.832" v="15" actId="478"/>
          <ac:grpSpMkLst>
            <pc:docMk/>
            <pc:sldMk cId="1980451328" sldId="260"/>
            <ac:grpSpMk id="61" creationId="{FDA5CFDF-04DB-EE9A-586E-BDC3258C5571}"/>
          </ac:grpSpMkLst>
        </pc:grpChg>
        <pc:grpChg chg="mod">
          <ac:chgData name="Marina Gnocco" userId="c67615bb-90bf-4aed-82bd-3b07a8d395ed" providerId="ADAL" clId="{DE8B919C-6F4C-4D9B-9ED9-9881A9C8BD94}" dt="2024-05-08T14:13:24.001" v="8" actId="164"/>
          <ac:grpSpMkLst>
            <pc:docMk/>
            <pc:sldMk cId="1980451328" sldId="260"/>
            <ac:grpSpMk id="96" creationId="{B51B76D7-105A-6AFE-BDC0-89D561EE9AA8}"/>
          </ac:grpSpMkLst>
        </pc:grpChg>
        <pc:grpChg chg="mod">
          <ac:chgData name="Marina Gnocco" userId="c67615bb-90bf-4aed-82bd-3b07a8d395ed" providerId="ADAL" clId="{DE8B919C-6F4C-4D9B-9ED9-9881A9C8BD94}" dt="2024-05-08T14:13:24.001" v="8" actId="164"/>
          <ac:grpSpMkLst>
            <pc:docMk/>
            <pc:sldMk cId="1980451328" sldId="260"/>
            <ac:grpSpMk id="99" creationId="{9BA50EFC-E575-EACC-EEAE-169B81A12DFA}"/>
          </ac:grpSpMkLst>
        </pc:grpChg>
        <pc:grpChg chg="mod">
          <ac:chgData name="Marina Gnocco" userId="c67615bb-90bf-4aed-82bd-3b07a8d395ed" providerId="ADAL" clId="{DE8B919C-6F4C-4D9B-9ED9-9881A9C8BD94}" dt="2024-05-08T14:13:24.001" v="8" actId="164"/>
          <ac:grpSpMkLst>
            <pc:docMk/>
            <pc:sldMk cId="1980451328" sldId="260"/>
            <ac:grpSpMk id="102" creationId="{F57EF0B5-8812-524D-6C63-D7742423E75B}"/>
          </ac:grpSpMkLst>
        </pc:grpChg>
        <pc:grpChg chg="mod">
          <ac:chgData name="Marina Gnocco" userId="c67615bb-90bf-4aed-82bd-3b07a8d395ed" providerId="ADAL" clId="{DE8B919C-6F4C-4D9B-9ED9-9881A9C8BD94}" dt="2024-05-08T14:13:24.001" v="8" actId="164"/>
          <ac:grpSpMkLst>
            <pc:docMk/>
            <pc:sldMk cId="1980451328" sldId="260"/>
            <ac:grpSpMk id="110" creationId="{BFDA3E51-C561-FC54-EEBA-C21DB1519425}"/>
          </ac:grpSpMkLst>
        </pc:grpChg>
        <pc:grpChg chg="mod">
          <ac:chgData name="Marina Gnocco" userId="c67615bb-90bf-4aed-82bd-3b07a8d395ed" providerId="ADAL" clId="{DE8B919C-6F4C-4D9B-9ED9-9881A9C8BD94}" dt="2024-05-08T14:13:24.001" v="8" actId="164"/>
          <ac:grpSpMkLst>
            <pc:docMk/>
            <pc:sldMk cId="1980451328" sldId="260"/>
            <ac:grpSpMk id="219" creationId="{CA5DF69F-F81A-30CE-B731-74756C675086}"/>
          </ac:grpSpMkLst>
        </pc:grpChg>
        <pc:grpChg chg="mod">
          <ac:chgData name="Marina Gnocco" userId="c67615bb-90bf-4aed-82bd-3b07a8d395ed" providerId="ADAL" clId="{DE8B919C-6F4C-4D9B-9ED9-9881A9C8BD94}" dt="2024-05-08T14:13:43.501" v="12" actId="1076"/>
          <ac:grpSpMkLst>
            <pc:docMk/>
            <pc:sldMk cId="1980451328" sldId="260"/>
            <ac:grpSpMk id="263" creationId="{3C59B927-22DA-6018-F3DB-1772604DA669}"/>
          </ac:grpSpMkLst>
        </pc:grpChg>
        <pc:grpChg chg="mod">
          <ac:chgData name="Marina Gnocco" userId="c67615bb-90bf-4aed-82bd-3b07a8d395ed" providerId="ADAL" clId="{DE8B919C-6F4C-4D9B-9ED9-9881A9C8BD94}" dt="2024-05-08T14:13:24.001" v="8" actId="164"/>
          <ac:grpSpMkLst>
            <pc:docMk/>
            <pc:sldMk cId="1980451328" sldId="260"/>
            <ac:grpSpMk id="269" creationId="{3845F33D-2EDA-CFEB-6626-37776472208C}"/>
          </ac:grpSpMkLst>
        </pc:grpChg>
        <pc:picChg chg="add mod">
          <ac:chgData name="Marina Gnocco" userId="c67615bb-90bf-4aed-82bd-3b07a8d395ed" providerId="ADAL" clId="{DE8B919C-6F4C-4D9B-9ED9-9881A9C8BD94}" dt="2024-05-08T14:18:46.117" v="48" actId="1076"/>
          <ac:picMkLst>
            <pc:docMk/>
            <pc:sldMk cId="1980451328" sldId="260"/>
            <ac:picMk id="3" creationId="{936F59C0-968B-B2D7-5D2E-C8310C5C6EDC}"/>
          </ac:picMkLst>
        </pc:picChg>
        <pc:picChg chg="add mod">
          <ac:chgData name="Marina Gnocco" userId="c67615bb-90bf-4aed-82bd-3b07a8d395ed" providerId="ADAL" clId="{DE8B919C-6F4C-4D9B-9ED9-9881A9C8BD94}" dt="2024-05-08T14:18:46.117" v="48" actId="1076"/>
          <ac:picMkLst>
            <pc:docMk/>
            <pc:sldMk cId="1980451328" sldId="260"/>
            <ac:picMk id="8" creationId="{A166F4D4-51C5-BE4A-412F-2C996CB38BE8}"/>
          </ac:picMkLst>
        </pc:picChg>
        <pc:picChg chg="add mod ord">
          <ac:chgData name="Marina Gnocco" userId="c67615bb-90bf-4aed-82bd-3b07a8d395ed" providerId="ADAL" clId="{DE8B919C-6F4C-4D9B-9ED9-9881A9C8BD94}" dt="2024-05-08T14:52:22.146" v="126" actId="1076"/>
          <ac:picMkLst>
            <pc:docMk/>
            <pc:sldMk cId="1980451328" sldId="260"/>
            <ac:picMk id="12" creationId="{F21680CA-0D0B-C950-FC43-8827D4219B2E}"/>
          </ac:picMkLst>
        </pc:picChg>
        <pc:cxnChg chg="add del">
          <ac:chgData name="Marina Gnocco" userId="c67615bb-90bf-4aed-82bd-3b07a8d395ed" providerId="ADAL" clId="{DE8B919C-6F4C-4D9B-9ED9-9881A9C8BD94}" dt="2024-05-08T14:52:09.998" v="114" actId="478"/>
          <ac:cxnSpMkLst>
            <pc:docMk/>
            <pc:sldMk cId="1980451328" sldId="260"/>
            <ac:cxnSpMk id="14" creationId="{0973A1B3-232E-A60D-684C-0CB591E2D2D4}"/>
          </ac:cxnSpMkLst>
        </pc:cxnChg>
        <pc:cxnChg chg="del">
          <ac:chgData name="Marina Gnocco" userId="c67615bb-90bf-4aed-82bd-3b07a8d395ed" providerId="ADAL" clId="{DE8B919C-6F4C-4D9B-9ED9-9881A9C8BD94}" dt="2024-05-08T14:14:13.412" v="23" actId="478"/>
          <ac:cxnSpMkLst>
            <pc:docMk/>
            <pc:sldMk cId="1980451328" sldId="260"/>
            <ac:cxnSpMk id="57" creationId="{6D625F03-CB07-F0EE-3809-E0ABAA9760A5}"/>
          </ac:cxnSpMkLst>
        </pc:cxnChg>
        <pc:cxnChg chg="del">
          <ac:chgData name="Marina Gnocco" userId="c67615bb-90bf-4aed-82bd-3b07a8d395ed" providerId="ADAL" clId="{DE8B919C-6F4C-4D9B-9ED9-9881A9C8BD94}" dt="2024-05-08T14:14:12.425" v="22" actId="478"/>
          <ac:cxnSpMkLst>
            <pc:docMk/>
            <pc:sldMk cId="1980451328" sldId="260"/>
            <ac:cxnSpMk id="58" creationId="{5DD5DA9B-07D2-A9C6-9EDD-9A5046453E50}"/>
          </ac:cxnSpMkLst>
        </pc:cxnChg>
        <pc:cxnChg chg="del">
          <ac:chgData name="Marina Gnocco" userId="c67615bb-90bf-4aed-82bd-3b07a8d395ed" providerId="ADAL" clId="{DE8B919C-6F4C-4D9B-9ED9-9881A9C8BD94}" dt="2024-05-08T14:14:10.845" v="21" actId="478"/>
          <ac:cxnSpMkLst>
            <pc:docMk/>
            <pc:sldMk cId="1980451328" sldId="260"/>
            <ac:cxnSpMk id="62" creationId="{2E644C28-E02F-D054-C3E5-465673B4E7E9}"/>
          </ac:cxnSpMkLst>
        </pc:cxnChg>
        <pc:cxnChg chg="del">
          <ac:chgData name="Marina Gnocco" userId="c67615bb-90bf-4aed-82bd-3b07a8d395ed" providerId="ADAL" clId="{DE8B919C-6F4C-4D9B-9ED9-9881A9C8BD94}" dt="2024-05-08T14:13:52.832" v="15" actId="478"/>
          <ac:cxnSpMkLst>
            <pc:docMk/>
            <pc:sldMk cId="1980451328" sldId="260"/>
            <ac:cxnSpMk id="63" creationId="{1740652C-8363-B5DB-75CD-9CB7997FD74C}"/>
          </ac:cxnSpMkLst>
        </pc:cxnChg>
        <pc:cxnChg chg="mod">
          <ac:chgData name="Marina Gnocco" userId="c67615bb-90bf-4aed-82bd-3b07a8d395ed" providerId="ADAL" clId="{DE8B919C-6F4C-4D9B-9ED9-9881A9C8BD94}" dt="2024-05-08T14:13:24.001" v="8" actId="164"/>
          <ac:cxnSpMkLst>
            <pc:docMk/>
            <pc:sldMk cId="1980451328" sldId="260"/>
            <ac:cxnSpMk id="103" creationId="{16374902-5BC0-250D-871F-90479EF642EB}"/>
          </ac:cxnSpMkLst>
        </pc:cxnChg>
        <pc:cxnChg chg="mod">
          <ac:chgData name="Marina Gnocco" userId="c67615bb-90bf-4aed-82bd-3b07a8d395ed" providerId="ADAL" clId="{DE8B919C-6F4C-4D9B-9ED9-9881A9C8BD94}" dt="2024-05-08T14:13:24.001" v="8" actId="164"/>
          <ac:cxnSpMkLst>
            <pc:docMk/>
            <pc:sldMk cId="1980451328" sldId="260"/>
            <ac:cxnSpMk id="213" creationId="{B3DD98D5-F303-31E4-9711-B9E64318CF31}"/>
          </ac:cxnSpMkLst>
        </pc:cxnChg>
      </pc:sldChg>
      <pc:sldChg chg="modSp mod">
        <pc:chgData name="Marina Gnocco" userId="c67615bb-90bf-4aed-82bd-3b07a8d395ed" providerId="ADAL" clId="{DE8B919C-6F4C-4D9B-9ED9-9881A9C8BD94}" dt="2024-05-08T14:20:15.498" v="103" actId="20577"/>
        <pc:sldMkLst>
          <pc:docMk/>
          <pc:sldMk cId="2728114584" sldId="261"/>
        </pc:sldMkLst>
        <pc:graphicFrameChg chg="modGraphic">
          <ac:chgData name="Marina Gnocco" userId="c67615bb-90bf-4aed-82bd-3b07a8d395ed" providerId="ADAL" clId="{DE8B919C-6F4C-4D9B-9ED9-9881A9C8BD94}" dt="2024-05-08T14:20:15.498" v="103" actId="20577"/>
          <ac:graphicFrameMkLst>
            <pc:docMk/>
            <pc:sldMk cId="2728114584" sldId="261"/>
            <ac:graphicFrameMk id="11" creationId="{A9273F18-9201-9EED-CF7E-6FF0B6F7BEB3}"/>
          </ac:graphicFrameMkLst>
        </pc:graphicFrameChg>
      </pc:sldChg>
    </pc:docChg>
  </pc:docChgLst>
  <pc:docChgLst>
    <pc:chgData name="Marina Gnocco" userId="c67615bb-90bf-4aed-82bd-3b07a8d395ed" providerId="ADAL" clId="{B8D97E22-D9B8-4AD5-99DE-DEA88115A6C1}"/>
    <pc:docChg chg="custSel modSld">
      <pc:chgData name="Marina Gnocco" userId="c67615bb-90bf-4aed-82bd-3b07a8d395ed" providerId="ADAL" clId="{B8D97E22-D9B8-4AD5-99DE-DEA88115A6C1}" dt="2024-11-27T09:46:17.197" v="6" actId="208"/>
      <pc:docMkLst>
        <pc:docMk/>
      </pc:docMkLst>
      <pc:sldChg chg="addSp delSp modSp mod">
        <pc:chgData name="Marina Gnocco" userId="c67615bb-90bf-4aed-82bd-3b07a8d395ed" providerId="ADAL" clId="{B8D97E22-D9B8-4AD5-99DE-DEA88115A6C1}" dt="2024-11-27T09:46:17.197" v="6" actId="208"/>
        <pc:sldMkLst>
          <pc:docMk/>
          <pc:sldMk cId="1980451328" sldId="260"/>
        </pc:sldMkLst>
        <pc:spChg chg="del">
          <ac:chgData name="Marina Gnocco" userId="c67615bb-90bf-4aed-82bd-3b07a8d395ed" providerId="ADAL" clId="{B8D97E22-D9B8-4AD5-99DE-DEA88115A6C1}" dt="2024-11-27T09:45:47.072" v="0" actId="478"/>
          <ac:spMkLst>
            <pc:docMk/>
            <pc:sldMk cId="1980451328" sldId="260"/>
            <ac:spMk id="2" creationId="{6F0EA114-E273-3CA7-55E3-D6B12B2CD100}"/>
          </ac:spMkLst>
        </pc:spChg>
        <pc:spChg chg="mod">
          <ac:chgData name="Marina Gnocco" userId="c67615bb-90bf-4aed-82bd-3b07a8d395ed" providerId="ADAL" clId="{B8D97E22-D9B8-4AD5-99DE-DEA88115A6C1}" dt="2024-11-27T09:46:09.497" v="5" actId="208"/>
          <ac:spMkLst>
            <pc:docMk/>
            <pc:sldMk cId="1980451328" sldId="260"/>
            <ac:spMk id="129" creationId="{6448CA2B-858D-2B2F-6AB8-044FA837E36D}"/>
          </ac:spMkLst>
        </pc:spChg>
        <pc:picChg chg="del">
          <ac:chgData name="Marina Gnocco" userId="c67615bb-90bf-4aed-82bd-3b07a8d395ed" providerId="ADAL" clId="{B8D97E22-D9B8-4AD5-99DE-DEA88115A6C1}" dt="2024-11-27T09:45:50.407" v="1" actId="478"/>
          <ac:picMkLst>
            <pc:docMk/>
            <pc:sldMk cId="1980451328" sldId="260"/>
            <ac:picMk id="12" creationId="{F21680CA-0D0B-C950-FC43-8827D4219B2E}"/>
          </ac:picMkLst>
        </pc:picChg>
        <pc:cxnChg chg="add mod">
          <ac:chgData name="Marina Gnocco" userId="c67615bb-90bf-4aed-82bd-3b07a8d395ed" providerId="ADAL" clId="{B8D97E22-D9B8-4AD5-99DE-DEA88115A6C1}" dt="2024-11-27T09:46:17.197" v="6" actId="208"/>
          <ac:cxnSpMkLst>
            <pc:docMk/>
            <pc:sldMk cId="1980451328" sldId="260"/>
            <ac:cxnSpMk id="7" creationId="{75D017AE-64B8-CD6B-5888-596B3E3A89E1}"/>
          </ac:cxnSpMkLst>
        </pc:cxnChg>
      </pc:sldChg>
    </pc:docChg>
  </pc:docChgLst>
  <pc:docChgLst>
    <pc:chgData name="Marina Gnocco" userId="c67615bb-90bf-4aed-82bd-3b07a8d395ed" providerId="ADAL" clId="{B1274807-AB9A-4972-884C-DDD36AEF3C56}"/>
    <pc:docChg chg="undo custSel modSld">
      <pc:chgData name="Marina Gnocco" userId="c67615bb-90bf-4aed-82bd-3b07a8d395ed" providerId="ADAL" clId="{B1274807-AB9A-4972-884C-DDD36AEF3C56}" dt="2024-05-31T15:14:42.288" v="37" actId="1076"/>
      <pc:docMkLst>
        <pc:docMk/>
      </pc:docMkLst>
      <pc:sldChg chg="addSp delSp modSp mod">
        <pc:chgData name="Marina Gnocco" userId="c67615bb-90bf-4aed-82bd-3b07a8d395ed" providerId="ADAL" clId="{B1274807-AB9A-4972-884C-DDD36AEF3C56}" dt="2024-05-31T15:14:42.288" v="37" actId="1076"/>
        <pc:sldMkLst>
          <pc:docMk/>
          <pc:sldMk cId="1980451328" sldId="260"/>
        </pc:sldMkLst>
        <pc:spChg chg="add mod">
          <ac:chgData name="Marina Gnocco" userId="c67615bb-90bf-4aed-82bd-3b07a8d395ed" providerId="ADAL" clId="{B1274807-AB9A-4972-884C-DDD36AEF3C56}" dt="2024-05-31T15:14:42.288" v="37" actId="1076"/>
          <ac:spMkLst>
            <pc:docMk/>
            <pc:sldMk cId="1980451328" sldId="260"/>
            <ac:spMk id="2" creationId="{6F0EA114-E273-3CA7-55E3-D6B12B2CD100}"/>
          </ac:spMkLst>
        </pc:spChg>
        <pc:spChg chg="add mod">
          <ac:chgData name="Marina Gnocco" userId="c67615bb-90bf-4aed-82bd-3b07a8d395ed" providerId="ADAL" clId="{B1274807-AB9A-4972-884C-DDD36AEF3C56}" dt="2024-05-29T08:44:13.849" v="10" actId="208"/>
          <ac:spMkLst>
            <pc:docMk/>
            <pc:sldMk cId="1980451328" sldId="260"/>
            <ac:spMk id="6" creationId="{EEFD59A3-875A-D4AB-62F8-AB0A2CFC8390}"/>
          </ac:spMkLst>
        </pc:spChg>
        <pc:spChg chg="mod">
          <ac:chgData name="Marina Gnocco" userId="c67615bb-90bf-4aed-82bd-3b07a8d395ed" providerId="ADAL" clId="{B1274807-AB9A-4972-884C-DDD36AEF3C56}" dt="2024-05-29T08:43:07.875" v="2" actId="1076"/>
          <ac:spMkLst>
            <pc:docMk/>
            <pc:sldMk cId="1980451328" sldId="260"/>
            <ac:spMk id="191" creationId="{0843E39E-F0E6-C2D9-3B03-2A426610FA54}"/>
          </ac:spMkLst>
        </pc:spChg>
        <pc:grpChg chg="mod">
          <ac:chgData name="Marina Gnocco" userId="c67615bb-90bf-4aed-82bd-3b07a8d395ed" providerId="ADAL" clId="{B1274807-AB9A-4972-884C-DDD36AEF3C56}" dt="2024-05-31T15:14:39.146" v="36" actId="1076"/>
          <ac:grpSpMkLst>
            <pc:docMk/>
            <pc:sldMk cId="1980451328" sldId="260"/>
            <ac:grpSpMk id="4" creationId="{8F2D3F49-825E-E26A-10A4-F19704CC2786}"/>
          </ac:grpSpMkLst>
        </pc:grpChg>
        <pc:cxnChg chg="add del">
          <ac:chgData name="Marina Gnocco" userId="c67615bb-90bf-4aed-82bd-3b07a8d395ed" providerId="ADAL" clId="{B1274807-AB9A-4972-884C-DDD36AEF3C56}" dt="2024-05-29T08:43:20.242" v="4" actId="478"/>
          <ac:cxnSpMkLst>
            <pc:docMk/>
            <pc:sldMk cId="1980451328" sldId="260"/>
            <ac:cxnSpMk id="5" creationId="{EFF7A55A-8569-3895-94E2-C37CE712F4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4CBC9-6AAE-CD6A-3711-D17D9A4E8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0B9D2-9CC3-4A93-79A0-EF1133AE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1DFA8E-1E81-9057-7DBB-2B92C3E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AFB83D-881E-7A94-2026-F46F8712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63B05D-7BA0-3A54-663A-065A582A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37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BE4F4-03FF-C63A-23DB-4CFE88DB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24DCAE-1109-24C7-48BF-A693B1B7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8BA80-3157-FB8D-D193-F1F59C2C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82B68-DF23-26D1-911A-90B8EFAA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C041F6-EE82-4A4F-ABF8-ECB101F5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4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F48129-10B1-5885-99B3-CB3EE4D2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513256-9254-3833-680A-B1546571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5FC89F-1F1C-1EE8-D346-6A7DCA46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04F20B-C84B-84D8-AB40-FB54DD1D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817711-3C19-8A5F-6385-01BB6CD6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88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E3BF-57B3-2D8F-11D0-995CD431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74F47-478B-B885-1C19-0E83DEE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F246F-9009-915B-6A50-0BBC3FA4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02829B-82C2-5DBA-65A9-17386C56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73CA-85BC-208A-6980-CCF4B304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8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60448-4C05-2E0B-F1F0-AEFA641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B2568B-677F-86E9-507F-50C9F103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154EF1-0637-422E-B5E2-5A53586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D3C5E-C3BB-117F-39F4-10FBB4E0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5CEE60-C7D9-2AC1-9C4B-07F3347F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58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967546-6F6B-B81C-3CD8-9BA21C52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2CE17C-2FBD-BD57-FA0D-E99D59E7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7B3992-25F9-97EA-AF23-00359146D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7483AD-C7B5-9096-CB08-D9F3104A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089AAF-68E0-D0A8-5605-B482702A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07792E-255D-4B68-7F75-611AC121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0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0A6A4-163A-3B6B-5C19-26F02ED6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27952-4299-33B9-3E7D-1FE4913B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5F7222-394A-643F-0391-8ED7C132B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203BD3-02DE-0959-5FA5-766E6A57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C1BDBE-6CE5-83C5-0022-98AB7A1DE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E7B973-3D91-57C8-58E2-CD952247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3162950-4625-F6F6-4ED8-7A5930C8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DCB7C1-C9AC-8728-36A5-5767EB56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1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53C34-BBC3-8CC4-549D-4EDD5AA6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BE9FA1-D58F-384A-6384-791A1962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F200EC-3480-E21F-937E-388A20F2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B7526B-97ED-56D9-C139-28E21109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19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41BE583-45BB-CEFD-7A69-79BB54B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321BA3-0C99-1005-8BB7-DAC545C7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663D20-CF96-26FD-EE70-524C167F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00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B1D9E-1FC2-C4C3-C413-870C7048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A8950-E13D-90BD-8F06-50181BF0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D3EFE1-824B-8083-44D1-1912EBCD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92FCD0-9260-D9CC-F60D-2B786DF7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35A412-EE47-8703-0506-6B835BEE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6C3B5F-19AB-0AD2-C5BC-11729C6E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0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BB26C-A2F0-25A4-5861-DEF260F1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F69ADB-C4AF-F44E-033A-BF764B61F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1C679-73A1-4F49-EE6E-FC5CC268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03F8F-6C7E-27D3-C26C-BBB09318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FCF353-3FAA-D57C-D285-7A1FCC91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589DFA-E830-8D93-A203-242FE58F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2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51DAA6-3A8C-2A74-FD15-261CB8C9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4538B0-CBCB-9BD8-63D2-7D2F535B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113030-7742-93AD-6F4E-BDCB2739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BA14E-A976-4201-82DA-7D9B6F83188F}" type="datetimeFigureOut">
              <a:rPr lang="it-IT" smtClean="0"/>
              <a:t>27/11/2024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FEAD0-9611-CEEE-EBCF-336DD3981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90A040-F5FA-D9E9-5A9D-35BEED0BE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A7D93-4A24-4665-AC62-DB54BDFA53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0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rs-online.com/web/p/strip-e-connettori-pcb/0247616?gb=s" TargetMode="External"/><Relationship Id="rId2" Type="http://schemas.openxmlformats.org/officeDocument/2006/relationships/hyperlink" Target="https://us.rs-online.com/product/rs-pro/7026898/7064743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uppo 264">
            <a:extLst>
              <a:ext uri="{FF2B5EF4-FFF2-40B4-BE49-F238E27FC236}">
                <a16:creationId xmlns:a16="http://schemas.microsoft.com/office/drawing/2014/main" id="{4A2F4AD5-4683-0FD5-88A6-904788D33904}"/>
              </a:ext>
            </a:extLst>
          </p:cNvPr>
          <p:cNvGrpSpPr/>
          <p:nvPr/>
        </p:nvGrpSpPr>
        <p:grpSpPr>
          <a:xfrm>
            <a:off x="2347216" y="535483"/>
            <a:ext cx="2644772" cy="1908852"/>
            <a:chOff x="1755866" y="432023"/>
            <a:chExt cx="2644772" cy="1908852"/>
          </a:xfrm>
        </p:grpSpPr>
        <p:grpSp>
          <p:nvGrpSpPr>
            <p:cNvPr id="192" name="Gruppo 191">
              <a:extLst>
                <a:ext uri="{FF2B5EF4-FFF2-40B4-BE49-F238E27FC236}">
                  <a16:creationId xmlns:a16="http://schemas.microsoft.com/office/drawing/2014/main" id="{C8439B93-BB66-F662-CC92-4883EE8073A3}"/>
                </a:ext>
              </a:extLst>
            </p:cNvPr>
            <p:cNvGrpSpPr/>
            <p:nvPr/>
          </p:nvGrpSpPr>
          <p:grpSpPr>
            <a:xfrm>
              <a:off x="1785714" y="432023"/>
              <a:ext cx="2239870" cy="1818640"/>
              <a:chOff x="123385" y="1763673"/>
              <a:chExt cx="2239870" cy="1818640"/>
            </a:xfrm>
          </p:grpSpPr>
          <p:grpSp>
            <p:nvGrpSpPr>
              <p:cNvPr id="193" name="Gruppo 192">
                <a:extLst>
                  <a:ext uri="{FF2B5EF4-FFF2-40B4-BE49-F238E27FC236}">
                    <a16:creationId xmlns:a16="http://schemas.microsoft.com/office/drawing/2014/main" id="{9ABEBC01-5E73-4C7E-B87D-BF99879BAD95}"/>
                  </a:ext>
                </a:extLst>
              </p:cNvPr>
              <p:cNvGrpSpPr/>
              <p:nvPr/>
            </p:nvGrpSpPr>
            <p:grpSpPr>
              <a:xfrm>
                <a:off x="1149530" y="1763673"/>
                <a:ext cx="503172" cy="1627005"/>
                <a:chOff x="2141220" y="2194111"/>
                <a:chExt cx="503172" cy="1627005"/>
              </a:xfrm>
            </p:grpSpPr>
            <p:pic>
              <p:nvPicPr>
                <p:cNvPr id="210" name="Immagine 209">
                  <a:extLst>
                    <a:ext uri="{FF2B5EF4-FFF2-40B4-BE49-F238E27FC236}">
                      <a16:creationId xmlns:a16="http://schemas.microsoft.com/office/drawing/2014/main" id="{A2C7951B-4E8E-E767-6407-55DE57AD6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" b="18289"/>
                <a:stretch/>
              </p:blipFill>
              <p:spPr>
                <a:xfrm rot="5400000">
                  <a:off x="1579303" y="2756028"/>
                  <a:ext cx="1627005" cy="503172"/>
                </a:xfrm>
                <a:prstGeom prst="rect">
                  <a:avLst/>
                </a:prstGeom>
              </p:spPr>
            </p:pic>
            <p:sp>
              <p:nvSpPr>
                <p:cNvPr id="211" name="CasellaDiTesto 210">
                  <a:extLst>
                    <a:ext uri="{FF2B5EF4-FFF2-40B4-BE49-F238E27FC236}">
                      <a16:creationId xmlns:a16="http://schemas.microsoft.com/office/drawing/2014/main" id="{F34522D2-9944-C246-95A1-1A9E83CBD69F}"/>
                    </a:ext>
                  </a:extLst>
                </p:cNvPr>
                <p:cNvSpPr txBox="1"/>
                <p:nvPr/>
              </p:nvSpPr>
              <p:spPr>
                <a:xfrm>
                  <a:off x="2197281" y="2760142"/>
                  <a:ext cx="3256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700" dirty="0"/>
                    <a:t>L78</a:t>
                  </a:r>
                </a:p>
              </p:txBody>
            </p:sp>
          </p:grpSp>
          <p:cxnSp>
            <p:nvCxnSpPr>
              <p:cNvPr id="194" name="Connettore diritto 193">
                <a:extLst>
                  <a:ext uri="{FF2B5EF4-FFF2-40B4-BE49-F238E27FC236}">
                    <a16:creationId xmlns:a16="http://schemas.microsoft.com/office/drawing/2014/main" id="{A2DE6CAF-B4E7-EADB-13AA-279E7882B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385" y="3582313"/>
                <a:ext cx="170541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Connettore diritto 194">
                <a:extLst>
                  <a:ext uri="{FF2B5EF4-FFF2-40B4-BE49-F238E27FC236}">
                    <a16:creationId xmlns:a16="http://schemas.microsoft.com/office/drawing/2014/main" id="{63D869D7-E791-587C-F081-C3DB32174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211" y="3016961"/>
                <a:ext cx="901814" cy="744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ttore diritto 195">
                <a:extLst>
                  <a:ext uri="{FF2B5EF4-FFF2-40B4-BE49-F238E27FC236}">
                    <a16:creationId xmlns:a16="http://schemas.microsoft.com/office/drawing/2014/main" id="{1A5328D1-78E8-6081-A9DC-E834779E7A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0788" y="3297833"/>
                <a:ext cx="0" cy="2844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>
                <a:extLst>
                  <a:ext uri="{FF2B5EF4-FFF2-40B4-BE49-F238E27FC236}">
                    <a16:creationId xmlns:a16="http://schemas.microsoft.com/office/drawing/2014/main" id="{A5A18763-580D-0309-40D1-549FFCCA0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8363" y="3019061"/>
                <a:ext cx="894892" cy="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>
                <a:extLst>
                  <a:ext uri="{FF2B5EF4-FFF2-40B4-BE49-F238E27FC236}">
                    <a16:creationId xmlns:a16="http://schemas.microsoft.com/office/drawing/2014/main" id="{8187DFD9-F4F5-3459-7A28-9A218D7B94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7828" y="3390679"/>
                <a:ext cx="0" cy="19163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0E3F86F-6B25-488C-C3AF-BE69793047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7828" y="3026843"/>
                <a:ext cx="0" cy="2844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uppo 199">
                <a:extLst>
                  <a:ext uri="{FF2B5EF4-FFF2-40B4-BE49-F238E27FC236}">
                    <a16:creationId xmlns:a16="http://schemas.microsoft.com/office/drawing/2014/main" id="{BEB3AF82-30A1-2946-FCF0-DE0C9EEF7C08}"/>
                  </a:ext>
                </a:extLst>
              </p:cNvPr>
              <p:cNvGrpSpPr/>
              <p:nvPr/>
            </p:nvGrpSpPr>
            <p:grpSpPr>
              <a:xfrm>
                <a:off x="1752910" y="3326603"/>
                <a:ext cx="129514" cy="45720"/>
                <a:chOff x="1523188" y="3734713"/>
                <a:chExt cx="129514" cy="45720"/>
              </a:xfrm>
            </p:grpSpPr>
            <p:cxnSp>
              <p:nvCxnSpPr>
                <p:cNvPr id="208" name="Connettore diritto 207">
                  <a:extLst>
                    <a:ext uri="{FF2B5EF4-FFF2-40B4-BE49-F238E27FC236}">
                      <a16:creationId xmlns:a16="http://schemas.microsoft.com/office/drawing/2014/main" id="{7B0A6331-A374-4900-3F12-D6A3F7943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3188" y="3734713"/>
                  <a:ext cx="12951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ttore diritto 208">
                  <a:extLst>
                    <a:ext uri="{FF2B5EF4-FFF2-40B4-BE49-F238E27FC236}">
                      <a16:creationId xmlns:a16="http://schemas.microsoft.com/office/drawing/2014/main" id="{F30BAD8F-965D-2335-00B8-155E576BE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3188" y="3780433"/>
                  <a:ext cx="12951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1" name="Connettore diritto 200">
                <a:extLst>
                  <a:ext uri="{FF2B5EF4-FFF2-40B4-BE49-F238E27FC236}">
                    <a16:creationId xmlns:a16="http://schemas.microsoft.com/office/drawing/2014/main" id="{70DAB82E-DCE1-F55E-6796-8052852F4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072" y="3390679"/>
                <a:ext cx="0" cy="19163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ttore diritto 201">
                <a:extLst>
                  <a:ext uri="{FF2B5EF4-FFF2-40B4-BE49-F238E27FC236}">
                    <a16:creationId xmlns:a16="http://schemas.microsoft.com/office/drawing/2014/main" id="{9C629420-EB59-BF52-9ADF-5333D02DA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072" y="3026843"/>
                <a:ext cx="0" cy="2844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3" name="Gruppo 202">
                <a:extLst>
                  <a:ext uri="{FF2B5EF4-FFF2-40B4-BE49-F238E27FC236}">
                    <a16:creationId xmlns:a16="http://schemas.microsoft.com/office/drawing/2014/main" id="{2C29A4C5-6124-57F5-70B0-480E759FA8B4}"/>
                  </a:ext>
                </a:extLst>
              </p:cNvPr>
              <p:cNvGrpSpPr/>
              <p:nvPr/>
            </p:nvGrpSpPr>
            <p:grpSpPr>
              <a:xfrm>
                <a:off x="905154" y="3326603"/>
                <a:ext cx="129514" cy="45720"/>
                <a:chOff x="1523188" y="3734713"/>
                <a:chExt cx="129514" cy="45720"/>
              </a:xfrm>
            </p:grpSpPr>
            <p:cxnSp>
              <p:nvCxnSpPr>
                <p:cNvPr id="206" name="Connettore diritto 205">
                  <a:extLst>
                    <a:ext uri="{FF2B5EF4-FFF2-40B4-BE49-F238E27FC236}">
                      <a16:creationId xmlns:a16="http://schemas.microsoft.com/office/drawing/2014/main" id="{E879BF9B-3462-672F-9CAC-5624259A9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3188" y="3734713"/>
                  <a:ext cx="12951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ttore diritto 206">
                  <a:extLst>
                    <a:ext uri="{FF2B5EF4-FFF2-40B4-BE49-F238E27FC236}">
                      <a16:creationId xmlns:a16="http://schemas.microsoft.com/office/drawing/2014/main" id="{F61801F5-959B-6D34-BD59-F7A170579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3188" y="3780433"/>
                  <a:ext cx="129514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4" name="CasellaDiTesto 203">
                <a:extLst>
                  <a:ext uri="{FF2B5EF4-FFF2-40B4-BE49-F238E27FC236}">
                    <a16:creationId xmlns:a16="http://schemas.microsoft.com/office/drawing/2014/main" id="{E11A7B2D-4BDC-9D43-900A-E3BA33B27A2C}"/>
                  </a:ext>
                </a:extLst>
              </p:cNvPr>
              <p:cNvSpPr txBox="1"/>
              <p:nvPr/>
            </p:nvSpPr>
            <p:spPr>
              <a:xfrm>
                <a:off x="582252" y="3259722"/>
                <a:ext cx="38917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500" dirty="0"/>
                  <a:t>0.33 </a:t>
                </a:r>
                <a:r>
                  <a:rPr lang="it-IT" sz="500" dirty="0" err="1"/>
                  <a:t>uF</a:t>
                </a:r>
                <a:endParaRPr lang="it-IT" sz="500" dirty="0"/>
              </a:p>
            </p:txBody>
          </p:sp>
          <p:sp>
            <p:nvSpPr>
              <p:cNvPr id="205" name="CasellaDiTesto 204">
                <a:extLst>
                  <a:ext uri="{FF2B5EF4-FFF2-40B4-BE49-F238E27FC236}">
                    <a16:creationId xmlns:a16="http://schemas.microsoft.com/office/drawing/2014/main" id="{188A6862-808B-4717-792C-26017DB2609C}"/>
                  </a:ext>
                </a:extLst>
              </p:cNvPr>
              <p:cNvSpPr txBox="1"/>
              <p:nvPr/>
            </p:nvSpPr>
            <p:spPr>
              <a:xfrm>
                <a:off x="1854225" y="3259722"/>
                <a:ext cx="38917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500" dirty="0"/>
                  <a:t>0.1 </a:t>
                </a:r>
                <a:r>
                  <a:rPr lang="it-IT" sz="500" dirty="0" err="1"/>
                  <a:t>uF</a:t>
                </a:r>
                <a:endParaRPr lang="it-IT" sz="500" dirty="0"/>
              </a:p>
            </p:txBody>
          </p:sp>
        </p:grpSp>
        <p:sp>
          <p:nvSpPr>
            <p:cNvPr id="290" name="CasellaDiTesto 289">
              <a:extLst>
                <a:ext uri="{FF2B5EF4-FFF2-40B4-BE49-F238E27FC236}">
                  <a16:creationId xmlns:a16="http://schemas.microsoft.com/office/drawing/2014/main" id="{F20EFDCC-0EAD-ACA7-31DE-4DE7CE68A2F2}"/>
                </a:ext>
              </a:extLst>
            </p:cNvPr>
            <p:cNvSpPr txBox="1"/>
            <p:nvPr/>
          </p:nvSpPr>
          <p:spPr>
            <a:xfrm>
              <a:off x="4027256" y="1587373"/>
              <a:ext cx="373382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5 V</a:t>
              </a:r>
            </a:p>
          </p:txBody>
        </p:sp>
        <p:sp>
          <p:nvSpPr>
            <p:cNvPr id="291" name="CasellaDiTesto 290">
              <a:extLst>
                <a:ext uri="{FF2B5EF4-FFF2-40B4-BE49-F238E27FC236}">
                  <a16:creationId xmlns:a16="http://schemas.microsoft.com/office/drawing/2014/main" id="{8A855ED3-9C07-7186-85C0-9C4B48CC11DF}"/>
                </a:ext>
              </a:extLst>
            </p:cNvPr>
            <p:cNvSpPr txBox="1"/>
            <p:nvPr/>
          </p:nvSpPr>
          <p:spPr>
            <a:xfrm>
              <a:off x="1755866" y="1587373"/>
              <a:ext cx="373382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12V</a:t>
              </a:r>
            </a:p>
          </p:txBody>
        </p:sp>
        <p:sp>
          <p:nvSpPr>
            <p:cNvPr id="293" name="CasellaDiTesto 292">
              <a:extLst>
                <a:ext uri="{FF2B5EF4-FFF2-40B4-BE49-F238E27FC236}">
                  <a16:creationId xmlns:a16="http://schemas.microsoft.com/office/drawing/2014/main" id="{FCD167A0-62BF-49C9-0620-9E20717293D6}"/>
                </a:ext>
              </a:extLst>
            </p:cNvPr>
            <p:cNvSpPr txBox="1"/>
            <p:nvPr/>
          </p:nvSpPr>
          <p:spPr>
            <a:xfrm>
              <a:off x="1777378" y="2160450"/>
              <a:ext cx="373382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GND</a:t>
              </a:r>
            </a:p>
          </p:txBody>
        </p:sp>
      </p:grpSp>
      <p:grpSp>
        <p:nvGrpSpPr>
          <p:cNvPr id="264" name="Gruppo 263">
            <a:extLst>
              <a:ext uri="{FF2B5EF4-FFF2-40B4-BE49-F238E27FC236}">
                <a16:creationId xmlns:a16="http://schemas.microsoft.com/office/drawing/2014/main" id="{10512631-4347-24C1-10C9-4650A09F88EF}"/>
              </a:ext>
            </a:extLst>
          </p:cNvPr>
          <p:cNvGrpSpPr/>
          <p:nvPr/>
        </p:nvGrpSpPr>
        <p:grpSpPr>
          <a:xfrm>
            <a:off x="652573" y="3606380"/>
            <a:ext cx="1874772" cy="890996"/>
            <a:chOff x="3748749" y="287482"/>
            <a:chExt cx="1874772" cy="890996"/>
          </a:xfrm>
        </p:grpSpPr>
        <p:grpSp>
          <p:nvGrpSpPr>
            <p:cNvPr id="227" name="Gruppo 226">
              <a:extLst>
                <a:ext uri="{FF2B5EF4-FFF2-40B4-BE49-F238E27FC236}">
                  <a16:creationId xmlns:a16="http://schemas.microsoft.com/office/drawing/2014/main" id="{FEE54DA3-50AD-F821-6049-7353CBDB7B8A}"/>
                </a:ext>
              </a:extLst>
            </p:cNvPr>
            <p:cNvGrpSpPr/>
            <p:nvPr/>
          </p:nvGrpSpPr>
          <p:grpSpPr>
            <a:xfrm>
              <a:off x="4122131" y="287482"/>
              <a:ext cx="1501390" cy="890996"/>
              <a:chOff x="950418" y="4779163"/>
              <a:chExt cx="2394017" cy="1420722"/>
            </a:xfrm>
          </p:grpSpPr>
          <p:pic>
            <p:nvPicPr>
              <p:cNvPr id="217" name="Immagine 216">
                <a:extLst>
                  <a:ext uri="{FF2B5EF4-FFF2-40B4-BE49-F238E27FC236}">
                    <a16:creationId xmlns:a16="http://schemas.microsoft.com/office/drawing/2014/main" id="{2DF0B729-D8C0-A9C9-82D6-060BD008F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399" y="4779163"/>
                <a:ext cx="1679036" cy="1420722"/>
              </a:xfrm>
              <a:prstGeom prst="rect">
                <a:avLst/>
              </a:prstGeom>
            </p:spPr>
          </p:pic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D5901B7E-9257-D239-E1A3-A4001073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418" y="5573734"/>
                <a:ext cx="83230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Connettore diritto 217">
                <a:extLst>
                  <a:ext uri="{FF2B5EF4-FFF2-40B4-BE49-F238E27FC236}">
                    <a16:creationId xmlns:a16="http://schemas.microsoft.com/office/drawing/2014/main" id="{00A930C4-873C-307D-7B95-F85DF02E0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418" y="5403577"/>
                <a:ext cx="844884" cy="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4" name="CasellaDiTesto 293">
              <a:extLst>
                <a:ext uri="{FF2B5EF4-FFF2-40B4-BE49-F238E27FC236}">
                  <a16:creationId xmlns:a16="http://schemas.microsoft.com/office/drawing/2014/main" id="{CDA5EF00-F624-8B5D-ACE1-8E416633D79E}"/>
                </a:ext>
              </a:extLst>
            </p:cNvPr>
            <p:cNvSpPr txBox="1"/>
            <p:nvPr/>
          </p:nvSpPr>
          <p:spPr>
            <a:xfrm>
              <a:off x="3748749" y="498654"/>
              <a:ext cx="373382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12V</a:t>
              </a:r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374B350A-73BA-1E42-CE49-63DC5341306E}"/>
                </a:ext>
              </a:extLst>
            </p:cNvPr>
            <p:cNvSpPr txBox="1"/>
            <p:nvPr/>
          </p:nvSpPr>
          <p:spPr>
            <a:xfrm>
              <a:off x="3748749" y="718922"/>
              <a:ext cx="373382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GND</a:t>
              </a:r>
            </a:p>
          </p:txBody>
        </p:sp>
        <p:sp>
          <p:nvSpPr>
            <p:cNvPr id="297" name="CasellaDiTesto 296">
              <a:extLst>
                <a:ext uri="{FF2B5EF4-FFF2-40B4-BE49-F238E27FC236}">
                  <a16:creationId xmlns:a16="http://schemas.microsoft.com/office/drawing/2014/main" id="{437D9274-3487-DC42-B140-B1E4DE43C2D4}"/>
                </a:ext>
              </a:extLst>
            </p:cNvPr>
            <p:cNvSpPr txBox="1"/>
            <p:nvPr/>
          </p:nvSpPr>
          <p:spPr>
            <a:xfrm>
              <a:off x="3760984" y="950518"/>
              <a:ext cx="373382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4763B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3V3</a:t>
              </a:r>
            </a:p>
          </p:txBody>
        </p:sp>
        <p:sp>
          <p:nvSpPr>
            <p:cNvPr id="299" name="Figura a mano libera: forma 298">
              <a:extLst>
                <a:ext uri="{FF2B5EF4-FFF2-40B4-BE49-F238E27FC236}">
                  <a16:creationId xmlns:a16="http://schemas.microsoft.com/office/drawing/2014/main" id="{8A4CE9E5-2EAA-6325-EC0E-7B1836F774F8}"/>
                </a:ext>
              </a:extLst>
            </p:cNvPr>
            <p:cNvSpPr/>
            <p:nvPr/>
          </p:nvSpPr>
          <p:spPr>
            <a:xfrm>
              <a:off x="4124036" y="888039"/>
              <a:ext cx="472440" cy="60960"/>
            </a:xfrm>
            <a:custGeom>
              <a:avLst/>
              <a:gdLst>
                <a:gd name="connsiteX0" fmla="*/ 0 w 472440"/>
                <a:gd name="connsiteY0" fmla="*/ 60960 h 60960"/>
                <a:gd name="connsiteX1" fmla="*/ 193040 w 472440"/>
                <a:gd name="connsiteY1" fmla="*/ 60960 h 60960"/>
                <a:gd name="connsiteX2" fmla="*/ 193040 w 472440"/>
                <a:gd name="connsiteY2" fmla="*/ 0 h 60960"/>
                <a:gd name="connsiteX3" fmla="*/ 472440 w 472440"/>
                <a:gd name="connsiteY3" fmla="*/ 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60960">
                  <a:moveTo>
                    <a:pt x="0" y="60960"/>
                  </a:moveTo>
                  <a:lnTo>
                    <a:pt x="193040" y="60960"/>
                  </a:lnTo>
                  <a:lnTo>
                    <a:pt x="193040" y="0"/>
                  </a:lnTo>
                  <a:lnTo>
                    <a:pt x="472440" y="0"/>
                  </a:ln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3C59B927-22DA-6018-F3DB-1772604DA669}"/>
              </a:ext>
            </a:extLst>
          </p:cNvPr>
          <p:cNvGrpSpPr/>
          <p:nvPr/>
        </p:nvGrpSpPr>
        <p:grpSpPr>
          <a:xfrm flipH="1">
            <a:off x="3288138" y="3122197"/>
            <a:ext cx="1531773" cy="2340226"/>
            <a:chOff x="3996990" y="4013852"/>
            <a:chExt cx="1531773" cy="2340226"/>
          </a:xfrm>
        </p:grpSpPr>
        <p:sp>
          <p:nvSpPr>
            <p:cNvPr id="215" name="Rettangolo con angoli arrotondati 214">
              <a:extLst>
                <a:ext uri="{FF2B5EF4-FFF2-40B4-BE49-F238E27FC236}">
                  <a16:creationId xmlns:a16="http://schemas.microsoft.com/office/drawing/2014/main" id="{80564033-B493-6286-F299-3D36AAC5EF83}"/>
                </a:ext>
              </a:extLst>
            </p:cNvPr>
            <p:cNvSpPr/>
            <p:nvPr/>
          </p:nvSpPr>
          <p:spPr>
            <a:xfrm>
              <a:off x="3996990" y="5655940"/>
              <a:ext cx="1310296" cy="6981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584BD62-7B5C-2A2A-DD5F-FD785E2A2C52}"/>
                </a:ext>
              </a:extLst>
            </p:cNvPr>
            <p:cNvSpPr/>
            <p:nvPr/>
          </p:nvSpPr>
          <p:spPr>
            <a:xfrm rot="5400000">
              <a:off x="3891256" y="5906597"/>
              <a:ext cx="455249" cy="182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JST</a:t>
              </a:r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BA650007-C9E9-EB53-A5D7-7C29B9220883}"/>
                </a:ext>
              </a:extLst>
            </p:cNvPr>
            <p:cNvSpPr/>
            <p:nvPr/>
          </p:nvSpPr>
          <p:spPr>
            <a:xfrm rot="16200000">
              <a:off x="4405373" y="5913058"/>
              <a:ext cx="455249" cy="182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ERNI</a:t>
              </a:r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6F30AFC2-E459-AC61-A4D3-F31EE8BED84C}"/>
                </a:ext>
              </a:extLst>
            </p:cNvPr>
            <p:cNvSpPr/>
            <p:nvPr/>
          </p:nvSpPr>
          <p:spPr>
            <a:xfrm rot="16200000">
              <a:off x="4773066" y="5911689"/>
              <a:ext cx="455247" cy="182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ERNI</a:t>
              </a:r>
            </a:p>
          </p:txBody>
        </p:sp>
        <p:cxnSp>
          <p:nvCxnSpPr>
            <p:cNvPr id="233" name="Connettore diritto 232">
              <a:extLst>
                <a:ext uri="{FF2B5EF4-FFF2-40B4-BE49-F238E27FC236}">
                  <a16:creationId xmlns:a16="http://schemas.microsoft.com/office/drawing/2014/main" id="{57503357-4828-75B4-375E-7D49ADA3B79F}"/>
                </a:ext>
              </a:extLst>
            </p:cNvPr>
            <p:cNvCxnSpPr/>
            <p:nvPr/>
          </p:nvCxnSpPr>
          <p:spPr>
            <a:xfrm>
              <a:off x="4632997" y="4707145"/>
              <a:ext cx="0" cy="11131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diritto 233">
              <a:extLst>
                <a:ext uri="{FF2B5EF4-FFF2-40B4-BE49-F238E27FC236}">
                  <a16:creationId xmlns:a16="http://schemas.microsoft.com/office/drawing/2014/main" id="{E8050B6C-C9D7-646E-5BE2-824F10B57D3B}"/>
                </a:ext>
              </a:extLst>
            </p:cNvPr>
            <p:cNvCxnSpPr/>
            <p:nvPr/>
          </p:nvCxnSpPr>
          <p:spPr>
            <a:xfrm>
              <a:off x="4993471" y="4716959"/>
              <a:ext cx="0" cy="11131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Immagine 227">
              <a:extLst>
                <a:ext uri="{FF2B5EF4-FFF2-40B4-BE49-F238E27FC236}">
                  <a16:creationId xmlns:a16="http://schemas.microsoft.com/office/drawing/2014/main" id="{0ECA54D5-4D0C-6B43-FC19-983FAF82C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82" b="91197" l="9028" r="88889">
                          <a14:foregroundMark x1="19444" y1="29577" x2="11806" y2="70070"/>
                          <a14:foregroundMark x1="31944" y1="25704" x2="31944" y2="25704"/>
                          <a14:foregroundMark x1="36806" y1="23944" x2="40278" y2="23944"/>
                          <a14:foregroundMark x1="42361" y1="23239" x2="42361" y2="23239"/>
                          <a14:foregroundMark x1="40972" y1="19718" x2="40972" y2="19718"/>
                          <a14:foregroundMark x1="39583" y1="11620" x2="39583" y2="11620"/>
                          <a14:foregroundMark x1="38194" y1="19014" x2="38194" y2="19014"/>
                          <a14:foregroundMark x1="38194" y1="19014" x2="38194" y2="19014"/>
                          <a14:foregroundMark x1="38194" y1="19014" x2="38194" y2="19014"/>
                          <a14:foregroundMark x1="40972" y1="5282" x2="40972" y2="5282"/>
                          <a14:foregroundMark x1="40972" y1="5282" x2="40972" y2="5282"/>
                          <a14:foregroundMark x1="40972" y1="5282" x2="40972" y2="5282"/>
                          <a14:foregroundMark x1="39583" y1="17958" x2="38889" y2="26761"/>
                          <a14:foregroundMark x1="40278" y1="91197" x2="38889" y2="85211"/>
                          <a14:foregroundMark x1="26389" y1="37324" x2="26389" y2="37324"/>
                          <a14:foregroundMark x1="26389" y1="37324" x2="26389" y2="37324"/>
                          <a14:backgroundMark x1="15278" y1="5634" x2="15278" y2="56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72826" y="4013852"/>
              <a:ext cx="655937" cy="1293654"/>
            </a:xfrm>
            <a:prstGeom prst="rect">
              <a:avLst/>
            </a:prstGeom>
          </p:spPr>
        </p:pic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B95379AF-4BF9-FBB9-26A5-84A1EA2EC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82" b="91197" l="9028" r="88889">
                          <a14:foregroundMark x1="19444" y1="29577" x2="11806" y2="70070"/>
                          <a14:foregroundMark x1="31944" y1="25704" x2="31944" y2="25704"/>
                          <a14:foregroundMark x1="36806" y1="23944" x2="40278" y2="23944"/>
                          <a14:foregroundMark x1="42361" y1="23239" x2="42361" y2="23239"/>
                          <a14:foregroundMark x1="40972" y1="19718" x2="40972" y2="19718"/>
                          <a14:foregroundMark x1="39583" y1="11620" x2="39583" y2="11620"/>
                          <a14:foregroundMark x1="38194" y1="19014" x2="38194" y2="19014"/>
                          <a14:foregroundMark x1="38194" y1="19014" x2="38194" y2="19014"/>
                          <a14:foregroundMark x1="38194" y1="19014" x2="38194" y2="19014"/>
                          <a14:foregroundMark x1="40972" y1="5282" x2="40972" y2="5282"/>
                          <a14:foregroundMark x1="40972" y1="5282" x2="40972" y2="5282"/>
                          <a14:foregroundMark x1="40972" y1="5282" x2="40972" y2="5282"/>
                          <a14:foregroundMark x1="39583" y1="17958" x2="38889" y2="26761"/>
                          <a14:foregroundMark x1="40278" y1="91197" x2="38889" y2="85211"/>
                          <a14:foregroundMark x1="26389" y1="37324" x2="26389" y2="37324"/>
                          <a14:foregroundMark x1="26389" y1="37324" x2="26389" y2="37324"/>
                          <a14:backgroundMark x1="15278" y1="5634" x2="15278" y2="56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43761" y="4042248"/>
              <a:ext cx="655937" cy="1293654"/>
            </a:xfrm>
            <a:prstGeom prst="rect">
              <a:avLst/>
            </a:prstGeom>
          </p:spPr>
        </p:pic>
      </p:grpSp>
      <p:grpSp>
        <p:nvGrpSpPr>
          <p:cNvPr id="266" name="Gruppo 265">
            <a:extLst>
              <a:ext uri="{FF2B5EF4-FFF2-40B4-BE49-F238E27FC236}">
                <a16:creationId xmlns:a16="http://schemas.microsoft.com/office/drawing/2014/main" id="{5A2AEDD5-B624-4FF9-023A-4D3694272340}"/>
              </a:ext>
            </a:extLst>
          </p:cNvPr>
          <p:cNvGrpSpPr/>
          <p:nvPr/>
        </p:nvGrpSpPr>
        <p:grpSpPr>
          <a:xfrm>
            <a:off x="874984" y="763543"/>
            <a:ext cx="629755" cy="1699610"/>
            <a:chOff x="660149" y="457131"/>
            <a:chExt cx="629755" cy="1699610"/>
          </a:xfrm>
        </p:grpSpPr>
        <p:sp>
          <p:nvSpPr>
            <p:cNvPr id="236" name="Rettangolo 235">
              <a:extLst>
                <a:ext uri="{FF2B5EF4-FFF2-40B4-BE49-F238E27FC236}">
                  <a16:creationId xmlns:a16="http://schemas.microsoft.com/office/drawing/2014/main" id="{E82E9A34-7E99-260E-0E86-7C341A128FA3}"/>
                </a:ext>
              </a:extLst>
            </p:cNvPr>
            <p:cNvSpPr/>
            <p:nvPr/>
          </p:nvSpPr>
          <p:spPr>
            <a:xfrm rot="16200000">
              <a:off x="486695" y="630585"/>
              <a:ext cx="976664" cy="629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12 V </a:t>
              </a:r>
              <a:r>
                <a:rPr lang="it-IT" dirty="0" err="1">
                  <a:solidFill>
                    <a:schemeClr val="tx1"/>
                  </a:solidFill>
                </a:rPr>
                <a:t>battery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cxnSp>
          <p:nvCxnSpPr>
            <p:cNvPr id="238" name="Connettore diritto 237">
              <a:extLst>
                <a:ext uri="{FF2B5EF4-FFF2-40B4-BE49-F238E27FC236}">
                  <a16:creationId xmlns:a16="http://schemas.microsoft.com/office/drawing/2014/main" id="{401F2199-AFA7-6E15-B178-B773671BB5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5674" y="1440151"/>
              <a:ext cx="74" cy="552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Connettore diritto 238">
              <a:extLst>
                <a:ext uri="{FF2B5EF4-FFF2-40B4-BE49-F238E27FC236}">
                  <a16:creationId xmlns:a16="http://schemas.microsoft.com/office/drawing/2014/main" id="{7D57AB8E-73C5-B0E0-ABB6-E90D56E47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596" y="1440151"/>
              <a:ext cx="5920" cy="55286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CasellaDiTesto 241">
              <a:extLst>
                <a:ext uri="{FF2B5EF4-FFF2-40B4-BE49-F238E27FC236}">
                  <a16:creationId xmlns:a16="http://schemas.microsoft.com/office/drawing/2014/main" id="{A7DAA2C8-5764-7E93-573F-EAE7F03422E0}"/>
                </a:ext>
              </a:extLst>
            </p:cNvPr>
            <p:cNvSpPr txBox="1"/>
            <p:nvPr/>
          </p:nvSpPr>
          <p:spPr>
            <a:xfrm rot="16200000">
              <a:off x="632156" y="1879837"/>
              <a:ext cx="373382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12V</a:t>
              </a:r>
            </a:p>
          </p:txBody>
        </p:sp>
        <p:sp>
          <p:nvSpPr>
            <p:cNvPr id="243" name="CasellaDiTesto 242">
              <a:extLst>
                <a:ext uri="{FF2B5EF4-FFF2-40B4-BE49-F238E27FC236}">
                  <a16:creationId xmlns:a16="http://schemas.microsoft.com/office/drawing/2014/main" id="{6A205B7B-9A22-3841-C328-66524D8BA58E}"/>
                </a:ext>
              </a:extLst>
            </p:cNvPr>
            <p:cNvSpPr txBox="1"/>
            <p:nvPr/>
          </p:nvSpPr>
          <p:spPr>
            <a:xfrm rot="16200000">
              <a:off x="930578" y="1879837"/>
              <a:ext cx="373382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GND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F2D3F49-825E-E26A-10A4-F19704CC2786}"/>
              </a:ext>
            </a:extLst>
          </p:cNvPr>
          <p:cNvGrpSpPr/>
          <p:nvPr/>
        </p:nvGrpSpPr>
        <p:grpSpPr>
          <a:xfrm>
            <a:off x="4762909" y="409323"/>
            <a:ext cx="6468352" cy="5597251"/>
            <a:chOff x="4443139" y="217004"/>
            <a:chExt cx="7523853" cy="6510606"/>
          </a:xfrm>
        </p:grpSpPr>
        <p:sp>
          <p:nvSpPr>
            <p:cNvPr id="270" name="Rettangolo con angoli arrotondati 269">
              <a:extLst>
                <a:ext uri="{FF2B5EF4-FFF2-40B4-BE49-F238E27FC236}">
                  <a16:creationId xmlns:a16="http://schemas.microsoft.com/office/drawing/2014/main" id="{3AD02E92-E7A0-35F4-3980-FDB8DA56383D}"/>
                </a:ext>
              </a:extLst>
            </p:cNvPr>
            <p:cNvSpPr/>
            <p:nvPr/>
          </p:nvSpPr>
          <p:spPr>
            <a:xfrm>
              <a:off x="5009654" y="3817553"/>
              <a:ext cx="1644825" cy="27497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Logic</a:t>
              </a:r>
              <a:r>
                <a:rPr lang="it-IT" dirty="0"/>
                <a:t> Board</a:t>
              </a:r>
            </a:p>
          </p:txBody>
        </p:sp>
        <p:cxnSp>
          <p:nvCxnSpPr>
            <p:cNvPr id="103" name="Connettore diritto 102">
              <a:extLst>
                <a:ext uri="{FF2B5EF4-FFF2-40B4-BE49-F238E27FC236}">
                  <a16:creationId xmlns:a16="http://schemas.microsoft.com/office/drawing/2014/main" id="{16374902-5BC0-250D-871F-90479EF64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090" y="5670159"/>
              <a:ext cx="5211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uppo 95">
              <a:extLst>
                <a:ext uri="{FF2B5EF4-FFF2-40B4-BE49-F238E27FC236}">
                  <a16:creationId xmlns:a16="http://schemas.microsoft.com/office/drawing/2014/main" id="{B51B76D7-105A-6AFE-BDC0-89D561EE9AA8}"/>
                </a:ext>
              </a:extLst>
            </p:cNvPr>
            <p:cNvGrpSpPr/>
            <p:nvPr/>
          </p:nvGrpSpPr>
          <p:grpSpPr>
            <a:xfrm>
              <a:off x="7724674" y="4627982"/>
              <a:ext cx="4152515" cy="1993056"/>
              <a:chOff x="5074920" y="3892740"/>
              <a:chExt cx="4152515" cy="1993056"/>
            </a:xfrm>
          </p:grpSpPr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5104FCED-5C03-BA48-B9C6-7DB50458E718}"/>
                  </a:ext>
                </a:extLst>
              </p:cNvPr>
              <p:cNvSpPr/>
              <p:nvPr/>
            </p:nvSpPr>
            <p:spPr>
              <a:xfrm>
                <a:off x="5115560" y="4749800"/>
                <a:ext cx="1427480" cy="81280"/>
              </a:xfrm>
              <a:custGeom>
                <a:avLst/>
                <a:gdLst>
                  <a:gd name="connsiteX0" fmla="*/ 1427480 w 1427480"/>
                  <a:gd name="connsiteY0" fmla="*/ 0 h 81280"/>
                  <a:gd name="connsiteX1" fmla="*/ 985520 w 1427480"/>
                  <a:gd name="connsiteY1" fmla="*/ 0 h 81280"/>
                  <a:gd name="connsiteX2" fmla="*/ 985520 w 1427480"/>
                  <a:gd name="connsiteY2" fmla="*/ 81280 h 81280"/>
                  <a:gd name="connsiteX3" fmla="*/ 0 w 1427480"/>
                  <a:gd name="connsiteY3" fmla="*/ 81280 h 81280"/>
                  <a:gd name="connsiteX4" fmla="*/ 0 w 1427480"/>
                  <a:gd name="connsiteY4" fmla="*/ 76200 h 8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7480" h="81280">
                    <a:moveTo>
                      <a:pt x="1427480" y="0"/>
                    </a:moveTo>
                    <a:lnTo>
                      <a:pt x="985520" y="0"/>
                    </a:lnTo>
                    <a:lnTo>
                      <a:pt x="985520" y="81280"/>
                    </a:lnTo>
                    <a:lnTo>
                      <a:pt x="0" y="81280"/>
                    </a:lnTo>
                    <a:lnTo>
                      <a:pt x="0" y="7620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0DBC0CCB-A028-300A-7D64-69724E27FE8D}"/>
                  </a:ext>
                </a:extLst>
              </p:cNvPr>
              <p:cNvSpPr/>
              <p:nvPr/>
            </p:nvSpPr>
            <p:spPr>
              <a:xfrm>
                <a:off x="5110480" y="4810760"/>
                <a:ext cx="1432560" cy="274320"/>
              </a:xfrm>
              <a:custGeom>
                <a:avLst/>
                <a:gdLst>
                  <a:gd name="connsiteX0" fmla="*/ 1432560 w 1432560"/>
                  <a:gd name="connsiteY0" fmla="*/ 0 h 274320"/>
                  <a:gd name="connsiteX1" fmla="*/ 1097280 w 1432560"/>
                  <a:gd name="connsiteY1" fmla="*/ 0 h 274320"/>
                  <a:gd name="connsiteX2" fmla="*/ 1097280 w 1432560"/>
                  <a:gd name="connsiteY2" fmla="*/ 269240 h 274320"/>
                  <a:gd name="connsiteX3" fmla="*/ 0 w 1432560"/>
                  <a:gd name="connsiteY3" fmla="*/ 269240 h 274320"/>
                  <a:gd name="connsiteX4" fmla="*/ 5080 w 1432560"/>
                  <a:gd name="connsiteY4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2560" h="274320">
                    <a:moveTo>
                      <a:pt x="1432560" y="0"/>
                    </a:moveTo>
                    <a:lnTo>
                      <a:pt x="1097280" y="0"/>
                    </a:lnTo>
                    <a:lnTo>
                      <a:pt x="1097280" y="269240"/>
                    </a:lnTo>
                    <a:lnTo>
                      <a:pt x="0" y="269240"/>
                    </a:lnTo>
                    <a:lnTo>
                      <a:pt x="5080" y="2743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DED0E3DE-4337-11DF-A6BB-24FAEECD53C5}"/>
                  </a:ext>
                </a:extLst>
              </p:cNvPr>
              <p:cNvSpPr/>
              <p:nvPr/>
            </p:nvSpPr>
            <p:spPr>
              <a:xfrm>
                <a:off x="5095240" y="5262880"/>
                <a:ext cx="1447800" cy="187960"/>
              </a:xfrm>
              <a:custGeom>
                <a:avLst/>
                <a:gdLst>
                  <a:gd name="connsiteX0" fmla="*/ 1447800 w 1447800"/>
                  <a:gd name="connsiteY0" fmla="*/ 187960 h 187960"/>
                  <a:gd name="connsiteX1" fmla="*/ 1122680 w 1447800"/>
                  <a:gd name="connsiteY1" fmla="*/ 187960 h 187960"/>
                  <a:gd name="connsiteX2" fmla="*/ 1122680 w 1447800"/>
                  <a:gd name="connsiteY2" fmla="*/ 0 h 187960"/>
                  <a:gd name="connsiteX3" fmla="*/ 0 w 1447800"/>
                  <a:gd name="connsiteY3" fmla="*/ 0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187960">
                    <a:moveTo>
                      <a:pt x="1447800" y="187960"/>
                    </a:moveTo>
                    <a:lnTo>
                      <a:pt x="1122680" y="187960"/>
                    </a:lnTo>
                    <a:lnTo>
                      <a:pt x="1122680" y="0"/>
                    </a:lnTo>
                    <a:lnTo>
                      <a:pt x="0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0F0297C1-0E22-6D9C-9F6D-A3603364ABCA}"/>
                  </a:ext>
                </a:extLst>
              </p:cNvPr>
              <p:cNvSpPr/>
              <p:nvPr/>
            </p:nvSpPr>
            <p:spPr>
              <a:xfrm>
                <a:off x="5074920" y="5527040"/>
                <a:ext cx="1468120" cy="0"/>
              </a:xfrm>
              <a:custGeom>
                <a:avLst/>
                <a:gdLst>
                  <a:gd name="connsiteX0" fmla="*/ 1468120 w 1468120"/>
                  <a:gd name="connsiteY0" fmla="*/ 0 h 0"/>
                  <a:gd name="connsiteX1" fmla="*/ 0 w 146812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8120">
                    <a:moveTo>
                      <a:pt x="1468120" y="0"/>
                    </a:moveTo>
                    <a:lnTo>
                      <a:pt x="0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156899A0-2B37-6B85-1C6C-81DE8ECF7719}"/>
                  </a:ext>
                </a:extLst>
              </p:cNvPr>
              <p:cNvCxnSpPr/>
              <p:nvPr/>
            </p:nvCxnSpPr>
            <p:spPr>
              <a:xfrm>
                <a:off x="6817240" y="4183988"/>
                <a:ext cx="0" cy="13151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2E6FCDA7-F50B-EFB6-537F-26647FBD2A71}"/>
                  </a:ext>
                </a:extLst>
              </p:cNvPr>
              <p:cNvCxnSpPr/>
              <p:nvPr/>
            </p:nvCxnSpPr>
            <p:spPr>
              <a:xfrm>
                <a:off x="6750883" y="4189068"/>
                <a:ext cx="0" cy="1315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5961AF55-A2D7-C26D-8D45-AA5A8E278E5C}"/>
                  </a:ext>
                </a:extLst>
              </p:cNvPr>
              <p:cNvCxnSpPr/>
              <p:nvPr/>
            </p:nvCxnSpPr>
            <p:spPr>
              <a:xfrm>
                <a:off x="6985084" y="4771543"/>
                <a:ext cx="13169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F96728AE-9C59-10CE-6435-1DB0F9B0243C}"/>
                  </a:ext>
                </a:extLst>
              </p:cNvPr>
              <p:cNvCxnSpPr/>
              <p:nvPr/>
            </p:nvCxnSpPr>
            <p:spPr>
              <a:xfrm>
                <a:off x="6985083" y="4829722"/>
                <a:ext cx="13169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C5A42444-7DE3-6D77-1FD2-110400663FB9}"/>
                  </a:ext>
                </a:extLst>
              </p:cNvPr>
              <p:cNvGrpSpPr/>
              <p:nvPr/>
            </p:nvGrpSpPr>
            <p:grpSpPr>
              <a:xfrm rot="5400000">
                <a:off x="4518957" y="4522257"/>
                <a:ext cx="1993056" cy="734022"/>
                <a:chOff x="3662708" y="5781718"/>
                <a:chExt cx="1993056" cy="734022"/>
              </a:xfrm>
            </p:grpSpPr>
            <p:cxnSp>
              <p:nvCxnSpPr>
                <p:cNvPr id="47" name="Connettore diritto 46">
                  <a:extLst>
                    <a:ext uri="{FF2B5EF4-FFF2-40B4-BE49-F238E27FC236}">
                      <a16:creationId xmlns:a16="http://schemas.microsoft.com/office/drawing/2014/main" id="{F5E28F6B-6F38-9AFA-BC78-AC9046C616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5437" y="6365695"/>
                  <a:ext cx="0" cy="14802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ttore diritto 47">
                  <a:extLst>
                    <a:ext uri="{FF2B5EF4-FFF2-40B4-BE49-F238E27FC236}">
                      <a16:creationId xmlns:a16="http://schemas.microsoft.com/office/drawing/2014/main" id="{621BAADE-8A02-1572-3DE0-7088B8876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3764" y="6365695"/>
                  <a:ext cx="0" cy="14802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C6FA21FE-8C9F-D2B0-657D-A314D4E2CB74}"/>
                    </a:ext>
                  </a:extLst>
                </p:cNvPr>
                <p:cNvSpPr txBox="1"/>
                <p:nvPr/>
              </p:nvSpPr>
              <p:spPr>
                <a:xfrm rot="16200000">
                  <a:off x="4337780" y="5948534"/>
                  <a:ext cx="584228" cy="250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800" dirty="0"/>
                    <a:t>VT_2-</a:t>
                  </a:r>
                </a:p>
              </p:txBody>
            </p:sp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BE366784-E5D9-34F9-62B9-D813967B77CF}"/>
                    </a:ext>
                  </a:extLst>
                </p:cNvPr>
                <p:cNvSpPr txBox="1"/>
                <p:nvPr/>
              </p:nvSpPr>
              <p:spPr>
                <a:xfrm rot="16200000">
                  <a:off x="4562571" y="5948408"/>
                  <a:ext cx="583974" cy="250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800" dirty="0"/>
                    <a:t>VT_2+</a:t>
                  </a:r>
                </a:p>
              </p:txBody>
            </p:sp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F13D7743-4E07-51D3-91C8-52CBFA478968}"/>
                    </a:ext>
                  </a:extLst>
                </p:cNvPr>
                <p:cNvSpPr txBox="1"/>
                <p:nvPr/>
              </p:nvSpPr>
              <p:spPr>
                <a:xfrm rot="16200000">
                  <a:off x="4781711" y="5948854"/>
                  <a:ext cx="584869" cy="250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800" dirty="0"/>
                    <a:t>VT_1-</a:t>
                  </a:r>
                </a:p>
              </p:txBody>
            </p:sp>
            <p:sp>
              <p:nvSpPr>
                <p:cNvPr id="52" name="CasellaDiTesto 51">
                  <a:extLst>
                    <a:ext uri="{FF2B5EF4-FFF2-40B4-BE49-F238E27FC236}">
                      <a16:creationId xmlns:a16="http://schemas.microsoft.com/office/drawing/2014/main" id="{03C3774F-0D83-D9D6-1365-9DB8ACA237E5}"/>
                    </a:ext>
                  </a:extLst>
                </p:cNvPr>
                <p:cNvSpPr txBox="1"/>
                <p:nvPr/>
              </p:nvSpPr>
              <p:spPr>
                <a:xfrm rot="16200000">
                  <a:off x="5003877" y="5948854"/>
                  <a:ext cx="584871" cy="250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800" dirty="0"/>
                    <a:t>VT_1+</a:t>
                  </a:r>
                </a:p>
              </p:txBody>
            </p:sp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9BD7F040-5DC3-48ED-4650-AEE78DEC1605}"/>
                    </a:ext>
                  </a:extLst>
                </p:cNvPr>
                <p:cNvGrpSpPr/>
                <p:nvPr/>
              </p:nvGrpSpPr>
              <p:grpSpPr>
                <a:xfrm>
                  <a:off x="4339293" y="6314238"/>
                  <a:ext cx="100495" cy="102914"/>
                  <a:chOff x="2369820" y="4270966"/>
                  <a:chExt cx="160109" cy="163963"/>
                </a:xfrm>
              </p:grpSpPr>
              <p:cxnSp>
                <p:nvCxnSpPr>
                  <p:cNvPr id="54" name="Connettore diritto 53">
                    <a:extLst>
                      <a:ext uri="{FF2B5EF4-FFF2-40B4-BE49-F238E27FC236}">
                        <a16:creationId xmlns:a16="http://schemas.microsoft.com/office/drawing/2014/main" id="{FA38BEF2-E430-3DF4-D6EC-631F12F8C5CB}"/>
                      </a:ext>
                    </a:extLst>
                  </p:cNvPr>
                  <p:cNvCxnSpPr/>
                  <p:nvPr/>
                </p:nvCxnSpPr>
                <p:spPr>
                  <a:xfrm>
                    <a:off x="2369820" y="4274820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nettore diritto 54">
                    <a:extLst>
                      <a:ext uri="{FF2B5EF4-FFF2-40B4-BE49-F238E27FC236}">
                        <a16:creationId xmlns:a16="http://schemas.microsoft.com/office/drawing/2014/main" id="{298FE1C5-A2C9-32F9-0A96-2D78C09C2F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69820" y="4270966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Connettore diritto 59">
                  <a:extLst>
                    <a:ext uri="{FF2B5EF4-FFF2-40B4-BE49-F238E27FC236}">
                      <a16:creationId xmlns:a16="http://schemas.microsoft.com/office/drawing/2014/main" id="{03A8D4EC-6C29-CD3A-61DB-DA3B1A220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5764" y="6363513"/>
                  <a:ext cx="0" cy="14802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diritto 63">
                  <a:extLst>
                    <a:ext uri="{FF2B5EF4-FFF2-40B4-BE49-F238E27FC236}">
                      <a16:creationId xmlns:a16="http://schemas.microsoft.com/office/drawing/2014/main" id="{863B2578-C41A-4CAA-B2E8-1CFE39299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4194" y="6367717"/>
                  <a:ext cx="0" cy="14802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uppo 64">
                  <a:extLst>
                    <a:ext uri="{FF2B5EF4-FFF2-40B4-BE49-F238E27FC236}">
                      <a16:creationId xmlns:a16="http://schemas.microsoft.com/office/drawing/2014/main" id="{A41FF321-C035-68A9-26BA-201A73BA3BFE}"/>
                    </a:ext>
                  </a:extLst>
                </p:cNvPr>
                <p:cNvGrpSpPr/>
                <p:nvPr/>
              </p:nvGrpSpPr>
              <p:grpSpPr>
                <a:xfrm>
                  <a:off x="3870498" y="6313841"/>
                  <a:ext cx="100495" cy="102914"/>
                  <a:chOff x="2369820" y="4270966"/>
                  <a:chExt cx="160109" cy="163963"/>
                </a:xfrm>
              </p:grpSpPr>
              <p:cxnSp>
                <p:nvCxnSpPr>
                  <p:cNvPr id="66" name="Connettore diritto 65">
                    <a:extLst>
                      <a:ext uri="{FF2B5EF4-FFF2-40B4-BE49-F238E27FC236}">
                        <a16:creationId xmlns:a16="http://schemas.microsoft.com/office/drawing/2014/main" id="{EBA4BCD2-0529-FF49-8B03-B2DB65761E08}"/>
                      </a:ext>
                    </a:extLst>
                  </p:cNvPr>
                  <p:cNvCxnSpPr/>
                  <p:nvPr/>
                </p:nvCxnSpPr>
                <p:spPr>
                  <a:xfrm>
                    <a:off x="2369820" y="4274820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ttore diritto 66">
                    <a:extLst>
                      <a:ext uri="{FF2B5EF4-FFF2-40B4-BE49-F238E27FC236}">
                        <a16:creationId xmlns:a16="http://schemas.microsoft.com/office/drawing/2014/main" id="{C36D9AAF-F229-CDED-9ED0-98D0B6872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69820" y="4270966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Connettore diritto 67">
                  <a:extLst>
                    <a:ext uri="{FF2B5EF4-FFF2-40B4-BE49-F238E27FC236}">
                      <a16:creationId xmlns:a16="http://schemas.microsoft.com/office/drawing/2014/main" id="{B21A93E9-AFF2-B190-645A-DA4F816E5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1603" y="6361094"/>
                  <a:ext cx="0" cy="14802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uppo 68">
                  <a:extLst>
                    <a:ext uri="{FF2B5EF4-FFF2-40B4-BE49-F238E27FC236}">
                      <a16:creationId xmlns:a16="http://schemas.microsoft.com/office/drawing/2014/main" id="{340BB053-2116-17FD-24FA-40E9A38FC0AC}"/>
                    </a:ext>
                  </a:extLst>
                </p:cNvPr>
                <p:cNvGrpSpPr/>
                <p:nvPr/>
              </p:nvGrpSpPr>
              <p:grpSpPr>
                <a:xfrm>
                  <a:off x="4107907" y="6307218"/>
                  <a:ext cx="100495" cy="102914"/>
                  <a:chOff x="2369820" y="4270966"/>
                  <a:chExt cx="160109" cy="163963"/>
                </a:xfrm>
              </p:grpSpPr>
              <p:cxnSp>
                <p:nvCxnSpPr>
                  <p:cNvPr id="70" name="Connettore diritto 69">
                    <a:extLst>
                      <a:ext uri="{FF2B5EF4-FFF2-40B4-BE49-F238E27FC236}">
                        <a16:creationId xmlns:a16="http://schemas.microsoft.com/office/drawing/2014/main" id="{E0498218-3626-F5EC-0546-9B35DF7E4B76}"/>
                      </a:ext>
                    </a:extLst>
                  </p:cNvPr>
                  <p:cNvCxnSpPr/>
                  <p:nvPr/>
                </p:nvCxnSpPr>
                <p:spPr>
                  <a:xfrm>
                    <a:off x="2369820" y="4274820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ttore diritto 70">
                    <a:extLst>
                      <a:ext uri="{FF2B5EF4-FFF2-40B4-BE49-F238E27FC236}">
                        <a16:creationId xmlns:a16="http://schemas.microsoft.com/office/drawing/2014/main" id="{3EB793F6-8658-7061-3B34-9AB134840C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69820" y="4270966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Connettore diritto 71">
                  <a:extLst>
                    <a:ext uri="{FF2B5EF4-FFF2-40B4-BE49-F238E27FC236}">
                      <a16:creationId xmlns:a16="http://schemas.microsoft.com/office/drawing/2014/main" id="{9A34F777-FB37-744C-D7FB-E83058518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6404" y="6365695"/>
                  <a:ext cx="0" cy="14802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uppo 72">
                  <a:extLst>
                    <a:ext uri="{FF2B5EF4-FFF2-40B4-BE49-F238E27FC236}">
                      <a16:creationId xmlns:a16="http://schemas.microsoft.com/office/drawing/2014/main" id="{A9EA23EB-C728-5962-0D8C-D133EAC57B06}"/>
                    </a:ext>
                  </a:extLst>
                </p:cNvPr>
                <p:cNvGrpSpPr/>
                <p:nvPr/>
              </p:nvGrpSpPr>
              <p:grpSpPr>
                <a:xfrm>
                  <a:off x="3662708" y="6311819"/>
                  <a:ext cx="100495" cy="102914"/>
                  <a:chOff x="2369820" y="4270966"/>
                  <a:chExt cx="160109" cy="163963"/>
                </a:xfrm>
              </p:grpSpPr>
              <p:cxnSp>
                <p:nvCxnSpPr>
                  <p:cNvPr id="74" name="Connettore diritto 73">
                    <a:extLst>
                      <a:ext uri="{FF2B5EF4-FFF2-40B4-BE49-F238E27FC236}">
                        <a16:creationId xmlns:a16="http://schemas.microsoft.com/office/drawing/2014/main" id="{95DD8D09-E95C-3101-52D3-2A5D811ACD40}"/>
                      </a:ext>
                    </a:extLst>
                  </p:cNvPr>
                  <p:cNvCxnSpPr/>
                  <p:nvPr/>
                </p:nvCxnSpPr>
                <p:spPr>
                  <a:xfrm>
                    <a:off x="2369820" y="4274820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ttore diritto 74">
                    <a:extLst>
                      <a:ext uri="{FF2B5EF4-FFF2-40B4-BE49-F238E27FC236}">
                        <a16:creationId xmlns:a16="http://schemas.microsoft.com/office/drawing/2014/main" id="{B4C7EC6C-AA43-2079-2F3B-E308FDE654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69820" y="4270966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7" name="Connettore diritto 76">
                <a:extLst>
                  <a:ext uri="{FF2B5EF4-FFF2-40B4-BE49-F238E27FC236}">
                    <a16:creationId xmlns:a16="http://schemas.microsoft.com/office/drawing/2014/main" id="{A6ECEAB5-828C-38D4-BA83-56BF5B5BA6A0}"/>
                  </a:ext>
                </a:extLst>
              </p:cNvPr>
              <p:cNvCxnSpPr/>
              <p:nvPr/>
            </p:nvCxnSpPr>
            <p:spPr>
              <a:xfrm>
                <a:off x="6933855" y="5468982"/>
                <a:ext cx="13169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ttore diritto 77">
                <a:extLst>
                  <a:ext uri="{FF2B5EF4-FFF2-40B4-BE49-F238E27FC236}">
                    <a16:creationId xmlns:a16="http://schemas.microsoft.com/office/drawing/2014/main" id="{967C0962-5079-EDD3-21F6-D3AE6DACBDEC}"/>
                  </a:ext>
                </a:extLst>
              </p:cNvPr>
              <p:cNvCxnSpPr/>
              <p:nvPr/>
            </p:nvCxnSpPr>
            <p:spPr>
              <a:xfrm>
                <a:off x="6933855" y="5528976"/>
                <a:ext cx="13169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Immagine 39">
                <a:extLst>
                  <a:ext uri="{FF2B5EF4-FFF2-40B4-BE49-F238E27FC236}">
                    <a16:creationId xmlns:a16="http://schemas.microsoft.com/office/drawing/2014/main" id="{3D5D30B5-9BAE-371B-DEBC-CFEB2680B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3813" y="5187026"/>
                <a:ext cx="608967" cy="622998"/>
              </a:xfrm>
              <a:prstGeom prst="rect">
                <a:avLst/>
              </a:prstGeom>
            </p:spPr>
          </p:pic>
          <p:pic>
            <p:nvPicPr>
              <p:cNvPr id="95" name="Immagine 94">
                <a:extLst>
                  <a:ext uri="{FF2B5EF4-FFF2-40B4-BE49-F238E27FC236}">
                    <a16:creationId xmlns:a16="http://schemas.microsoft.com/office/drawing/2014/main" id="{B33DC362-C3EF-70F7-D7D6-5D9092DFB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164621">
                <a:off x="8389303" y="5041844"/>
                <a:ext cx="697200" cy="940519"/>
              </a:xfrm>
              <a:prstGeom prst="rect">
                <a:avLst/>
              </a:prstGeom>
            </p:spPr>
          </p:pic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7741E9D9-C84A-C3DA-529D-C55D7CF6A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3813" y="4483271"/>
                <a:ext cx="608967" cy="622998"/>
              </a:xfrm>
              <a:prstGeom prst="rect">
                <a:avLst/>
              </a:prstGeom>
            </p:spPr>
          </p:pic>
          <p:pic>
            <p:nvPicPr>
              <p:cNvPr id="92" name="Immagine 91">
                <a:extLst>
                  <a:ext uri="{FF2B5EF4-FFF2-40B4-BE49-F238E27FC236}">
                    <a16:creationId xmlns:a16="http://schemas.microsoft.com/office/drawing/2014/main" id="{13FCD31F-5A66-9F9D-EDB2-6370B10A3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164621">
                <a:off x="8408576" y="4346557"/>
                <a:ext cx="697200" cy="940519"/>
              </a:xfrm>
              <a:prstGeom prst="rect">
                <a:avLst/>
              </a:prstGeom>
            </p:spPr>
          </p:pic>
        </p:grpSp>
        <p:grpSp>
          <p:nvGrpSpPr>
            <p:cNvPr id="99" name="Gruppo 98">
              <a:extLst>
                <a:ext uri="{FF2B5EF4-FFF2-40B4-BE49-F238E27FC236}">
                  <a16:creationId xmlns:a16="http://schemas.microsoft.com/office/drawing/2014/main" id="{9BA50EFC-E575-EACC-EEAE-169B81A12DFA}"/>
                </a:ext>
              </a:extLst>
            </p:cNvPr>
            <p:cNvGrpSpPr/>
            <p:nvPr/>
          </p:nvGrpSpPr>
          <p:grpSpPr>
            <a:xfrm rot="5400000">
              <a:off x="6403643" y="5321089"/>
              <a:ext cx="2114904" cy="698138"/>
              <a:chOff x="4539233" y="1705197"/>
              <a:chExt cx="1387688" cy="590382"/>
            </a:xfrm>
          </p:grpSpPr>
          <p:sp>
            <p:nvSpPr>
              <p:cNvPr id="97" name="Rettangolo con angoli arrotondati 96">
                <a:extLst>
                  <a:ext uri="{FF2B5EF4-FFF2-40B4-BE49-F238E27FC236}">
                    <a16:creationId xmlns:a16="http://schemas.microsoft.com/office/drawing/2014/main" id="{13B09DBD-3BB6-A494-AD80-BAF5D7769D97}"/>
                  </a:ext>
                </a:extLst>
              </p:cNvPr>
              <p:cNvSpPr/>
              <p:nvPr/>
            </p:nvSpPr>
            <p:spPr>
              <a:xfrm>
                <a:off x="4539233" y="1705197"/>
                <a:ext cx="1387688" cy="59038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8" name="Rettangolo 97">
                <a:extLst>
                  <a:ext uri="{FF2B5EF4-FFF2-40B4-BE49-F238E27FC236}">
                    <a16:creationId xmlns:a16="http://schemas.microsoft.com/office/drawing/2014/main" id="{C0EA7460-05AF-72C3-CC34-2D834CD36FAE}"/>
                  </a:ext>
                </a:extLst>
              </p:cNvPr>
              <p:cNvSpPr/>
              <p:nvPr/>
            </p:nvSpPr>
            <p:spPr>
              <a:xfrm>
                <a:off x="4971968" y="2089114"/>
                <a:ext cx="459272" cy="1568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JST</a:t>
                </a:r>
              </a:p>
            </p:txBody>
          </p:sp>
        </p:grpSp>
        <p:grpSp>
          <p:nvGrpSpPr>
            <p:cNvPr id="102" name="Gruppo 101">
              <a:extLst>
                <a:ext uri="{FF2B5EF4-FFF2-40B4-BE49-F238E27FC236}">
                  <a16:creationId xmlns:a16="http://schemas.microsoft.com/office/drawing/2014/main" id="{F57EF0B5-8812-524D-6C63-D7742423E75B}"/>
                </a:ext>
              </a:extLst>
            </p:cNvPr>
            <p:cNvGrpSpPr/>
            <p:nvPr/>
          </p:nvGrpSpPr>
          <p:grpSpPr>
            <a:xfrm>
              <a:off x="6518634" y="5084152"/>
              <a:ext cx="230515" cy="1198019"/>
              <a:chOff x="3050369" y="3453539"/>
              <a:chExt cx="158496" cy="2017776"/>
            </a:xfrm>
          </p:grpSpPr>
          <p:sp>
            <p:nvSpPr>
              <p:cNvPr id="100" name="Rettangolo 99">
                <a:extLst>
                  <a:ext uri="{FF2B5EF4-FFF2-40B4-BE49-F238E27FC236}">
                    <a16:creationId xmlns:a16="http://schemas.microsoft.com/office/drawing/2014/main" id="{3128F323-A8D4-89BF-E857-8A3657F94FCB}"/>
                  </a:ext>
                </a:extLst>
              </p:cNvPr>
              <p:cNvSpPr/>
              <p:nvPr/>
            </p:nvSpPr>
            <p:spPr>
              <a:xfrm rot="5400000">
                <a:off x="2120729" y="4383179"/>
                <a:ext cx="2017776" cy="1584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Additional</a:t>
                </a:r>
                <a:r>
                  <a:rPr lang="it-IT" sz="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GPIO</a:t>
                </a:r>
              </a:p>
            </p:txBody>
          </p:sp>
          <p:sp>
            <p:nvSpPr>
              <p:cNvPr id="101" name="Ovale 100">
                <a:extLst>
                  <a:ext uri="{FF2B5EF4-FFF2-40B4-BE49-F238E27FC236}">
                    <a16:creationId xmlns:a16="http://schemas.microsoft.com/office/drawing/2014/main" id="{9DD8B4AB-DE0B-B01F-DBB9-77B37A929FBF}"/>
                  </a:ext>
                </a:extLst>
              </p:cNvPr>
              <p:cNvSpPr/>
              <p:nvPr/>
            </p:nvSpPr>
            <p:spPr>
              <a:xfrm rot="5400000">
                <a:off x="3035126" y="5267021"/>
                <a:ext cx="188981" cy="77281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400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  <p:sp>
          <p:nvSpPr>
            <p:cNvPr id="184" name="CasellaDiTesto 183">
              <a:extLst>
                <a:ext uri="{FF2B5EF4-FFF2-40B4-BE49-F238E27FC236}">
                  <a16:creationId xmlns:a16="http://schemas.microsoft.com/office/drawing/2014/main" id="{86A9AD9A-6CB6-8A34-462A-6F489B22DC15}"/>
                </a:ext>
              </a:extLst>
            </p:cNvPr>
            <p:cNvSpPr txBox="1"/>
            <p:nvPr/>
          </p:nvSpPr>
          <p:spPr>
            <a:xfrm>
              <a:off x="9459285" y="4766519"/>
              <a:ext cx="373382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5 V</a:t>
              </a:r>
            </a:p>
          </p:txBody>
        </p:sp>
        <p:sp>
          <p:nvSpPr>
            <p:cNvPr id="186" name="CasellaDiTesto 185">
              <a:extLst>
                <a:ext uri="{FF2B5EF4-FFF2-40B4-BE49-F238E27FC236}">
                  <a16:creationId xmlns:a16="http://schemas.microsoft.com/office/drawing/2014/main" id="{FBAA616B-C55A-AE72-9840-0CDB577C3BF1}"/>
                </a:ext>
              </a:extLst>
            </p:cNvPr>
            <p:cNvSpPr txBox="1"/>
            <p:nvPr/>
          </p:nvSpPr>
          <p:spPr>
            <a:xfrm>
              <a:off x="9032801" y="4773435"/>
              <a:ext cx="373384" cy="180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it-IT" sz="700" dirty="0"/>
                <a:t>GND</a:t>
              </a:r>
            </a:p>
          </p:txBody>
        </p:sp>
        <p:cxnSp>
          <p:nvCxnSpPr>
            <p:cNvPr id="213" name="Connettore diritto 212">
              <a:extLst>
                <a:ext uri="{FF2B5EF4-FFF2-40B4-BE49-F238E27FC236}">
                  <a16:creationId xmlns:a16="http://schemas.microsoft.com/office/drawing/2014/main" id="{B3DD98D5-F303-31E4-9711-B9E64318CF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39" y="5673567"/>
              <a:ext cx="5211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uppo 218">
              <a:extLst>
                <a:ext uri="{FF2B5EF4-FFF2-40B4-BE49-F238E27FC236}">
                  <a16:creationId xmlns:a16="http://schemas.microsoft.com/office/drawing/2014/main" id="{CA5DF69F-F81A-30CE-B731-74756C675086}"/>
                </a:ext>
              </a:extLst>
            </p:cNvPr>
            <p:cNvGrpSpPr/>
            <p:nvPr/>
          </p:nvGrpSpPr>
          <p:grpSpPr>
            <a:xfrm rot="10800000">
              <a:off x="4915211" y="5045989"/>
              <a:ext cx="230515" cy="1198019"/>
              <a:chOff x="3050369" y="3453539"/>
              <a:chExt cx="158496" cy="2017776"/>
            </a:xfrm>
          </p:grpSpPr>
          <p:sp>
            <p:nvSpPr>
              <p:cNvPr id="220" name="Rettangolo 219">
                <a:extLst>
                  <a:ext uri="{FF2B5EF4-FFF2-40B4-BE49-F238E27FC236}">
                    <a16:creationId xmlns:a16="http://schemas.microsoft.com/office/drawing/2014/main" id="{1917BF5B-0EF9-8AE3-C8E9-5CAD660E82A2}"/>
                  </a:ext>
                </a:extLst>
              </p:cNvPr>
              <p:cNvSpPr/>
              <p:nvPr/>
            </p:nvSpPr>
            <p:spPr>
              <a:xfrm rot="5400000">
                <a:off x="2120729" y="4383179"/>
                <a:ext cx="2017776" cy="1584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ADC</a:t>
                </a:r>
              </a:p>
            </p:txBody>
          </p:sp>
          <p:sp>
            <p:nvSpPr>
              <p:cNvPr id="221" name="Ovale 220">
                <a:extLst>
                  <a:ext uri="{FF2B5EF4-FFF2-40B4-BE49-F238E27FC236}">
                    <a16:creationId xmlns:a16="http://schemas.microsoft.com/office/drawing/2014/main" id="{5F18E0CD-0519-1F36-1B81-DCBDE5ED7DE5}"/>
                  </a:ext>
                </a:extLst>
              </p:cNvPr>
              <p:cNvSpPr/>
              <p:nvPr/>
            </p:nvSpPr>
            <p:spPr>
              <a:xfrm rot="5400000">
                <a:off x="3035126" y="5267021"/>
                <a:ext cx="188981" cy="77281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400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2B7EB1D0-D5CD-AC75-2819-E1D97EFBCD88}"/>
                </a:ext>
              </a:extLst>
            </p:cNvPr>
            <p:cNvSpPr/>
            <p:nvPr/>
          </p:nvSpPr>
          <p:spPr>
            <a:xfrm rot="16200000">
              <a:off x="6656103" y="5562935"/>
              <a:ext cx="1917008" cy="211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ERNI</a:t>
              </a:r>
            </a:p>
          </p:txBody>
        </p:sp>
        <p:sp>
          <p:nvSpPr>
            <p:cNvPr id="267" name="Figura a mano libera: forma 266">
              <a:extLst>
                <a:ext uri="{FF2B5EF4-FFF2-40B4-BE49-F238E27FC236}">
                  <a16:creationId xmlns:a16="http://schemas.microsoft.com/office/drawing/2014/main" id="{89E82777-2873-D10D-0B48-9A4036EE7CA6}"/>
                </a:ext>
              </a:extLst>
            </p:cNvPr>
            <p:cNvSpPr/>
            <p:nvPr/>
          </p:nvSpPr>
          <p:spPr>
            <a:xfrm>
              <a:off x="5759571" y="2379692"/>
              <a:ext cx="408609" cy="1360075"/>
            </a:xfrm>
            <a:custGeom>
              <a:avLst/>
              <a:gdLst>
                <a:gd name="connsiteX0" fmla="*/ 314960 w 314960"/>
                <a:gd name="connsiteY0" fmla="*/ 0 h 2021840"/>
                <a:gd name="connsiteX1" fmla="*/ 0 w 314960"/>
                <a:gd name="connsiteY1" fmla="*/ 0 h 2021840"/>
                <a:gd name="connsiteX2" fmla="*/ 0 w 314960"/>
                <a:gd name="connsiteY2" fmla="*/ 2021840 h 2021840"/>
                <a:gd name="connsiteX3" fmla="*/ 101600 w 314960"/>
                <a:gd name="connsiteY3" fmla="*/ 2021840 h 2021840"/>
                <a:gd name="connsiteX4" fmla="*/ 101600 w 314960"/>
                <a:gd name="connsiteY4" fmla="*/ 2021840 h 2021840"/>
                <a:gd name="connsiteX5" fmla="*/ 101600 w 314960"/>
                <a:gd name="connsiteY5" fmla="*/ 2021840 h 20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960" h="2021840">
                  <a:moveTo>
                    <a:pt x="314960" y="0"/>
                  </a:moveTo>
                  <a:lnTo>
                    <a:pt x="0" y="0"/>
                  </a:lnTo>
                  <a:lnTo>
                    <a:pt x="0" y="2021840"/>
                  </a:lnTo>
                  <a:lnTo>
                    <a:pt x="101600" y="2021840"/>
                  </a:lnTo>
                  <a:lnTo>
                    <a:pt x="101600" y="2021840"/>
                  </a:lnTo>
                  <a:lnTo>
                    <a:pt x="101600" y="202184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10" name="Gruppo 109">
              <a:extLst>
                <a:ext uri="{FF2B5EF4-FFF2-40B4-BE49-F238E27FC236}">
                  <a16:creationId xmlns:a16="http://schemas.microsoft.com/office/drawing/2014/main" id="{BFDA3E51-C561-FC54-EEBA-C21DB1519425}"/>
                </a:ext>
              </a:extLst>
            </p:cNvPr>
            <p:cNvGrpSpPr/>
            <p:nvPr/>
          </p:nvGrpSpPr>
          <p:grpSpPr>
            <a:xfrm rot="16200000">
              <a:off x="5659792" y="3203223"/>
              <a:ext cx="230515" cy="1198019"/>
              <a:chOff x="3050369" y="3453538"/>
              <a:chExt cx="158496" cy="2017777"/>
            </a:xfrm>
          </p:grpSpPr>
          <p:sp>
            <p:nvSpPr>
              <p:cNvPr id="111" name="Rettangolo 110">
                <a:extLst>
                  <a:ext uri="{FF2B5EF4-FFF2-40B4-BE49-F238E27FC236}">
                    <a16:creationId xmlns:a16="http://schemas.microsoft.com/office/drawing/2014/main" id="{80202AC5-E4AF-0A40-95D4-1C07CCD233B6}"/>
                  </a:ext>
                </a:extLst>
              </p:cNvPr>
              <p:cNvSpPr/>
              <p:nvPr/>
            </p:nvSpPr>
            <p:spPr>
              <a:xfrm rot="5400000">
                <a:off x="2120728" y="4383179"/>
                <a:ext cx="2017777" cy="1584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Logic</a:t>
                </a:r>
                <a:r>
                  <a:rPr lang="it-IT" sz="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 To Power</a:t>
                </a:r>
              </a:p>
            </p:txBody>
          </p:sp>
          <p:sp>
            <p:nvSpPr>
              <p:cNvPr id="112" name="Ovale 111">
                <a:extLst>
                  <a:ext uri="{FF2B5EF4-FFF2-40B4-BE49-F238E27FC236}">
                    <a16:creationId xmlns:a16="http://schemas.microsoft.com/office/drawing/2014/main" id="{BF82A3C6-2C47-EB12-973D-6FA460BE6F6C}"/>
                  </a:ext>
                </a:extLst>
              </p:cNvPr>
              <p:cNvSpPr/>
              <p:nvPr/>
            </p:nvSpPr>
            <p:spPr>
              <a:xfrm rot="5400000">
                <a:off x="3035126" y="5267021"/>
                <a:ext cx="188981" cy="77281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400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  <p:grpSp>
          <p:nvGrpSpPr>
            <p:cNvPr id="269" name="Gruppo 268">
              <a:extLst>
                <a:ext uri="{FF2B5EF4-FFF2-40B4-BE49-F238E27FC236}">
                  <a16:creationId xmlns:a16="http://schemas.microsoft.com/office/drawing/2014/main" id="{3845F33D-2EDA-CFEB-6626-37776472208C}"/>
                </a:ext>
              </a:extLst>
            </p:cNvPr>
            <p:cNvGrpSpPr/>
            <p:nvPr/>
          </p:nvGrpSpPr>
          <p:grpSpPr>
            <a:xfrm>
              <a:off x="6181487" y="217004"/>
              <a:ext cx="5785505" cy="4208788"/>
              <a:chOff x="5580706" y="240773"/>
              <a:chExt cx="5785505" cy="4208788"/>
            </a:xfrm>
          </p:grpSpPr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D0FD03B1-0849-66EF-9A40-D853E9A13421}"/>
                  </a:ext>
                </a:extLst>
              </p:cNvPr>
              <p:cNvSpPr/>
              <p:nvPr/>
            </p:nvSpPr>
            <p:spPr>
              <a:xfrm>
                <a:off x="6886937" y="809162"/>
                <a:ext cx="729205" cy="602949"/>
              </a:xfrm>
              <a:custGeom>
                <a:avLst/>
                <a:gdLst>
                  <a:gd name="connsiteX0" fmla="*/ 0 w 729205"/>
                  <a:gd name="connsiteY0" fmla="*/ 266217 h 266217"/>
                  <a:gd name="connsiteX1" fmla="*/ 729205 w 729205"/>
                  <a:gd name="connsiteY1" fmla="*/ 266217 h 266217"/>
                  <a:gd name="connsiteX2" fmla="*/ 729205 w 729205"/>
                  <a:gd name="connsiteY2" fmla="*/ 0 h 26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9205" h="266217">
                    <a:moveTo>
                      <a:pt x="0" y="266217"/>
                    </a:moveTo>
                    <a:lnTo>
                      <a:pt x="729205" y="266217"/>
                    </a:lnTo>
                    <a:lnTo>
                      <a:pt x="729205" y="0"/>
                    </a:lnTo>
                  </a:path>
                </a:pathLst>
              </a:cu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25707BCB-32E5-DDA9-AF85-09E554FC2557}"/>
                  </a:ext>
                </a:extLst>
              </p:cNvPr>
              <p:cNvSpPr/>
              <p:nvPr/>
            </p:nvSpPr>
            <p:spPr>
              <a:xfrm>
                <a:off x="6852213" y="809162"/>
                <a:ext cx="844952" cy="822868"/>
              </a:xfrm>
              <a:custGeom>
                <a:avLst/>
                <a:gdLst>
                  <a:gd name="connsiteX0" fmla="*/ 0 w 844952"/>
                  <a:gd name="connsiteY0" fmla="*/ 520860 h 520860"/>
                  <a:gd name="connsiteX1" fmla="*/ 844952 w 844952"/>
                  <a:gd name="connsiteY1" fmla="*/ 520860 h 520860"/>
                  <a:gd name="connsiteX2" fmla="*/ 844952 w 844952"/>
                  <a:gd name="connsiteY2" fmla="*/ 0 h 5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4952" h="520860">
                    <a:moveTo>
                      <a:pt x="0" y="520860"/>
                    </a:moveTo>
                    <a:lnTo>
                      <a:pt x="844952" y="520860"/>
                    </a:lnTo>
                    <a:lnTo>
                      <a:pt x="844952" y="0"/>
                    </a:lnTo>
                  </a:path>
                </a:pathLst>
              </a:cu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43" name="Connettore diritto 142">
                <a:extLst>
                  <a:ext uri="{FF2B5EF4-FFF2-40B4-BE49-F238E27FC236}">
                    <a16:creationId xmlns:a16="http://schemas.microsoft.com/office/drawing/2014/main" id="{92ABF4DE-0A3B-9967-4F0C-E5E49B2BA2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61876" y="3128302"/>
                <a:ext cx="0" cy="4905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uppo 106">
                <a:extLst>
                  <a:ext uri="{FF2B5EF4-FFF2-40B4-BE49-F238E27FC236}">
                    <a16:creationId xmlns:a16="http://schemas.microsoft.com/office/drawing/2014/main" id="{E4DEAC54-417D-E4D0-AC79-EE58FBD0D3A3}"/>
                  </a:ext>
                </a:extLst>
              </p:cNvPr>
              <p:cNvGrpSpPr/>
              <p:nvPr/>
            </p:nvGrpSpPr>
            <p:grpSpPr>
              <a:xfrm rot="5400000">
                <a:off x="4872323" y="2054392"/>
                <a:ext cx="2114904" cy="698138"/>
                <a:chOff x="4539233" y="1705197"/>
                <a:chExt cx="1387688" cy="590382"/>
              </a:xfrm>
            </p:grpSpPr>
            <p:sp>
              <p:nvSpPr>
                <p:cNvPr id="108" name="Rettangolo con angoli arrotondati 107">
                  <a:extLst>
                    <a:ext uri="{FF2B5EF4-FFF2-40B4-BE49-F238E27FC236}">
                      <a16:creationId xmlns:a16="http://schemas.microsoft.com/office/drawing/2014/main" id="{B06D3EE5-A849-1968-85B4-259C2FFEDF0D}"/>
                    </a:ext>
                  </a:extLst>
                </p:cNvPr>
                <p:cNvSpPr/>
                <p:nvPr/>
              </p:nvSpPr>
              <p:spPr>
                <a:xfrm>
                  <a:off x="4539233" y="1705197"/>
                  <a:ext cx="1387688" cy="590382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09" name="Rettangolo 108">
                  <a:extLst>
                    <a:ext uri="{FF2B5EF4-FFF2-40B4-BE49-F238E27FC236}">
                      <a16:creationId xmlns:a16="http://schemas.microsoft.com/office/drawing/2014/main" id="{36C8CFA5-A5E3-F7AC-7CAD-11824A7E94FC}"/>
                    </a:ext>
                  </a:extLst>
                </p:cNvPr>
                <p:cNvSpPr/>
                <p:nvPr/>
              </p:nvSpPr>
              <p:spPr>
                <a:xfrm>
                  <a:off x="4971968" y="2089114"/>
                  <a:ext cx="459272" cy="156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rPr>
                    <a:t>JST</a:t>
                  </a:r>
                </a:p>
              </p:txBody>
            </p:sp>
          </p:grpSp>
          <p:grpSp>
            <p:nvGrpSpPr>
              <p:cNvPr id="145" name="Gruppo 144">
                <a:extLst>
                  <a:ext uri="{FF2B5EF4-FFF2-40B4-BE49-F238E27FC236}">
                    <a16:creationId xmlns:a16="http://schemas.microsoft.com/office/drawing/2014/main" id="{44101A80-7B4B-AD92-6B47-9FAAB308F5AC}"/>
                  </a:ext>
                </a:extLst>
              </p:cNvPr>
              <p:cNvGrpSpPr/>
              <p:nvPr/>
            </p:nvGrpSpPr>
            <p:grpSpPr>
              <a:xfrm>
                <a:off x="7382783" y="2236961"/>
                <a:ext cx="3983428" cy="2212600"/>
                <a:chOff x="6449619" y="-26470"/>
                <a:chExt cx="4705524" cy="2613688"/>
              </a:xfrm>
            </p:grpSpPr>
            <p:pic>
              <p:nvPicPr>
                <p:cNvPr id="151" name="Immagine 150">
                  <a:extLst>
                    <a:ext uri="{FF2B5EF4-FFF2-40B4-BE49-F238E27FC236}">
                      <a16:creationId xmlns:a16="http://schemas.microsoft.com/office/drawing/2014/main" id="{D2A9A684-3719-974A-B6F9-040D25241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16188" y="178770"/>
                  <a:ext cx="4338955" cy="2408448"/>
                </a:xfrm>
                <a:prstGeom prst="rect">
                  <a:avLst/>
                </a:prstGeom>
              </p:spPr>
            </p:pic>
            <p:sp>
              <p:nvSpPr>
                <p:cNvPr id="152" name="Rettangolo 151">
                  <a:extLst>
                    <a:ext uri="{FF2B5EF4-FFF2-40B4-BE49-F238E27FC236}">
                      <a16:creationId xmlns:a16="http://schemas.microsoft.com/office/drawing/2014/main" id="{9C07A892-BB3E-2CAF-3686-6439896B74C0}"/>
                    </a:ext>
                  </a:extLst>
                </p:cNvPr>
                <p:cNvSpPr/>
                <p:nvPr/>
              </p:nvSpPr>
              <p:spPr>
                <a:xfrm>
                  <a:off x="6449619" y="-26470"/>
                  <a:ext cx="754437" cy="1112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54" name="Rettangolo 153">
                <a:extLst>
                  <a:ext uri="{FF2B5EF4-FFF2-40B4-BE49-F238E27FC236}">
                    <a16:creationId xmlns:a16="http://schemas.microsoft.com/office/drawing/2014/main" id="{7BAD306B-3695-6E86-EAB9-163F12AD6B9A}"/>
                  </a:ext>
                </a:extLst>
              </p:cNvPr>
              <p:cNvSpPr/>
              <p:nvPr/>
            </p:nvSpPr>
            <p:spPr>
              <a:xfrm>
                <a:off x="7403836" y="3502776"/>
                <a:ext cx="1487115" cy="4077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56" name="Immagine 155">
                <a:extLst>
                  <a:ext uri="{FF2B5EF4-FFF2-40B4-BE49-F238E27FC236}">
                    <a16:creationId xmlns:a16="http://schemas.microsoft.com/office/drawing/2014/main" id="{0B221333-3B86-918F-43B6-4429D70F3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67617" y="1086736"/>
                <a:ext cx="841121" cy="805497"/>
              </a:xfrm>
              <a:prstGeom prst="rect">
                <a:avLst/>
              </a:prstGeom>
            </p:spPr>
          </p:pic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3A4641C6-D8E5-F7E4-F409-84737FCF73C0}"/>
                  </a:ext>
                </a:extLst>
              </p:cNvPr>
              <p:cNvSpPr/>
              <p:nvPr/>
            </p:nvSpPr>
            <p:spPr>
              <a:xfrm>
                <a:off x="6795066" y="2701405"/>
                <a:ext cx="1217540" cy="428263"/>
              </a:xfrm>
              <a:custGeom>
                <a:avLst/>
                <a:gdLst>
                  <a:gd name="connsiteX0" fmla="*/ 1851949 w 1851949"/>
                  <a:gd name="connsiteY0" fmla="*/ 428263 h 428263"/>
                  <a:gd name="connsiteX1" fmla="*/ 439838 w 1851949"/>
                  <a:gd name="connsiteY1" fmla="*/ 428263 h 428263"/>
                  <a:gd name="connsiteX2" fmla="*/ 439838 w 1851949"/>
                  <a:gd name="connsiteY2" fmla="*/ 34724 h 428263"/>
                  <a:gd name="connsiteX3" fmla="*/ 0 w 1851949"/>
                  <a:gd name="connsiteY3" fmla="*/ 34724 h 428263"/>
                  <a:gd name="connsiteX4" fmla="*/ 0 w 1851949"/>
                  <a:gd name="connsiteY4" fmla="*/ 0 h 42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1949" h="428263">
                    <a:moveTo>
                      <a:pt x="1851949" y="428263"/>
                    </a:moveTo>
                    <a:lnTo>
                      <a:pt x="439838" y="428263"/>
                    </a:lnTo>
                    <a:lnTo>
                      <a:pt x="439838" y="34724"/>
                    </a:lnTo>
                    <a:lnTo>
                      <a:pt x="0" y="34724"/>
                    </a:lnTo>
                    <a:lnTo>
                      <a:pt x="0" y="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5680B7C6-8A5D-859D-4CD3-38AE474A517D}"/>
                  </a:ext>
                </a:extLst>
              </p:cNvPr>
              <p:cNvSpPr/>
              <p:nvPr/>
            </p:nvSpPr>
            <p:spPr>
              <a:xfrm>
                <a:off x="6748766" y="2504635"/>
                <a:ext cx="2142185" cy="1294008"/>
              </a:xfrm>
              <a:custGeom>
                <a:avLst/>
                <a:gdLst>
                  <a:gd name="connsiteX0" fmla="*/ 0 w 2731625"/>
                  <a:gd name="connsiteY0" fmla="*/ 0 h 1307940"/>
                  <a:gd name="connsiteX1" fmla="*/ 752355 w 2731625"/>
                  <a:gd name="connsiteY1" fmla="*/ 0 h 1307940"/>
                  <a:gd name="connsiteX2" fmla="*/ 752355 w 2731625"/>
                  <a:gd name="connsiteY2" fmla="*/ 1307940 h 1307940"/>
                  <a:gd name="connsiteX3" fmla="*/ 2731625 w 2731625"/>
                  <a:gd name="connsiteY3" fmla="*/ 1307940 h 1307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1625" h="1307940">
                    <a:moveTo>
                      <a:pt x="0" y="0"/>
                    </a:moveTo>
                    <a:lnTo>
                      <a:pt x="752355" y="0"/>
                    </a:lnTo>
                    <a:lnTo>
                      <a:pt x="752355" y="1307940"/>
                    </a:lnTo>
                    <a:lnTo>
                      <a:pt x="2731625" y="130794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27B979A9-4FFA-331B-FCD5-C8098CD5429C}"/>
                  </a:ext>
                </a:extLst>
              </p:cNvPr>
              <p:cNvSpPr/>
              <p:nvPr/>
            </p:nvSpPr>
            <p:spPr>
              <a:xfrm>
                <a:off x="6841364" y="1892233"/>
                <a:ext cx="3460830" cy="392483"/>
              </a:xfrm>
              <a:custGeom>
                <a:avLst/>
                <a:gdLst>
                  <a:gd name="connsiteX0" fmla="*/ 0 w 3460830"/>
                  <a:gd name="connsiteY0" fmla="*/ 798653 h 798653"/>
                  <a:gd name="connsiteX1" fmla="*/ 3460830 w 3460830"/>
                  <a:gd name="connsiteY1" fmla="*/ 798653 h 798653"/>
                  <a:gd name="connsiteX2" fmla="*/ 3460830 w 3460830"/>
                  <a:gd name="connsiteY2" fmla="*/ 0 h 798653"/>
                  <a:gd name="connsiteX3" fmla="*/ 3426106 w 3460830"/>
                  <a:gd name="connsiteY3" fmla="*/ 0 h 79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0830" h="798653">
                    <a:moveTo>
                      <a:pt x="0" y="798653"/>
                    </a:moveTo>
                    <a:lnTo>
                      <a:pt x="3460830" y="798653"/>
                    </a:lnTo>
                    <a:lnTo>
                      <a:pt x="3460830" y="0"/>
                    </a:lnTo>
                    <a:lnTo>
                      <a:pt x="3426106" y="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2" name="Connettore diritto 171">
                <a:extLst>
                  <a:ext uri="{FF2B5EF4-FFF2-40B4-BE49-F238E27FC236}">
                    <a16:creationId xmlns:a16="http://schemas.microsoft.com/office/drawing/2014/main" id="{A1E69AB0-61E3-3BA5-5B0A-4A11254B7B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30733" y="1889868"/>
                <a:ext cx="1" cy="2134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Connettore diritto 172">
                <a:extLst>
                  <a:ext uri="{FF2B5EF4-FFF2-40B4-BE49-F238E27FC236}">
                    <a16:creationId xmlns:a16="http://schemas.microsoft.com/office/drawing/2014/main" id="{3AFE84D6-1CBA-3AB4-7C0D-BF87EC37A5E0}"/>
                  </a:ext>
                </a:extLst>
              </p:cNvPr>
              <p:cNvCxnSpPr/>
              <p:nvPr/>
            </p:nvCxnSpPr>
            <p:spPr>
              <a:xfrm flipH="1">
                <a:off x="10561909" y="1885394"/>
                <a:ext cx="1" cy="21350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5" name="Immagine 174">
                <a:extLst>
                  <a:ext uri="{FF2B5EF4-FFF2-40B4-BE49-F238E27FC236}">
                    <a16:creationId xmlns:a16="http://schemas.microsoft.com/office/drawing/2014/main" id="{AAF27723-28A4-5247-9861-31EE41990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60817" y="774253"/>
                <a:ext cx="795116" cy="792805"/>
              </a:xfrm>
              <a:prstGeom prst="rect">
                <a:avLst/>
              </a:prstGeom>
            </p:spPr>
          </p:pic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73471C6-DABE-43B6-E778-6A7DCB7CF076}"/>
                  </a:ext>
                </a:extLst>
              </p:cNvPr>
              <p:cNvSpPr/>
              <p:nvPr/>
            </p:nvSpPr>
            <p:spPr>
              <a:xfrm>
                <a:off x="7211239" y="1480381"/>
                <a:ext cx="1854200" cy="581587"/>
              </a:xfrm>
              <a:custGeom>
                <a:avLst/>
                <a:gdLst>
                  <a:gd name="connsiteX0" fmla="*/ 0 w 1854200"/>
                  <a:gd name="connsiteY0" fmla="*/ 497840 h 497840"/>
                  <a:gd name="connsiteX1" fmla="*/ 1844040 w 1854200"/>
                  <a:gd name="connsiteY1" fmla="*/ 497840 h 497840"/>
                  <a:gd name="connsiteX2" fmla="*/ 1844040 w 1854200"/>
                  <a:gd name="connsiteY2" fmla="*/ 0 h 497840"/>
                  <a:gd name="connsiteX3" fmla="*/ 1854200 w 1854200"/>
                  <a:gd name="connsiteY3" fmla="*/ 0 h 49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4200" h="497840">
                    <a:moveTo>
                      <a:pt x="0" y="497840"/>
                    </a:moveTo>
                    <a:lnTo>
                      <a:pt x="1844040" y="497840"/>
                    </a:lnTo>
                    <a:lnTo>
                      <a:pt x="1844040" y="0"/>
                    </a:lnTo>
                    <a:lnTo>
                      <a:pt x="1854200" y="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2" name="Connettore diritto 181">
                <a:extLst>
                  <a:ext uri="{FF2B5EF4-FFF2-40B4-BE49-F238E27FC236}">
                    <a16:creationId xmlns:a16="http://schemas.microsoft.com/office/drawing/2014/main" id="{FDDD10C0-CB6F-782B-1537-6C5FC2903A50}"/>
                  </a:ext>
                </a:extLst>
              </p:cNvPr>
              <p:cNvCxnSpPr/>
              <p:nvPr/>
            </p:nvCxnSpPr>
            <p:spPr>
              <a:xfrm flipH="1">
                <a:off x="8912653" y="1555097"/>
                <a:ext cx="1" cy="2134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>
                <a:extLst>
                  <a:ext uri="{FF2B5EF4-FFF2-40B4-BE49-F238E27FC236}">
                    <a16:creationId xmlns:a16="http://schemas.microsoft.com/office/drawing/2014/main" id="{38E2AF87-7475-6A96-B2B3-4685C7D75B60}"/>
                  </a:ext>
                </a:extLst>
              </p:cNvPr>
              <p:cNvCxnSpPr/>
              <p:nvPr/>
            </p:nvCxnSpPr>
            <p:spPr>
              <a:xfrm flipH="1">
                <a:off x="9208135" y="1456577"/>
                <a:ext cx="1" cy="213501"/>
              </a:xfrm>
              <a:prstGeom prst="line">
                <a:avLst/>
              </a:prstGeom>
              <a:ln>
                <a:solidFill>
                  <a:srgbClr val="D4763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Gruppo 140">
                <a:extLst>
                  <a:ext uri="{FF2B5EF4-FFF2-40B4-BE49-F238E27FC236}">
                    <a16:creationId xmlns:a16="http://schemas.microsoft.com/office/drawing/2014/main" id="{E1368CE3-EC6B-2D8E-9B2F-1F1001E532F0}"/>
                  </a:ext>
                </a:extLst>
              </p:cNvPr>
              <p:cNvGrpSpPr/>
              <p:nvPr/>
            </p:nvGrpSpPr>
            <p:grpSpPr>
              <a:xfrm rot="5400000">
                <a:off x="5871932" y="1693663"/>
                <a:ext cx="2452423" cy="1666648"/>
                <a:chOff x="3680990" y="847771"/>
                <a:chExt cx="2452423" cy="1666648"/>
              </a:xfrm>
            </p:grpSpPr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4A2ED358-FE92-7D65-7C27-36203EE2F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4416" y="2366396"/>
                  <a:ext cx="0" cy="14802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ttore diritto 114">
                  <a:extLst>
                    <a:ext uri="{FF2B5EF4-FFF2-40B4-BE49-F238E27FC236}">
                      <a16:creationId xmlns:a16="http://schemas.microsoft.com/office/drawing/2014/main" id="{8E3A8D46-6D34-1E55-DE4B-8D2EB5BC7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3963" y="2138030"/>
                  <a:ext cx="0" cy="37638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ttore diritto 115">
                  <a:extLst>
                    <a:ext uri="{FF2B5EF4-FFF2-40B4-BE49-F238E27FC236}">
                      <a16:creationId xmlns:a16="http://schemas.microsoft.com/office/drawing/2014/main" id="{50C8C1D0-91BD-CF50-F0B2-73CE9954A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2743" y="2366396"/>
                  <a:ext cx="0" cy="14802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uppo 116">
                  <a:extLst>
                    <a:ext uri="{FF2B5EF4-FFF2-40B4-BE49-F238E27FC236}">
                      <a16:creationId xmlns:a16="http://schemas.microsoft.com/office/drawing/2014/main" id="{2E873952-F80D-3D45-8E2F-8A49AD248888}"/>
                    </a:ext>
                  </a:extLst>
                </p:cNvPr>
                <p:cNvGrpSpPr/>
                <p:nvPr/>
              </p:nvGrpSpPr>
              <p:grpSpPr>
                <a:xfrm>
                  <a:off x="3788806" y="2023855"/>
                  <a:ext cx="1762377" cy="490564"/>
                  <a:chOff x="3788806" y="990419"/>
                  <a:chExt cx="1762377" cy="1524000"/>
                </a:xfrm>
              </p:grpSpPr>
              <p:cxnSp>
                <p:nvCxnSpPr>
                  <p:cNvPr id="118" name="Connettore diritto 117">
                    <a:extLst>
                      <a:ext uri="{FF2B5EF4-FFF2-40B4-BE49-F238E27FC236}">
                        <a16:creationId xmlns:a16="http://schemas.microsoft.com/office/drawing/2014/main" id="{431D76FE-3073-2512-149A-98B5C6D80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8806" y="990419"/>
                    <a:ext cx="0" cy="1524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Connettore diritto 118">
                    <a:extLst>
                      <a:ext uri="{FF2B5EF4-FFF2-40B4-BE49-F238E27FC236}">
                        <a16:creationId xmlns:a16="http://schemas.microsoft.com/office/drawing/2014/main" id="{3BE08F62-31AE-FE36-ADF7-8A8EEE08B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7246" y="990419"/>
                    <a:ext cx="0" cy="1524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08D06600-5060-CDC3-0C03-A2F377E5BC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42693" y="990419"/>
                    <a:ext cx="0" cy="1524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Connettore diritto 120">
                    <a:extLst>
                      <a:ext uri="{FF2B5EF4-FFF2-40B4-BE49-F238E27FC236}">
                        <a16:creationId xmlns:a16="http://schemas.microsoft.com/office/drawing/2014/main" id="{1110E0F3-16AF-2756-D162-C56CDED78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1133" y="990419"/>
                    <a:ext cx="0" cy="1524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Connettore diritto 121">
                    <a:extLst>
                      <a:ext uri="{FF2B5EF4-FFF2-40B4-BE49-F238E27FC236}">
                        <a16:creationId xmlns:a16="http://schemas.microsoft.com/office/drawing/2014/main" id="{D1F054BC-4CC3-BF20-9C2A-B5C607C1F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88416" y="990419"/>
                    <a:ext cx="0" cy="1524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ttore diritto 122">
                    <a:extLst>
                      <a:ext uri="{FF2B5EF4-FFF2-40B4-BE49-F238E27FC236}">
                        <a16:creationId xmlns:a16="http://schemas.microsoft.com/office/drawing/2014/main" id="{2672FDD7-8A51-EB16-9A99-1084AAF2DA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05586" y="990419"/>
                    <a:ext cx="0" cy="152400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ttore diritto 123">
                    <a:extLst>
                      <a:ext uri="{FF2B5EF4-FFF2-40B4-BE49-F238E27FC236}">
                        <a16:creationId xmlns:a16="http://schemas.microsoft.com/office/drawing/2014/main" id="{ADACA680-DDED-0AB2-45C7-E445DD5B19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1183" y="990419"/>
                    <a:ext cx="0" cy="1524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6" name="CasellaDiTesto 125">
                  <a:extLst>
                    <a:ext uri="{FF2B5EF4-FFF2-40B4-BE49-F238E27FC236}">
                      <a16:creationId xmlns:a16="http://schemas.microsoft.com/office/drawing/2014/main" id="{6346F63D-BC0B-ECB2-4D8D-C7C76B3C9616}"/>
                    </a:ext>
                  </a:extLst>
                </p:cNvPr>
                <p:cNvSpPr txBox="1"/>
                <p:nvPr/>
              </p:nvSpPr>
              <p:spPr>
                <a:xfrm rot="16200000">
                  <a:off x="3495882" y="1986369"/>
                  <a:ext cx="566030" cy="1958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r>
                    <a:rPr lang="it-IT" sz="800" dirty="0"/>
                    <a:t>RS485 - </a:t>
                  </a:r>
                </a:p>
              </p:txBody>
            </p:sp>
            <p:sp>
              <p:nvSpPr>
                <p:cNvPr id="127" name="CasellaDiTesto 126">
                  <a:extLst>
                    <a:ext uri="{FF2B5EF4-FFF2-40B4-BE49-F238E27FC236}">
                      <a16:creationId xmlns:a16="http://schemas.microsoft.com/office/drawing/2014/main" id="{7F01AC2B-3687-5399-7F79-10E6FBE237E6}"/>
                    </a:ext>
                  </a:extLst>
                </p:cNvPr>
                <p:cNvSpPr txBox="1"/>
                <p:nvPr/>
              </p:nvSpPr>
              <p:spPr>
                <a:xfrm rot="16200000">
                  <a:off x="3721709" y="1986816"/>
                  <a:ext cx="566922" cy="1958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r>
                    <a:rPr lang="it-IT" sz="800" dirty="0"/>
                    <a:t>RS485 + </a:t>
                  </a:r>
                </a:p>
              </p:txBody>
            </p:sp>
            <p:sp>
              <p:nvSpPr>
                <p:cNvPr id="128" name="CasellaDiTesto 127">
                  <a:extLst>
                    <a:ext uri="{FF2B5EF4-FFF2-40B4-BE49-F238E27FC236}">
                      <a16:creationId xmlns:a16="http://schemas.microsoft.com/office/drawing/2014/main" id="{3DBA7D22-A035-4B49-E53F-54B8F6106C62}"/>
                    </a:ext>
                  </a:extLst>
                </p:cNvPr>
                <p:cNvSpPr txBox="1"/>
                <p:nvPr/>
              </p:nvSpPr>
              <p:spPr>
                <a:xfrm rot="16200000">
                  <a:off x="5352322" y="2089492"/>
                  <a:ext cx="373384" cy="18042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it-IT" sz="700" dirty="0"/>
                    <a:t>GND</a:t>
                  </a:r>
                </a:p>
              </p:txBody>
            </p:sp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6448CA2B-858D-2B2F-6AB8-044FA837E36D}"/>
                    </a:ext>
                  </a:extLst>
                </p:cNvPr>
                <p:cNvSpPr txBox="1"/>
                <p:nvPr/>
              </p:nvSpPr>
              <p:spPr>
                <a:xfrm rot="16200000">
                  <a:off x="5856510" y="1966531"/>
                  <a:ext cx="373382" cy="18042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it-IT" sz="700" dirty="0"/>
                    <a:t>5 V</a:t>
                  </a:r>
                </a:p>
              </p:txBody>
            </p:sp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A963D49B-90F9-4FD0-7C33-E12D92AE9D62}"/>
                    </a:ext>
                  </a:extLst>
                </p:cNvPr>
                <p:cNvSpPr txBox="1"/>
                <p:nvPr/>
              </p:nvSpPr>
              <p:spPr>
                <a:xfrm rot="16200000">
                  <a:off x="4212702" y="1815045"/>
                  <a:ext cx="906888" cy="1958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r>
                    <a:rPr lang="it-IT" sz="800" dirty="0"/>
                    <a:t>Pressure </a:t>
                  </a:r>
                  <a:r>
                    <a:rPr lang="it-IT" sz="800" dirty="0" err="1"/>
                    <a:t>sensor</a:t>
                  </a:r>
                  <a:endParaRPr lang="it-IT" sz="800" dirty="0"/>
                </a:p>
              </p:txBody>
            </p:sp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899CCFFA-6351-5488-C3CE-873F13F3BD1B}"/>
                    </a:ext>
                  </a:extLst>
                </p:cNvPr>
                <p:cNvSpPr txBox="1"/>
                <p:nvPr/>
              </p:nvSpPr>
              <p:spPr>
                <a:xfrm rot="16200000">
                  <a:off x="4812960" y="1969797"/>
                  <a:ext cx="599173" cy="1958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r>
                    <a:rPr lang="it-IT" sz="800" dirty="0"/>
                    <a:t>Air pump </a:t>
                  </a:r>
                </a:p>
              </p:txBody>
            </p:sp>
            <p:grpSp>
              <p:nvGrpSpPr>
                <p:cNvPr id="134" name="Gruppo 133">
                  <a:extLst>
                    <a:ext uri="{FF2B5EF4-FFF2-40B4-BE49-F238E27FC236}">
                      <a16:creationId xmlns:a16="http://schemas.microsoft.com/office/drawing/2014/main" id="{908C10E0-555C-ABCC-A2DB-BFEE9389C9BF}"/>
                    </a:ext>
                  </a:extLst>
                </p:cNvPr>
                <p:cNvGrpSpPr/>
                <p:nvPr/>
              </p:nvGrpSpPr>
              <p:grpSpPr>
                <a:xfrm>
                  <a:off x="4178272" y="2314939"/>
                  <a:ext cx="100495" cy="102914"/>
                  <a:chOff x="2369820" y="4270966"/>
                  <a:chExt cx="160109" cy="163963"/>
                </a:xfrm>
              </p:grpSpPr>
              <p:cxnSp>
                <p:nvCxnSpPr>
                  <p:cNvPr id="135" name="Connettore diritto 134">
                    <a:extLst>
                      <a:ext uri="{FF2B5EF4-FFF2-40B4-BE49-F238E27FC236}">
                        <a16:creationId xmlns:a16="http://schemas.microsoft.com/office/drawing/2014/main" id="{BF932D64-A7B5-EC1D-C4CF-61B4ECC62E26}"/>
                      </a:ext>
                    </a:extLst>
                  </p:cNvPr>
                  <p:cNvCxnSpPr/>
                  <p:nvPr/>
                </p:nvCxnSpPr>
                <p:spPr>
                  <a:xfrm>
                    <a:off x="2369820" y="4274820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ttore diritto 135">
                    <a:extLst>
                      <a:ext uri="{FF2B5EF4-FFF2-40B4-BE49-F238E27FC236}">
                        <a16:creationId xmlns:a16="http://schemas.microsoft.com/office/drawing/2014/main" id="{BB188F05-B46D-3234-72E1-2B938BCE5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69820" y="4270966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uppo 136">
                  <a:extLst>
                    <a:ext uri="{FF2B5EF4-FFF2-40B4-BE49-F238E27FC236}">
                      <a16:creationId xmlns:a16="http://schemas.microsoft.com/office/drawing/2014/main" id="{045C31D4-C228-26CE-563D-9F09FCA16ED7}"/>
                    </a:ext>
                  </a:extLst>
                </p:cNvPr>
                <p:cNvGrpSpPr/>
                <p:nvPr/>
              </p:nvGrpSpPr>
              <p:grpSpPr>
                <a:xfrm>
                  <a:off x="5279047" y="2312520"/>
                  <a:ext cx="100495" cy="102914"/>
                  <a:chOff x="2369820" y="4270966"/>
                  <a:chExt cx="160109" cy="163963"/>
                </a:xfrm>
              </p:grpSpPr>
              <p:cxnSp>
                <p:nvCxnSpPr>
                  <p:cNvPr id="138" name="Connettore diritto 137">
                    <a:extLst>
                      <a:ext uri="{FF2B5EF4-FFF2-40B4-BE49-F238E27FC236}">
                        <a16:creationId xmlns:a16="http://schemas.microsoft.com/office/drawing/2014/main" id="{16C72428-4797-DE16-ABC6-19FDAC6A8FE4}"/>
                      </a:ext>
                    </a:extLst>
                  </p:cNvPr>
                  <p:cNvCxnSpPr/>
                  <p:nvPr/>
                </p:nvCxnSpPr>
                <p:spPr>
                  <a:xfrm>
                    <a:off x="2369820" y="4274820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ttore diritto 138">
                    <a:extLst>
                      <a:ext uri="{FF2B5EF4-FFF2-40B4-BE49-F238E27FC236}">
                        <a16:creationId xmlns:a16="http://schemas.microsoft.com/office/drawing/2014/main" id="{A0A4A46E-EEC7-A6BC-8C20-7ECB35ACF6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69820" y="4270966"/>
                    <a:ext cx="160109" cy="16010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42D7AC46-14F5-6C19-79F4-9992A6224AEF}"/>
                    </a:ext>
                  </a:extLst>
                </p:cNvPr>
                <p:cNvSpPr txBox="1"/>
                <p:nvPr/>
              </p:nvSpPr>
              <p:spPr>
                <a:xfrm rot="16200000">
                  <a:off x="4586143" y="1969797"/>
                  <a:ext cx="599175" cy="1958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r>
                    <a:rPr lang="it-IT" sz="800" dirty="0"/>
                    <a:t>Air valve</a:t>
                  </a:r>
                </a:p>
              </p:txBody>
            </p:sp>
            <p:sp>
              <p:nvSpPr>
                <p:cNvPr id="130" name="CasellaDiTesto 129">
                  <a:extLst>
                    <a:ext uri="{FF2B5EF4-FFF2-40B4-BE49-F238E27FC236}">
                      <a16:creationId xmlns:a16="http://schemas.microsoft.com/office/drawing/2014/main" id="{634FDFB8-E98C-FE72-EDA0-906088398283}"/>
                    </a:ext>
                  </a:extLst>
                </p:cNvPr>
                <p:cNvSpPr txBox="1"/>
                <p:nvPr/>
              </p:nvSpPr>
              <p:spPr>
                <a:xfrm rot="16200000">
                  <a:off x="3703100" y="1493326"/>
                  <a:ext cx="1518878" cy="22776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r>
                    <a:rPr lang="it-IT" sz="800" dirty="0" err="1"/>
                    <a:t>MasterMode</a:t>
                  </a:r>
                  <a:r>
                    <a:rPr lang="it-IT" sz="800" dirty="0"/>
                    <a:t> switch </a:t>
                  </a:r>
                </a:p>
              </p:txBody>
            </p:sp>
          </p:grpSp>
          <p:sp>
            <p:nvSpPr>
              <p:cNvPr id="187" name="CasellaDiTesto 186">
                <a:extLst>
                  <a:ext uri="{FF2B5EF4-FFF2-40B4-BE49-F238E27FC236}">
                    <a16:creationId xmlns:a16="http://schemas.microsoft.com/office/drawing/2014/main" id="{E4061DF6-00E4-ADCA-A8A4-CFA9A180B45C}"/>
                  </a:ext>
                </a:extLst>
              </p:cNvPr>
              <p:cNvSpPr txBox="1"/>
              <p:nvPr/>
            </p:nvSpPr>
            <p:spPr>
              <a:xfrm>
                <a:off x="8030434" y="2657542"/>
                <a:ext cx="373384" cy="18042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it-IT" sz="700" dirty="0"/>
                  <a:t>3V3</a:t>
                </a:r>
              </a:p>
            </p:txBody>
          </p:sp>
          <p:sp>
            <p:nvSpPr>
              <p:cNvPr id="188" name="CasellaDiTesto 187">
                <a:extLst>
                  <a:ext uri="{FF2B5EF4-FFF2-40B4-BE49-F238E27FC236}">
                    <a16:creationId xmlns:a16="http://schemas.microsoft.com/office/drawing/2014/main" id="{0FAAC7B9-3D00-2318-D4E7-8E73C3B68A0F}"/>
                  </a:ext>
                </a:extLst>
              </p:cNvPr>
              <p:cNvSpPr txBox="1"/>
              <p:nvPr/>
            </p:nvSpPr>
            <p:spPr>
              <a:xfrm rot="5400000">
                <a:off x="9038948" y="1717336"/>
                <a:ext cx="373384" cy="18042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it-IT" sz="700" dirty="0"/>
                  <a:t>3V3</a:t>
                </a:r>
              </a:p>
            </p:txBody>
          </p:sp>
          <p:sp>
            <p:nvSpPr>
              <p:cNvPr id="189" name="CasellaDiTesto 188">
                <a:extLst>
                  <a:ext uri="{FF2B5EF4-FFF2-40B4-BE49-F238E27FC236}">
                    <a16:creationId xmlns:a16="http://schemas.microsoft.com/office/drawing/2014/main" id="{20AC6F0B-9029-C442-2860-971936412161}"/>
                  </a:ext>
                </a:extLst>
              </p:cNvPr>
              <p:cNvSpPr txBox="1"/>
              <p:nvPr/>
            </p:nvSpPr>
            <p:spPr>
              <a:xfrm rot="5400000">
                <a:off x="8715581" y="1709746"/>
                <a:ext cx="373384" cy="1804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it-IT" sz="700" dirty="0"/>
                  <a:t>GND</a:t>
                </a:r>
              </a:p>
            </p:txBody>
          </p:sp>
          <p:sp>
            <p:nvSpPr>
              <p:cNvPr id="190" name="CasellaDiTesto 189">
                <a:extLst>
                  <a:ext uri="{FF2B5EF4-FFF2-40B4-BE49-F238E27FC236}">
                    <a16:creationId xmlns:a16="http://schemas.microsoft.com/office/drawing/2014/main" id="{BC79959E-44A5-DD05-F0AA-91A689EC3B0E}"/>
                  </a:ext>
                </a:extLst>
              </p:cNvPr>
              <p:cNvSpPr txBox="1"/>
              <p:nvPr/>
            </p:nvSpPr>
            <p:spPr>
              <a:xfrm rot="5400000">
                <a:off x="10248337" y="2195496"/>
                <a:ext cx="364794" cy="1804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it-IT" sz="700" dirty="0"/>
                  <a:t>GND</a:t>
                </a:r>
              </a:p>
            </p:txBody>
          </p:sp>
          <p:sp>
            <p:nvSpPr>
              <p:cNvPr id="191" name="CasellaDiTesto 190">
                <a:extLst>
                  <a:ext uri="{FF2B5EF4-FFF2-40B4-BE49-F238E27FC236}">
                    <a16:creationId xmlns:a16="http://schemas.microsoft.com/office/drawing/2014/main" id="{0843E39E-F0E6-C2D9-3B03-2A426610FA54}"/>
                  </a:ext>
                </a:extLst>
              </p:cNvPr>
              <p:cNvSpPr txBox="1"/>
              <p:nvPr/>
            </p:nvSpPr>
            <p:spPr>
              <a:xfrm rot="5400000">
                <a:off x="11007274" y="1302129"/>
                <a:ext cx="364793" cy="1804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it-IT" sz="700" dirty="0"/>
                  <a:t>5 V</a:t>
                </a:r>
              </a:p>
            </p:txBody>
          </p:sp>
          <p:sp>
            <p:nvSpPr>
              <p:cNvPr id="223" name="Rettangolo 222">
                <a:extLst>
                  <a:ext uri="{FF2B5EF4-FFF2-40B4-BE49-F238E27FC236}">
                    <a16:creationId xmlns:a16="http://schemas.microsoft.com/office/drawing/2014/main" id="{21BCA789-9C9E-A6CE-F2F0-57D2EFC5D2FE}"/>
                  </a:ext>
                </a:extLst>
              </p:cNvPr>
              <p:cNvSpPr/>
              <p:nvPr/>
            </p:nvSpPr>
            <p:spPr>
              <a:xfrm rot="16200000">
                <a:off x="5151414" y="2309219"/>
                <a:ext cx="1917008" cy="211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ERNI</a:t>
                </a:r>
              </a:p>
            </p:txBody>
          </p:sp>
          <p:pic>
            <p:nvPicPr>
              <p:cNvPr id="244" name="Immagine 243">
                <a:extLst>
                  <a:ext uri="{FF2B5EF4-FFF2-40B4-BE49-F238E27FC236}">
                    <a16:creationId xmlns:a16="http://schemas.microsoft.com/office/drawing/2014/main" id="{D68DAE92-8110-8706-B89D-D01C0B72C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1252" y="240773"/>
                <a:ext cx="1198765" cy="583609"/>
              </a:xfrm>
              <a:prstGeom prst="rect">
                <a:avLst/>
              </a:prstGeom>
            </p:spPr>
          </p:pic>
          <p:sp>
            <p:nvSpPr>
              <p:cNvPr id="252" name="CasellaDiTesto 251">
                <a:extLst>
                  <a:ext uri="{FF2B5EF4-FFF2-40B4-BE49-F238E27FC236}">
                    <a16:creationId xmlns:a16="http://schemas.microsoft.com/office/drawing/2014/main" id="{8673B5CA-9082-F763-F868-4E3332D00412}"/>
                  </a:ext>
                </a:extLst>
              </p:cNvPr>
              <p:cNvSpPr txBox="1"/>
              <p:nvPr/>
            </p:nvSpPr>
            <p:spPr>
              <a:xfrm>
                <a:off x="6590521" y="803194"/>
                <a:ext cx="373382" cy="1804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it-IT" sz="700" dirty="0"/>
                  <a:t>12V</a:t>
                </a:r>
              </a:p>
            </p:txBody>
          </p:sp>
          <p:sp>
            <p:nvSpPr>
              <p:cNvPr id="253" name="CasellaDiTesto 252">
                <a:extLst>
                  <a:ext uri="{FF2B5EF4-FFF2-40B4-BE49-F238E27FC236}">
                    <a16:creationId xmlns:a16="http://schemas.microsoft.com/office/drawing/2014/main" id="{7387484F-A738-2570-B416-57CC7B0B82CE}"/>
                  </a:ext>
                </a:extLst>
              </p:cNvPr>
              <p:cNvSpPr txBox="1"/>
              <p:nvPr/>
            </p:nvSpPr>
            <p:spPr>
              <a:xfrm>
                <a:off x="6597829" y="1045155"/>
                <a:ext cx="373382" cy="1804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it-IT" sz="700" dirty="0"/>
                  <a:t>GND</a:t>
                </a:r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DCFB773-D81D-EBF0-A196-7375914EF45A}"/>
                  </a:ext>
                </a:extLst>
              </p:cNvPr>
              <p:cNvSpPr/>
              <p:nvPr/>
            </p:nvSpPr>
            <p:spPr>
              <a:xfrm>
                <a:off x="6971211" y="806808"/>
                <a:ext cx="573369" cy="403136"/>
              </a:xfrm>
              <a:custGeom>
                <a:avLst/>
                <a:gdLst>
                  <a:gd name="connsiteX0" fmla="*/ 0 w 729205"/>
                  <a:gd name="connsiteY0" fmla="*/ 266217 h 266217"/>
                  <a:gd name="connsiteX1" fmla="*/ 729205 w 729205"/>
                  <a:gd name="connsiteY1" fmla="*/ 266217 h 266217"/>
                  <a:gd name="connsiteX2" fmla="*/ 729205 w 729205"/>
                  <a:gd name="connsiteY2" fmla="*/ 0 h 26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9205" h="266217">
                    <a:moveTo>
                      <a:pt x="0" y="266217"/>
                    </a:moveTo>
                    <a:lnTo>
                      <a:pt x="729205" y="266217"/>
                    </a:lnTo>
                    <a:lnTo>
                      <a:pt x="72920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349ACE51-CF0E-0F72-BADB-BE8E0BABAD95}"/>
                  </a:ext>
                </a:extLst>
              </p:cNvPr>
              <p:cNvSpPr/>
              <p:nvPr/>
            </p:nvSpPr>
            <p:spPr>
              <a:xfrm>
                <a:off x="6963903" y="812967"/>
                <a:ext cx="512725" cy="168933"/>
              </a:xfrm>
              <a:custGeom>
                <a:avLst/>
                <a:gdLst>
                  <a:gd name="connsiteX0" fmla="*/ 0 w 729205"/>
                  <a:gd name="connsiteY0" fmla="*/ 266217 h 266217"/>
                  <a:gd name="connsiteX1" fmla="*/ 729205 w 729205"/>
                  <a:gd name="connsiteY1" fmla="*/ 266217 h 266217"/>
                  <a:gd name="connsiteX2" fmla="*/ 729205 w 729205"/>
                  <a:gd name="connsiteY2" fmla="*/ 0 h 26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9205" h="266217">
                    <a:moveTo>
                      <a:pt x="0" y="266217"/>
                    </a:moveTo>
                    <a:lnTo>
                      <a:pt x="729205" y="266217"/>
                    </a:lnTo>
                    <a:lnTo>
                      <a:pt x="729205" y="0"/>
                    </a:lnTo>
                  </a:path>
                </a:pathLst>
              </a:cu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8" name="Rettangolo 267">
                <a:extLst>
                  <a:ext uri="{FF2B5EF4-FFF2-40B4-BE49-F238E27FC236}">
                    <a16:creationId xmlns:a16="http://schemas.microsoft.com/office/drawing/2014/main" id="{D441843F-10CC-6DC8-26D5-9C56A1491892}"/>
                  </a:ext>
                </a:extLst>
              </p:cNvPr>
              <p:cNvSpPr/>
              <p:nvPr/>
            </p:nvSpPr>
            <p:spPr>
              <a:xfrm>
                <a:off x="10275259" y="2486922"/>
                <a:ext cx="1020629" cy="493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936F59C0-968B-B2D7-5D2E-C8310C5C6E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8287184" y="5577494"/>
            <a:ext cx="309431" cy="485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166F4D4-51C5-BE4A-412F-2C996CB38BE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5939" y="5691663"/>
            <a:ext cx="506492" cy="19948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3D7C11-37E1-E8C3-6A3A-025A43F16DEB}"/>
              </a:ext>
            </a:extLst>
          </p:cNvPr>
          <p:cNvSpPr txBox="1"/>
          <p:nvPr/>
        </p:nvSpPr>
        <p:spPr>
          <a:xfrm>
            <a:off x="7874672" y="5780671"/>
            <a:ext cx="113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" dirty="0"/>
              <a:t>1K</a:t>
            </a:r>
            <a:endParaRPr lang="it-IT" sz="800" dirty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A85ADECC-8DA9-73E9-BD95-71F03AC32F1E}"/>
              </a:ext>
            </a:extLst>
          </p:cNvPr>
          <p:cNvSpPr/>
          <p:nvPr/>
        </p:nvSpPr>
        <p:spPr>
          <a:xfrm>
            <a:off x="7711440" y="5852160"/>
            <a:ext cx="548640" cy="201168"/>
          </a:xfrm>
          <a:custGeom>
            <a:avLst/>
            <a:gdLst>
              <a:gd name="connsiteX0" fmla="*/ 548640 w 548640"/>
              <a:gd name="connsiteY0" fmla="*/ 0 h 201168"/>
              <a:gd name="connsiteX1" fmla="*/ 463296 w 548640"/>
              <a:gd name="connsiteY1" fmla="*/ 0 h 201168"/>
              <a:gd name="connsiteX2" fmla="*/ 463296 w 548640"/>
              <a:gd name="connsiteY2" fmla="*/ 201168 h 201168"/>
              <a:gd name="connsiteX3" fmla="*/ 85344 w 548640"/>
              <a:gd name="connsiteY3" fmla="*/ 201168 h 201168"/>
              <a:gd name="connsiteX4" fmla="*/ 85344 w 548640"/>
              <a:gd name="connsiteY4" fmla="*/ 60960 h 201168"/>
              <a:gd name="connsiteX5" fmla="*/ 0 w 548640"/>
              <a:gd name="connsiteY5" fmla="*/ 60960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" h="201168">
                <a:moveTo>
                  <a:pt x="548640" y="0"/>
                </a:moveTo>
                <a:lnTo>
                  <a:pt x="463296" y="0"/>
                </a:lnTo>
                <a:lnTo>
                  <a:pt x="463296" y="201168"/>
                </a:lnTo>
                <a:lnTo>
                  <a:pt x="85344" y="201168"/>
                </a:lnTo>
                <a:lnTo>
                  <a:pt x="85344" y="60960"/>
                </a:lnTo>
                <a:lnTo>
                  <a:pt x="0" y="6096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EEFD59A3-875A-D4AB-62F8-AB0A2CFC8390}"/>
              </a:ext>
            </a:extLst>
          </p:cNvPr>
          <p:cNvSpPr/>
          <p:nvPr/>
        </p:nvSpPr>
        <p:spPr>
          <a:xfrm>
            <a:off x="7239000" y="1851660"/>
            <a:ext cx="3307080" cy="1242060"/>
          </a:xfrm>
          <a:custGeom>
            <a:avLst/>
            <a:gdLst>
              <a:gd name="connsiteX0" fmla="*/ 0 w 3307080"/>
              <a:gd name="connsiteY0" fmla="*/ 1242060 h 1242060"/>
              <a:gd name="connsiteX1" fmla="*/ 723900 w 3307080"/>
              <a:gd name="connsiteY1" fmla="*/ 1242060 h 1242060"/>
              <a:gd name="connsiteX2" fmla="*/ 723900 w 3307080"/>
              <a:gd name="connsiteY2" fmla="*/ 579120 h 1242060"/>
              <a:gd name="connsiteX3" fmla="*/ 3307080 w 3307080"/>
              <a:gd name="connsiteY3" fmla="*/ 579120 h 1242060"/>
              <a:gd name="connsiteX4" fmla="*/ 3307080 w 3307080"/>
              <a:gd name="connsiteY4" fmla="*/ 0 h 124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080" h="1242060">
                <a:moveTo>
                  <a:pt x="0" y="1242060"/>
                </a:moveTo>
                <a:lnTo>
                  <a:pt x="723900" y="1242060"/>
                </a:lnTo>
                <a:lnTo>
                  <a:pt x="723900" y="579120"/>
                </a:lnTo>
                <a:lnTo>
                  <a:pt x="3307080" y="579120"/>
                </a:lnTo>
                <a:lnTo>
                  <a:pt x="3307080" y="0"/>
                </a:lnTo>
              </a:path>
            </a:pathLst>
          </a:custGeom>
          <a:ln w="19050">
            <a:solidFill>
              <a:srgbClr val="BA460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5D017AE-64B8-CD6B-5888-596B3E3A89E1}"/>
              </a:ext>
            </a:extLst>
          </p:cNvPr>
          <p:cNvCxnSpPr>
            <a:cxnSpLocks/>
            <a:stCxn id="6" idx="0"/>
            <a:endCxn id="129" idx="0"/>
          </p:cNvCxnSpPr>
          <p:nvPr/>
        </p:nvCxnSpPr>
        <p:spPr>
          <a:xfrm>
            <a:off x="7239000" y="3093720"/>
            <a:ext cx="0" cy="180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1A94C-6AF2-5C6E-3D3F-78106CC1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3C65C0-4C78-C8C8-7665-C6C3D8BA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A9273F18-9201-9EED-CF7E-6FF0B6F7B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57550"/>
              </p:ext>
            </p:extLst>
          </p:nvPr>
        </p:nvGraphicFramePr>
        <p:xfrm>
          <a:off x="239648" y="261002"/>
          <a:ext cx="11712703" cy="650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38">
                  <a:extLst>
                    <a:ext uri="{9D8B030D-6E8A-4147-A177-3AD203B41FA5}">
                      <a16:colId xmlns:a16="http://schemas.microsoft.com/office/drawing/2014/main" val="2731413953"/>
                    </a:ext>
                  </a:extLst>
                </a:gridCol>
                <a:gridCol w="3609307">
                  <a:extLst>
                    <a:ext uri="{9D8B030D-6E8A-4147-A177-3AD203B41FA5}">
                      <a16:colId xmlns:a16="http://schemas.microsoft.com/office/drawing/2014/main" val="4209220836"/>
                    </a:ext>
                  </a:extLst>
                </a:gridCol>
                <a:gridCol w="7551258">
                  <a:extLst>
                    <a:ext uri="{9D8B030D-6E8A-4147-A177-3AD203B41FA5}">
                      <a16:colId xmlns:a16="http://schemas.microsoft.com/office/drawing/2014/main" val="4261139735"/>
                    </a:ext>
                  </a:extLst>
                </a:gridCol>
              </a:tblGrid>
              <a:tr h="172577">
                <a:tc gridSpan="3">
                  <a:txBody>
                    <a:bodyPr/>
                    <a:lstStyle/>
                    <a:p>
                      <a:endParaRPr lang="it-IT" sz="800" dirty="0">
                        <a:latin typeface="Calibri"/>
                        <a:cs typeface="Calibri"/>
                      </a:endParaRPr>
                    </a:p>
                  </a:txBody>
                  <a:tcPr marL="108000" marT="0" marB="0"/>
                </a:tc>
                <a:tc hMerge="1">
                  <a:txBody>
                    <a:bodyPr/>
                    <a:lstStyle/>
                    <a:p>
                      <a:endParaRPr lang="it-IT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40155"/>
                  </a:ext>
                </a:extLst>
              </a:tr>
              <a:tr h="172577">
                <a:tc gridSpan="3"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 Supply</a:t>
                      </a:r>
                    </a:p>
                  </a:txBody>
                  <a:tcPr marL="10800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688408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Battery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 V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3278936098"/>
                  </a:ext>
                </a:extLst>
              </a:tr>
              <a:tr h="2711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Voltage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Regulator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5V</a:t>
                      </a:r>
                    </a:p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(L7805CV)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https://mou.sr/44wnume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1438160440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Capacitor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0.33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uF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2969011693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Capacitor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uF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767605684"/>
                  </a:ext>
                </a:extLst>
              </a:tr>
              <a:tr h="2711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Voltage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Regulator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3.3V</a:t>
                      </a:r>
                    </a:p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(D24V22F3)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u="sng" kern="12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https://www.pololu.com/product/2857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910733881"/>
                  </a:ext>
                </a:extLst>
              </a:tr>
              <a:tr h="172577">
                <a:tc gridSpan="3">
                  <a:txBody>
                    <a:bodyPr/>
                    <a:lstStyle/>
                    <a:p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Vibrotactile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321362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Audio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Amplifiers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(Mini-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Haptuamp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https://tactilelabs.com/products/mini-haptuamp/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321990731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Sound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exciters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(check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Zout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compatibility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amplifier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(</a:t>
                      </a:r>
                      <a:r>
                        <a:rPr lang="it-IT" sz="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DAEX13CT-4 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https://www.daytonaudio.com/product/1172/daex13ct-4-coin-type-13mm-exciter-3w-4-ohm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486839195"/>
                  </a:ext>
                </a:extLst>
              </a:tr>
              <a:tr h="172577">
                <a:tc gridSpan="3"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chamber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10800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464622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Optoisolator C226S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https://mou.sr/3QxHXBm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2841280299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Resistor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560 ohm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3073675308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Diodes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1N4007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https://mou.sr/3UQq6YT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1620961355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Transistor BD911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https://mou.sr/3ydirer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1644677637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Resistor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90 ohm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1493141689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Capacitor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110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nF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3916779710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5V Air Pump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https://us.rs-online.com/product/rs-pro/7026898/70647434/</a:t>
                      </a:r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1916864422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3.3V Air Valve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89312004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Pressure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sensor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(MPXH6400AC6U)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https://mou.sr/4dxhYUE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3831464035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Silicon air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chambers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4149627482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Silicon tube for air flow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3721716842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Tube joints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1517623221"/>
                  </a:ext>
                </a:extLst>
              </a:tr>
              <a:tr h="172577">
                <a:tc gridSpan="3"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</a:t>
                      </a:r>
                    </a:p>
                  </a:txBody>
                  <a:tcPr marL="10800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51314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Board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4196648086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 SPDT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https://uk.rs-online.com/web/p/slide-switches/7347334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2598514386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LED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2569824169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Resistor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1kohm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437692501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sEMG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electrodes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(13E200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Ottobock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https://shop.ottobock.us/c/Electrode/p/13E200~550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1733091903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Jst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EMG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adapter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2294899889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Jst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ERNI_10pins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adapter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2591141725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Jst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microUSB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adapter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2349288567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ERNi</a:t>
                      </a:r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male port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https://it.rs-online.com/web/p/strip-e-connettori-pcb/0247616?gb=s</a:t>
                      </a:r>
                      <a:endParaRPr lang="it-IT" sz="800" u="sng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3113085183"/>
                  </a:ext>
                </a:extLst>
              </a:tr>
              <a:tr h="271177">
                <a:tc>
                  <a:txBody>
                    <a:bodyPr/>
                    <a:lstStyle/>
                    <a:p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Matrix boards for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prototyping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https://it.rs-online.com/web/p/schede-a-matrice/1596322?cm_mmc=IT-PLA-DS3A-_-google-_-CSS_IT_IT_ePMax_high-_--_-1596322&amp;matchtype=&amp;&amp;gad_source=1&amp;gclid=Cj0KCQjwxeyxBhC7ARIsAC7dS3-f15lH__SCWnDj-Y84NC73Bas111zslvWFvuxUNG1JMpuK-fii24AaAuzqEALw_wcB&amp;gclsrc=aw.ds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3151357442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PCB </a:t>
                      </a:r>
                      <a:r>
                        <a:rPr lang="it-IT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connectors</a:t>
                      </a:r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u="sng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https://mou.sr/3UP7Uie</a:t>
                      </a: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3814535028"/>
                  </a:ext>
                </a:extLst>
              </a:tr>
              <a:tr h="172577">
                <a:tc>
                  <a:txBody>
                    <a:bodyPr/>
                    <a:lstStyle/>
                    <a:p>
                      <a:endPara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cables</a:t>
                      </a:r>
                    </a:p>
                  </a:txBody>
                  <a:tcPr marL="108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800" u="sng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T="0" marB="0"/>
                </a:tc>
                <a:extLst>
                  <a:ext uri="{0D108BD9-81ED-4DB2-BD59-A6C34878D82A}">
                    <a16:rowId xmlns:a16="http://schemas.microsoft.com/office/drawing/2014/main" val="271079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14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124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Marina Gnocco</dc:creator>
  <cp:lastModifiedBy>Marina Gnocco</cp:lastModifiedBy>
  <cp:revision>4</cp:revision>
  <dcterms:created xsi:type="dcterms:W3CDTF">2024-05-08T08:50:43Z</dcterms:created>
  <dcterms:modified xsi:type="dcterms:W3CDTF">2024-11-27T09:46:17Z</dcterms:modified>
</cp:coreProperties>
</file>