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6783-81DB-4904-87CE-4BEFAF4B3D1B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F75F4C8-FB9D-4E38-9BF9-86F30286AFA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6783-81DB-4904-87CE-4BEFAF4B3D1B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F4C8-FB9D-4E38-9BF9-86F30286AFA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6783-81DB-4904-87CE-4BEFAF4B3D1B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F4C8-FB9D-4E38-9BF9-86F30286AFA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6783-81DB-4904-87CE-4BEFAF4B3D1B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F4C8-FB9D-4E38-9BF9-86F30286AFA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6783-81DB-4904-87CE-4BEFAF4B3D1B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75F4C8-FB9D-4E38-9BF9-86F30286AFA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6783-81DB-4904-87CE-4BEFAF4B3D1B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F4C8-FB9D-4E38-9BF9-86F30286AFA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6783-81DB-4904-87CE-4BEFAF4B3D1B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F4C8-FB9D-4E38-9BF9-86F30286AFA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6783-81DB-4904-87CE-4BEFAF4B3D1B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F4C8-FB9D-4E38-9BF9-86F30286AFA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6783-81DB-4904-87CE-4BEFAF4B3D1B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F4C8-FB9D-4E38-9BF9-86F30286AFA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6783-81DB-4904-87CE-4BEFAF4B3D1B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F4C8-FB9D-4E38-9BF9-86F30286AFA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6783-81DB-4904-87CE-4BEFAF4B3D1B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75F4C8-FB9D-4E38-9BF9-86F30286AFA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2DE6783-81DB-4904-87CE-4BEFAF4B3D1B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F75F4C8-FB9D-4E38-9BF9-86F30286AFA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284984"/>
            <a:ext cx="6400800" cy="3252936"/>
          </a:xfrm>
        </p:spPr>
        <p:txBody>
          <a:bodyPr>
            <a:normAutofit fontScale="70000" lnSpcReduction="20000"/>
          </a:bodyPr>
          <a:lstStyle/>
          <a:p>
            <a:endParaRPr lang="en-IN" dirty="0"/>
          </a:p>
          <a:p>
            <a:r>
              <a:rPr lang="en-IN" dirty="0"/>
              <a:t> </a:t>
            </a:r>
            <a:r>
              <a:rPr lang="en-IN" sz="4100" dirty="0"/>
              <a:t>Under the guidance of </a:t>
            </a:r>
            <a:r>
              <a:rPr lang="en-IN" sz="4100" dirty="0" err="1"/>
              <a:t>Dr.</a:t>
            </a:r>
            <a:r>
              <a:rPr lang="en-IN" sz="4100" dirty="0"/>
              <a:t> Rahul Kala </a:t>
            </a:r>
            <a:endParaRPr lang="en-IN" sz="4100" u="sng" dirty="0"/>
          </a:p>
          <a:p>
            <a:pPr algn="r"/>
            <a:endParaRPr lang="en-IN" u="sng" dirty="0"/>
          </a:p>
          <a:p>
            <a:pPr algn="r"/>
            <a:endParaRPr lang="en-IN" u="sng" dirty="0" smtClean="0"/>
          </a:p>
          <a:p>
            <a:pPr algn="r"/>
            <a:r>
              <a:rPr lang="en-IN" u="sng" dirty="0" smtClean="0"/>
              <a:t>Submitted by</a:t>
            </a:r>
            <a:r>
              <a:rPr lang="en-IN" dirty="0" smtClean="0"/>
              <a:t>:</a:t>
            </a:r>
          </a:p>
          <a:p>
            <a:pPr algn="r"/>
            <a:r>
              <a:rPr lang="en-IN" dirty="0" err="1" smtClean="0"/>
              <a:t>Sahil</a:t>
            </a:r>
            <a:r>
              <a:rPr lang="en-IN" dirty="0" smtClean="0"/>
              <a:t> </a:t>
            </a:r>
            <a:r>
              <a:rPr lang="en-IN" dirty="0" err="1" smtClean="0"/>
              <a:t>Agarwal</a:t>
            </a:r>
            <a:r>
              <a:rPr lang="en-IN" dirty="0" smtClean="0"/>
              <a:t> – IIT2014120</a:t>
            </a:r>
          </a:p>
          <a:p>
            <a:pPr algn="r"/>
            <a:r>
              <a:rPr lang="en-IN" dirty="0" err="1" smtClean="0"/>
              <a:t>Abhshek</a:t>
            </a:r>
            <a:r>
              <a:rPr lang="en-IN" dirty="0" smtClean="0"/>
              <a:t> </a:t>
            </a:r>
            <a:r>
              <a:rPr lang="en-IN" dirty="0" err="1" smtClean="0"/>
              <a:t>Deora</a:t>
            </a:r>
            <a:r>
              <a:rPr lang="en-IN" dirty="0" smtClean="0"/>
              <a:t> – IIT2014141</a:t>
            </a:r>
          </a:p>
          <a:p>
            <a:pPr algn="r"/>
            <a:r>
              <a:rPr lang="en-IN" dirty="0" err="1" smtClean="0"/>
              <a:t>Apoorv</a:t>
            </a:r>
            <a:r>
              <a:rPr lang="en-IN" dirty="0" smtClean="0"/>
              <a:t> </a:t>
            </a:r>
            <a:r>
              <a:rPr lang="en-IN" dirty="0" err="1" smtClean="0"/>
              <a:t>Dwivedi</a:t>
            </a:r>
            <a:r>
              <a:rPr lang="en-IN" dirty="0" smtClean="0"/>
              <a:t>– IIT20140142</a:t>
            </a:r>
            <a:endParaRPr lang="en-IN" dirty="0"/>
          </a:p>
          <a:p>
            <a:pPr algn="r"/>
            <a:r>
              <a:rPr lang="en-IN" dirty="0" err="1" smtClean="0"/>
              <a:t>Vipul</a:t>
            </a:r>
            <a:r>
              <a:rPr lang="en-IN" dirty="0" smtClean="0"/>
              <a:t> </a:t>
            </a:r>
            <a:r>
              <a:rPr lang="en-IN" dirty="0" err="1" smtClean="0"/>
              <a:t>Agarwal</a:t>
            </a:r>
            <a:r>
              <a:rPr lang="en-IN" dirty="0" smtClean="0"/>
              <a:t> </a:t>
            </a:r>
            <a:r>
              <a:rPr lang="en-IN" dirty="0"/>
              <a:t>– </a:t>
            </a:r>
            <a:r>
              <a:rPr lang="en-IN" dirty="0" smtClean="0"/>
              <a:t>IIT2014146</a:t>
            </a:r>
          </a:p>
          <a:p>
            <a:pPr algn="r"/>
            <a:r>
              <a:rPr lang="en-IN" dirty="0" err="1" smtClean="0"/>
              <a:t>Parshant</a:t>
            </a:r>
            <a:r>
              <a:rPr lang="en-IN" dirty="0" smtClean="0"/>
              <a:t> Singh – IIT2014157</a:t>
            </a:r>
            <a:endParaRPr lang="en-IN" dirty="0"/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Mixed Crowd Simulation in a Virtual Environment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991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current O(N</a:t>
            </a:r>
            <a:r>
              <a:rPr lang="en-IN" baseline="30000" dirty="0"/>
              <a:t>2</a:t>
            </a:r>
            <a:r>
              <a:rPr lang="en-IN" dirty="0"/>
              <a:t>) algorithm can be simplified to O(N log N) as research shows that only the nearest four agents are required for force calculations. This will need an extensive implementation of a new data structure which has so far not been used in this project. </a:t>
            </a:r>
            <a:endParaRPr lang="en-IN" dirty="0" smtClean="0"/>
          </a:p>
          <a:p>
            <a:r>
              <a:rPr lang="en-IN" dirty="0"/>
              <a:t>The simulation currently works on spherical agents. This can be rectified with properly designed individuals to give this simulation a realistic </a:t>
            </a:r>
            <a:r>
              <a:rPr lang="en-IN" dirty="0" smtClean="0"/>
              <a:t>feel</a:t>
            </a:r>
            <a:r>
              <a:rPr lang="en-IN" dirty="0"/>
              <a:t> </a:t>
            </a:r>
            <a:r>
              <a:rPr lang="en-IN" dirty="0" smtClean="0"/>
              <a:t>thus requiring a major change in the equations and environment.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14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To design a system able to simulate a crowd of pedestrians interacting in the given scenario conditions. </a:t>
            </a:r>
            <a:r>
              <a:rPr lang="en-IN" dirty="0"/>
              <a:t>T</a:t>
            </a:r>
            <a:r>
              <a:rPr lang="en-IN" dirty="0" smtClean="0"/>
              <a:t>hese simulations are used by experts to create animations in movies. The motivation was to make a simulating system so that crowd simulation can be used to represent everyday situations. </a:t>
            </a:r>
          </a:p>
        </p:txBody>
      </p:sp>
    </p:spTree>
    <p:extLst>
      <p:ext uri="{BB962C8B-B14F-4D97-AF65-F5344CB8AC3E}">
        <p14:creationId xmlns:p14="http://schemas.microsoft.com/office/powerpoint/2010/main" val="268515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73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Simulation of scenario based crowds in normal circumstances </a:t>
            </a:r>
          </a:p>
          <a:p>
            <a:endParaRPr lang="en-IN" dirty="0"/>
          </a:p>
          <a:p>
            <a:r>
              <a:rPr lang="en-IN" dirty="0"/>
              <a:t>Providing a unique model that uses a simple and fast system and supports the concept of sub-goals and goals unlike existing crowd simulations with one single goal for all the crowd members.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730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Methodological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sz="3600" dirty="0" smtClean="0"/>
              <a:t>Finite State Machine</a:t>
            </a:r>
          </a:p>
          <a:p>
            <a:pPr marL="0" indent="0">
              <a:buNone/>
            </a:pPr>
            <a:r>
              <a:rPr lang="en-IN" dirty="0" smtClean="0"/>
              <a:t>	For </a:t>
            </a:r>
            <a:r>
              <a:rPr lang="en-IN" dirty="0"/>
              <a:t>the purpose of defining different behaviours of each </a:t>
            </a:r>
            <a:r>
              <a:rPr lang="en-IN" dirty="0" smtClean="0"/>
              <a:t>	agent</a:t>
            </a:r>
            <a:r>
              <a:rPr lang="en-IN" dirty="0"/>
              <a:t>, we </a:t>
            </a:r>
            <a:r>
              <a:rPr lang="en-IN" dirty="0" smtClean="0"/>
              <a:t>have </a:t>
            </a:r>
            <a:r>
              <a:rPr lang="en-IN" dirty="0"/>
              <a:t>used a Finite State Machine(FSM).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sz="3600" dirty="0" smtClean="0"/>
              <a:t>Path Generation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/>
              <a:t>In this segment, we compute a collision free path for </a:t>
            </a:r>
            <a:r>
              <a:rPr lang="en-IN" dirty="0" smtClean="0"/>
              <a:t>	satisfying </a:t>
            </a:r>
            <a:r>
              <a:rPr lang="en-IN" dirty="0"/>
              <a:t>a goal generated according to the goal </a:t>
            </a:r>
            <a:r>
              <a:rPr lang="en-IN" dirty="0" smtClean="0"/>
              <a:t>	selection module</a:t>
            </a:r>
            <a:r>
              <a:rPr lang="en-IN" dirty="0"/>
              <a:t> </a:t>
            </a:r>
            <a:r>
              <a:rPr lang="en-IN" dirty="0" smtClean="0"/>
              <a:t>using </a:t>
            </a:r>
            <a:r>
              <a:rPr lang="en-IN" dirty="0" err="1" smtClean="0"/>
              <a:t>Probabilitic</a:t>
            </a:r>
            <a:r>
              <a:rPr lang="en-IN" dirty="0" smtClean="0"/>
              <a:t> </a:t>
            </a:r>
            <a:r>
              <a:rPr lang="en-IN" dirty="0" err="1" smtClean="0"/>
              <a:t>RoadMap</a:t>
            </a:r>
            <a:r>
              <a:rPr lang="en-IN" dirty="0" smtClean="0"/>
              <a:t>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548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Methodological Steps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3600" dirty="0" smtClean="0"/>
              <a:t>Movement</a:t>
            </a:r>
          </a:p>
          <a:p>
            <a:pPr marL="320040" lvl="1" indent="0">
              <a:buNone/>
            </a:pPr>
            <a:r>
              <a:rPr lang="en-IN" dirty="0"/>
              <a:t>Navigation of the agent on a generated path is handled by this module with the help of </a:t>
            </a:r>
            <a:r>
              <a:rPr lang="en-IN" dirty="0" err="1"/>
              <a:t>Helbing’s</a:t>
            </a:r>
            <a:r>
              <a:rPr lang="en-IN" dirty="0"/>
              <a:t> </a:t>
            </a:r>
            <a:r>
              <a:rPr lang="en-IN" dirty="0" smtClean="0"/>
              <a:t>Social Force Model (1990).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491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 of the work done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3" y="1340768"/>
            <a:ext cx="515228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954" y="1484784"/>
            <a:ext cx="4176045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77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 (Contd.)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7" y="1484784"/>
            <a:ext cx="4914203" cy="5111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56792"/>
            <a:ext cx="4499992" cy="5152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98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Our simulation was successful in representing different scenarios like Admin office, </a:t>
            </a:r>
            <a:r>
              <a:rPr lang="en-IN" dirty="0"/>
              <a:t>R</a:t>
            </a:r>
            <a:r>
              <a:rPr lang="en-IN" dirty="0" smtClean="0"/>
              <a:t>ailway station, College Campus during fest.</a:t>
            </a:r>
          </a:p>
          <a:p>
            <a:r>
              <a:rPr lang="en-IN" dirty="0" smtClean="0"/>
              <a:t>Finite State Machines provide an excellent base for simulating multiple goals.</a:t>
            </a:r>
          </a:p>
          <a:p>
            <a:r>
              <a:rPr lang="en-IN" dirty="0" smtClean="0"/>
              <a:t>PRM calculates accurate collision free path in </a:t>
            </a:r>
            <a:r>
              <a:rPr lang="en-IN" dirty="0"/>
              <a:t>O(n</a:t>
            </a:r>
            <a:r>
              <a:rPr lang="en-IN" baseline="30000" dirty="0"/>
              <a:t>2</a:t>
            </a:r>
            <a:r>
              <a:rPr lang="en-IN" dirty="0" smtClean="0"/>
              <a:t>).</a:t>
            </a:r>
          </a:p>
          <a:p>
            <a:r>
              <a:rPr lang="en-IN" dirty="0" smtClean="0"/>
              <a:t>Social Force need O(n) time for each agent resulting in  </a:t>
            </a:r>
            <a:r>
              <a:rPr lang="en-IN" dirty="0"/>
              <a:t>complexity of our simulation </a:t>
            </a:r>
            <a:r>
              <a:rPr lang="en-IN" dirty="0" smtClean="0"/>
              <a:t>to be </a:t>
            </a:r>
            <a:r>
              <a:rPr lang="en-IN" dirty="0"/>
              <a:t>O(n</a:t>
            </a:r>
            <a:r>
              <a:rPr lang="en-IN" baseline="30000" dirty="0"/>
              <a:t>2</a:t>
            </a:r>
            <a:r>
              <a:rPr lang="en-IN" dirty="0"/>
              <a:t>).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987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125</TotalTime>
  <Words>323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Mixed Crowd Simulation in a Virtual Environment</vt:lpstr>
      <vt:lpstr>Motivation</vt:lpstr>
      <vt:lpstr>PowerPoint Presentation</vt:lpstr>
      <vt:lpstr>Objectives </vt:lpstr>
      <vt:lpstr>Methodological steps</vt:lpstr>
      <vt:lpstr>Methodological Steps (Contd.)</vt:lpstr>
      <vt:lpstr>Result of the work done</vt:lpstr>
      <vt:lpstr>Result (Contd.)</vt:lpstr>
      <vt:lpstr>Conclusion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 Simulation in a Virtual Environment</dc:title>
  <dc:creator>parshant-pc</dc:creator>
  <cp:lastModifiedBy>parshant-pc</cp:lastModifiedBy>
  <cp:revision>17</cp:revision>
  <dcterms:created xsi:type="dcterms:W3CDTF">2016-11-30T17:47:13Z</dcterms:created>
  <dcterms:modified xsi:type="dcterms:W3CDTF">2016-11-30T19:52:56Z</dcterms:modified>
</cp:coreProperties>
</file>