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93536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01/12/16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DD52753E-5397-47FE-BE5E-3EE689E706BF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01/12/16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A9E66174-E06A-48B7-9DC4-0585D506F46C}" type="slidenum">
              <a:rPr b="0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Seventh Outline LevelClick to edit Master text styles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1" marL="548640" indent="-228240">
              <a:lnSpc>
                <a:spcPct val="100000"/>
              </a:lnSpc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Second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2" marL="822960" indent="-228240">
              <a:lnSpc>
                <a:spcPct val="100000"/>
              </a:lnSpc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3" marL="1097280" indent="-228240">
              <a:lnSpc>
                <a:spcPct val="100000"/>
              </a:lnSpc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Fourth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lvl="4" marL="1371600" indent="-228240">
              <a:lnSpc>
                <a:spcPct val="100000"/>
              </a:lnSpc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31640" y="3285000"/>
            <a:ext cx="6400440" cy="325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IN" sz="41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Under the guidance of Dr. Rahul Kala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 u="sng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Submitted by</a:t>
            </a: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Sahil Agarwal – IIT2014120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Abhshek Deora – IIT2014141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Apoorv Dwivedi– IIT20140142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Vipul Agarwal – IIT2014146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Parshant Singh – IIT2014157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Mixed Crowd Simulation in a Virtual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The current O(N</a:t>
            </a:r>
            <a:r>
              <a:rPr b="0" lang="en-US" sz="2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 algorithm can be simplified to O(N log N) as research shows that only the nearest four agents are required for force calculations. This will need an extensive implementation of a new data structure which has so far not been used in this project.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The simulation currently works on spherical agents. This can be rectified with properly designed individuals to give this simulation a realistic feel thus requiring a major change in the equations and environment.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To design a system able to simulate a crowd of pedestrians interacting in the given scenario conditions. These simulations are used by experts to create animations in movies. The motivation was to make a simulating system so that crowd simulation can be used to represent everyday situations.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The available softwares are difficult to use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and also they are not within the reach of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everyone. Right now there are hardly any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Open Source softwares which can do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crowd simulation. Also we wanted to have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 “sub-goal” approach to this problem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which can be very useful for </a:t>
            </a:r>
            <a:r>
              <a:rPr b="0" i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tarell"/>
              </a:rPr>
              <a:t>intelligent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crowd simulation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Objectives</a:t>
            </a: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Simulation of scenario based crowds in normal circumstances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Providing a unique model that uses a simple and fast system and supports the concept of sub-goals and goals unlike existing crowd simulations with one single goal for all the crowd members.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Methodological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Finite State Machine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For the purpose of defining different behaviours of each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agent, we have used a Finite State Machine(FSM).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Path Generation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In this segment, we compute a collision free path for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satisfying a goal generated according to the goal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selection module using Probabilitic RoadMap Model.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Methodological Steps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Movement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Navigation of the agent on a generated path is handled by this module with the help of Helbing’s Social Force Model (1990).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Result of the work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-4320" y="1340640"/>
            <a:ext cx="5151960" cy="4896360"/>
          </a:xfrm>
          <a:prstGeom prst="rect">
            <a:avLst/>
          </a:prstGeom>
          <a:ln>
            <a:noFill/>
          </a:ln>
        </p:spPr>
      </p:pic>
      <p:pic>
        <p:nvPicPr>
          <p:cNvPr id="101" name="Picture 5" descr=""/>
          <p:cNvPicPr/>
          <p:nvPr/>
        </p:nvPicPr>
        <p:blipFill>
          <a:blip r:embed="rId2"/>
          <a:stretch/>
        </p:blipFill>
        <p:spPr>
          <a:xfrm>
            <a:off x="4968000" y="1484640"/>
            <a:ext cx="4175640" cy="4536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Result (Contd.)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18000" y="1484640"/>
            <a:ext cx="4914000" cy="511128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2"/>
          <a:stretch/>
        </p:blipFill>
        <p:spPr>
          <a:xfrm>
            <a:off x="4644000" y="1556640"/>
            <a:ext cx="4499640" cy="51523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Our simulation was successful in representing different scenarios like Admin office, Railway station, College Campus during fest.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Finite State Machines provide an excellent base for simulating multiple goals.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PRM calculates accurate collision free path in O(n</a:t>
            </a:r>
            <a:r>
              <a:rPr b="0" lang="en-US" sz="2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).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 marL="274320" indent="-273960">
              <a:lnSpc>
                <a:spcPct val="100000"/>
              </a:lnSpc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Social Force need O(n) time for each agent resulting in  complexity of our simulation to be O(n</a:t>
            </a:r>
            <a:r>
              <a:rPr b="0" lang="en-US" sz="2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). 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</TotalTime>
  <Application>LibreOffice/5.1.6.2.0$Linux_X86_64 LibreOffice_project/10$Build-2</Application>
  <Words>323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2016-11-30T17:47:13Z</dcterms:created>
  <dc:creator>parshant-pc</dc:creator>
  <dc:description/>
  <dc:language>en-IN</dc:language>
  <cp:lastModifiedBy/>
  <dcterms:modified xsi:type="dcterms:W3CDTF">2016-12-01T04:10:33Z</dcterms:modified>
  <cp:revision>19</cp:revision>
  <dc:subject/>
  <dc:title>Crowd Simulation in a Virtual Environment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