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2" r:id="rId15"/>
    <p:sldId id="276" r:id="rId16"/>
    <p:sldId id="268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mySetu</a:t>
            </a:r>
            <a:r>
              <a:rPr lang="en-US" dirty="0" smtClean="0"/>
              <a:t>: Safety Head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9. </a:t>
            </a:r>
            <a:r>
              <a:rPr lang="en-IN" dirty="0" smtClean="0"/>
              <a:t>Function is the only required field</a:t>
            </a:r>
            <a:endParaRPr lang="en-I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2806" y="1600200"/>
            <a:ext cx="66583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562600" y="4114800"/>
            <a:ext cx="8382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10. </a:t>
            </a:r>
            <a:r>
              <a:rPr lang="en-US" dirty="0" smtClean="0"/>
              <a:t>I</a:t>
            </a:r>
            <a:r>
              <a:rPr lang="en-IN" dirty="0" err="1" smtClean="0"/>
              <a:t>ncident</a:t>
            </a:r>
            <a:r>
              <a:rPr lang="en-IN" dirty="0" smtClean="0"/>
              <a:t> type &amp; function not defined as a proper task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2806" y="1600200"/>
            <a:ext cx="66583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t="75763"/>
          <a:stretch>
            <a:fillRect/>
          </a:stretch>
        </p:blipFill>
        <p:spPr bwMode="auto">
          <a:xfrm>
            <a:off x="1242806" y="5029200"/>
            <a:ext cx="6658388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562600" y="4114800"/>
            <a:ext cx="8382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943600" y="5029200"/>
            <a:ext cx="8382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11. </a:t>
            </a:r>
            <a:r>
              <a:rPr lang="en-IN" dirty="0" smtClean="0"/>
              <a:t>Incident ‘created by’ is missing</a:t>
            </a:r>
            <a:endParaRPr lang="en-IN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2806" y="1600200"/>
            <a:ext cx="66583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143000" y="5334000"/>
            <a:ext cx="29718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 Build Team: </a:t>
            </a:r>
            <a:r>
              <a:rPr lang="en-IN" dirty="0" smtClean="0"/>
              <a:t>Immediate </a:t>
            </a:r>
            <a:r>
              <a:rPr lang="en-IN" dirty="0" smtClean="0"/>
              <a:t>corrective action </a:t>
            </a:r>
            <a:r>
              <a:rPr lang="en-IN" dirty="0" smtClean="0"/>
              <a:t>taken </a:t>
            </a:r>
            <a:r>
              <a:rPr lang="en-IN" dirty="0" smtClean="0"/>
              <a:t>- is it required?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2806" y="1600200"/>
            <a:ext cx="66583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3000" y="3276600"/>
            <a:ext cx="68580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13. Build Team </a:t>
            </a:r>
            <a:r>
              <a:rPr lang="en-US" dirty="0" smtClean="0"/>
              <a:t>- </a:t>
            </a:r>
            <a:r>
              <a:rPr lang="en-IN" dirty="0" smtClean="0"/>
              <a:t>additional members email id lost once submitted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a.  Before saving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b. After saving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14358"/>
            <a:ext cx="4040188" cy="287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800600"/>
            <a:ext cx="42672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5025" y="2713794"/>
            <a:ext cx="4041775" cy="287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572000" y="5029200"/>
            <a:ext cx="4267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ine Callout 2 14"/>
          <p:cNvSpPr/>
          <p:nvPr/>
        </p:nvSpPr>
        <p:spPr>
          <a:xfrm>
            <a:off x="6096000" y="4191000"/>
            <a:ext cx="1143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5247"/>
              <a:gd name="adj6" fmla="val -491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Missing email </a:t>
            </a:r>
            <a:r>
              <a:rPr lang="en-US" dirty="0" smtClean="0"/>
              <a:t>ids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14a. </a:t>
            </a:r>
            <a:r>
              <a:rPr lang="en-IN" dirty="0" smtClean="0"/>
              <a:t>Create/Edit/Approve/Create team - multiple page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Edit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14358"/>
            <a:ext cx="4040188" cy="287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5025" y="2713794"/>
            <a:ext cx="4041775" cy="287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14b. </a:t>
            </a:r>
            <a:r>
              <a:rPr lang="en-IN" dirty="0" smtClean="0"/>
              <a:t>Create/Edit/Approve/Create team - multiple page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Incident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Build Team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14358"/>
            <a:ext cx="4040188" cy="287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5025" y="2713794"/>
            <a:ext cx="4041775" cy="287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Line Callout 1 10"/>
          <p:cNvSpPr/>
          <p:nvPr/>
        </p:nvSpPr>
        <p:spPr>
          <a:xfrm>
            <a:off x="2667000" y="3886200"/>
            <a:ext cx="1295400" cy="3810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</a:t>
            </a:r>
            <a:endParaRPr lang="en-IN" dirty="0"/>
          </a:p>
        </p:txBody>
      </p:sp>
      <p:sp>
        <p:nvSpPr>
          <p:cNvPr id="12" name="Line Callout 1 11"/>
          <p:cNvSpPr/>
          <p:nvPr/>
        </p:nvSpPr>
        <p:spPr>
          <a:xfrm>
            <a:off x="1524000" y="5334000"/>
            <a:ext cx="1676400" cy="381000"/>
          </a:xfrm>
          <a:prstGeom prst="borderCallout1">
            <a:avLst>
              <a:gd name="adj1" fmla="val 16250"/>
              <a:gd name="adj2" fmla="val 105019"/>
              <a:gd name="adj3" fmla="val -75000"/>
              <a:gd name="adj4" fmla="val 119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Incident Type</a:t>
            </a:r>
            <a:endParaRPr lang="en-IN" dirty="0"/>
          </a:p>
        </p:txBody>
      </p:sp>
      <p:sp>
        <p:nvSpPr>
          <p:cNvPr id="13" name="Line Callout 1 12"/>
          <p:cNvSpPr/>
          <p:nvPr/>
        </p:nvSpPr>
        <p:spPr>
          <a:xfrm>
            <a:off x="6096000" y="3048000"/>
            <a:ext cx="2895600" cy="533400"/>
          </a:xfrm>
          <a:prstGeom prst="borderCallout1">
            <a:avLst>
              <a:gd name="adj1" fmla="val 23512"/>
              <a:gd name="adj2" fmla="val -3947"/>
              <a:gd name="adj3" fmla="val 148215"/>
              <a:gd name="adj4" fmla="val -17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Immediate corrective action taken</a:t>
            </a:r>
            <a:endParaRPr lang="en-IN" dirty="0"/>
          </a:p>
        </p:txBody>
      </p:sp>
      <p:sp>
        <p:nvSpPr>
          <p:cNvPr id="15" name="Line Callout 1 14"/>
          <p:cNvSpPr/>
          <p:nvPr/>
        </p:nvSpPr>
        <p:spPr>
          <a:xfrm>
            <a:off x="6019800" y="5867400"/>
            <a:ext cx="2895600" cy="533400"/>
          </a:xfrm>
          <a:prstGeom prst="borderCallout1">
            <a:avLst>
              <a:gd name="adj1" fmla="val 23512"/>
              <a:gd name="adj2" fmla="val -3947"/>
              <a:gd name="adj3" fmla="val -94642"/>
              <a:gd name="adj4" fmla="val 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Investigation Team Members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15. Form data lost: w</a:t>
            </a:r>
            <a:r>
              <a:rPr lang="en-IN" dirty="0" smtClean="0"/>
              <a:t>hen </a:t>
            </a:r>
            <a:r>
              <a:rPr lang="en-IN" dirty="0" smtClean="0"/>
              <a:t>session has </a:t>
            </a:r>
            <a:r>
              <a:rPr lang="en-IN" dirty="0" smtClean="0"/>
              <a:t>expired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34"/>
          <a:stretch>
            <a:fillRect/>
          </a:stretch>
        </p:blipFill>
        <p:spPr>
          <a:xfrm>
            <a:off x="546957" y="1905000"/>
            <a:ext cx="8050085" cy="4221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IN" dirty="0" smtClean="0"/>
              <a:t>TODOs left - Notifications required on home screen</a:t>
            </a:r>
          </a:p>
          <a:p>
            <a:pPr lvl="0"/>
            <a:r>
              <a:rPr lang="en-IN" dirty="0" smtClean="0"/>
              <a:t>how many steps required to find the reported problem</a:t>
            </a:r>
          </a:p>
          <a:p>
            <a:pPr lvl="0"/>
            <a:r>
              <a:rPr lang="en-IN" dirty="0" smtClean="0"/>
              <a:t>view/submit  - Tooltips gives the status </a:t>
            </a:r>
          </a:p>
          <a:p>
            <a:pPr lvl="0"/>
            <a:r>
              <a:rPr lang="en-IN" dirty="0" smtClean="0"/>
              <a:t>sort on the unapproved problem</a:t>
            </a:r>
          </a:p>
          <a:p>
            <a:pPr lvl="0"/>
            <a:r>
              <a:rPr lang="en-IN" dirty="0" smtClean="0"/>
              <a:t>Employee name doesn't appear</a:t>
            </a:r>
          </a:p>
          <a:p>
            <a:pPr lvl="0"/>
            <a:r>
              <a:rPr lang="en-IN" dirty="0" smtClean="0"/>
              <a:t>FAC definition required</a:t>
            </a:r>
          </a:p>
          <a:p>
            <a:pPr lvl="0"/>
            <a:r>
              <a:rPr lang="en-IN" dirty="0" smtClean="0"/>
              <a:t>Function - definition  (mines etc)</a:t>
            </a:r>
          </a:p>
          <a:p>
            <a:pPr lvl="0"/>
            <a:r>
              <a:rPr lang="en-IN" dirty="0" smtClean="0"/>
              <a:t>Function is required field</a:t>
            </a:r>
          </a:p>
          <a:p>
            <a:pPr lvl="0"/>
            <a:r>
              <a:rPr lang="en-IN" dirty="0" smtClean="0"/>
              <a:t>incident type &amp; function not defined as a task</a:t>
            </a:r>
          </a:p>
          <a:p>
            <a:pPr lvl="0"/>
            <a:r>
              <a:rPr lang="en-IN" dirty="0" smtClean="0"/>
              <a:t>Edit different buttons </a:t>
            </a:r>
          </a:p>
          <a:p>
            <a:pPr lvl="0"/>
            <a:r>
              <a:rPr lang="en-IN" dirty="0" smtClean="0"/>
              <a:t>Differentiate Reported by and created by</a:t>
            </a:r>
          </a:p>
          <a:p>
            <a:pPr lvl="0"/>
            <a:r>
              <a:rPr lang="en-IN" dirty="0" smtClean="0"/>
              <a:t>Create/Edit/Approve/Create team - one page</a:t>
            </a:r>
          </a:p>
          <a:p>
            <a:pPr lvl="0"/>
            <a:r>
              <a:rPr lang="en-IN" dirty="0" smtClean="0"/>
              <a:t>Immediate corrective action taken - is it required?</a:t>
            </a:r>
          </a:p>
          <a:p>
            <a:pPr lvl="0"/>
            <a:r>
              <a:rPr lang="en-IN" dirty="0" smtClean="0"/>
              <a:t>Investigation team members - Position and Name are not related</a:t>
            </a:r>
          </a:p>
          <a:p>
            <a:pPr lvl="0"/>
            <a:r>
              <a:rPr lang="en-IN" dirty="0" smtClean="0"/>
              <a:t>Login popup - when session has expired</a:t>
            </a:r>
          </a:p>
          <a:p>
            <a:pPr lvl="0"/>
            <a:r>
              <a:rPr lang="en-IN" dirty="0" smtClean="0"/>
              <a:t>Name of extra email names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Left-Navigation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4644" y="1600200"/>
            <a:ext cx="67747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</a:t>
            </a:r>
            <a:r>
              <a:rPr lang="en-IN" dirty="0" smtClean="0"/>
              <a:t> Home screen doesn’t suggest any reported incidents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2806" y="1600200"/>
            <a:ext cx="66583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14153"/>
            <a:ext cx="4038600" cy="269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514511"/>
            <a:ext cx="4038600" cy="269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2. </a:t>
            </a:r>
            <a:r>
              <a:rPr lang="en-IN" dirty="0" smtClean="0"/>
              <a:t>Too many steps required to find the reported problem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a. Search Incidents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57200" y="2777383"/>
            <a:ext cx="4040188" cy="274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b. Browse results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4645025" y="2776844"/>
            <a:ext cx="4041775" cy="274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609600" y="4072596"/>
            <a:ext cx="11430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724400" y="4267200"/>
            <a:ext cx="3581400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 smtClean="0"/>
              <a:t>3. View/submit  - Tooltips gives the status only</a:t>
            </a:r>
            <a:endParaRPr lang="en-IN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2806" y="1600200"/>
            <a:ext cx="66583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 flipH="1">
            <a:off x="3124200" y="4419600"/>
            <a:ext cx="9906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4. No way to s</a:t>
            </a:r>
            <a:r>
              <a:rPr lang="en-IN" dirty="0" smtClean="0"/>
              <a:t>ort the unapproved incidents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2806" y="1600200"/>
            <a:ext cx="66583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4419600"/>
            <a:ext cx="73914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5. </a:t>
            </a:r>
            <a:r>
              <a:rPr lang="en-US" dirty="0" smtClean="0"/>
              <a:t>Different</a:t>
            </a:r>
            <a:r>
              <a:rPr lang="en-IN" dirty="0" smtClean="0"/>
              <a:t> buttons for edit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2806" y="1600200"/>
            <a:ext cx="66583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67000" y="3657600"/>
            <a:ext cx="609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6. </a:t>
            </a:r>
            <a:r>
              <a:rPr lang="en-IN" dirty="0" smtClean="0"/>
              <a:t>Employee name doesn't appear when incident is saved: error probably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a. Create Incident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57200" y="2714358"/>
            <a:ext cx="4040188" cy="287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b. View Incident</a:t>
            </a:r>
            <a:endParaRPr lang="en-IN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4645025" y="2713794"/>
            <a:ext cx="4041775" cy="287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4267200"/>
            <a:ext cx="4191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572000" y="3657600"/>
            <a:ext cx="41910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7. </a:t>
            </a:r>
            <a:r>
              <a:rPr lang="en-IN" dirty="0" smtClean="0"/>
              <a:t>Incident type – definition required (LWC, FAC, etc.)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2806" y="1600200"/>
            <a:ext cx="66583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19800" y="2667000"/>
            <a:ext cx="609600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8. </a:t>
            </a:r>
            <a:r>
              <a:rPr lang="en-IN" dirty="0" smtClean="0"/>
              <a:t>Function - definition  missing (commercial, mines etc)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2806" y="1600200"/>
            <a:ext cx="66583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562600" y="4114800"/>
            <a:ext cx="8382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311</Words>
  <Application>Microsoft Office PowerPoint</Application>
  <PresentationFormat>On-screen Show (4:3)</PresentationFormat>
  <Paragraphs>52</Paragraphs>
  <Slides>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mySetu: Safety Head</vt:lpstr>
      <vt:lpstr>1. Home screen doesn’t suggest any reported incidents</vt:lpstr>
      <vt:lpstr>2. Too many steps required to find the reported problem</vt:lpstr>
      <vt:lpstr>3. View/submit  - Tooltips gives the status only</vt:lpstr>
      <vt:lpstr>4. No way to sort the unapproved incidents</vt:lpstr>
      <vt:lpstr>5. Different buttons for edit</vt:lpstr>
      <vt:lpstr>6. Employee name doesn't appear when incident is saved: error probably</vt:lpstr>
      <vt:lpstr>7. Incident type – definition required (LWC, FAC, etc.)</vt:lpstr>
      <vt:lpstr>8. Function - definition  missing (commercial, mines etc)</vt:lpstr>
      <vt:lpstr>9. Function is the only required field</vt:lpstr>
      <vt:lpstr>10. Incident type &amp; function not defined as a proper task</vt:lpstr>
      <vt:lpstr>11. Incident ‘created by’ is missing</vt:lpstr>
      <vt:lpstr>12. Build Team: Immediate corrective action taken - is it required?</vt:lpstr>
      <vt:lpstr>13. Build Team - additional members email id lost once submitted</vt:lpstr>
      <vt:lpstr>14a. Create/Edit/Approve/Create team - multiple page</vt:lpstr>
      <vt:lpstr>14b. Create/Edit/Approve/Create team - multiple page</vt:lpstr>
      <vt:lpstr>15. Form data lost: when session has expired</vt:lpstr>
      <vt:lpstr>Summary</vt:lpstr>
      <vt:lpstr>Left-Navigation</vt:lpstr>
      <vt:lpstr>Comparison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suvozit</dc:creator>
  <cp:lastModifiedBy>suvozit</cp:lastModifiedBy>
  <cp:revision>92</cp:revision>
  <dcterms:created xsi:type="dcterms:W3CDTF">2006-08-16T00:00:00Z</dcterms:created>
  <dcterms:modified xsi:type="dcterms:W3CDTF">2013-07-02T07:48:12Z</dcterms:modified>
</cp:coreProperties>
</file>