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67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aab Jindani" userId="a0ba6b17946a24ca" providerId="LiveId" clId="{B63B8500-14CE-4C01-9A3C-754D72360546}"/>
    <pc:docChg chg="undo custSel addSld delSld modSld">
      <pc:chgData name="Nayaab Jindani" userId="a0ba6b17946a24ca" providerId="LiveId" clId="{B63B8500-14CE-4C01-9A3C-754D72360546}" dt="2022-09-27T16:19:42.179" v="1939" actId="2"/>
      <pc:docMkLst>
        <pc:docMk/>
      </pc:docMkLst>
      <pc:sldChg chg="delSp modSp mod setBg">
        <pc:chgData name="Nayaab Jindani" userId="a0ba6b17946a24ca" providerId="LiveId" clId="{B63B8500-14CE-4C01-9A3C-754D72360546}" dt="2022-09-27T16:19:42.179" v="1939" actId="2"/>
        <pc:sldMkLst>
          <pc:docMk/>
          <pc:sldMk cId="301536066" sldId="256"/>
        </pc:sldMkLst>
        <pc:spChg chg="mod">
          <ac:chgData name="Nayaab Jindani" userId="a0ba6b17946a24ca" providerId="LiveId" clId="{B63B8500-14CE-4C01-9A3C-754D72360546}" dt="2022-09-27T16:19:42.179" v="1939" actId="2"/>
          <ac:spMkLst>
            <pc:docMk/>
            <pc:sldMk cId="301536066" sldId="256"/>
            <ac:spMk id="4" creationId="{CCF3B72F-3525-AEF4-EB75-0E66F1ABD981}"/>
          </ac:spMkLst>
        </pc:spChg>
        <pc:spChg chg="del mod">
          <ac:chgData name="Nayaab Jindani" userId="a0ba6b17946a24ca" providerId="LiveId" clId="{B63B8500-14CE-4C01-9A3C-754D72360546}" dt="2022-09-27T16:16:11.581" v="1911" actId="478"/>
          <ac:spMkLst>
            <pc:docMk/>
            <pc:sldMk cId="301536066" sldId="256"/>
            <ac:spMk id="5" creationId="{9D7FD465-9694-5A33-9B77-2930695772F5}"/>
          </ac:spMkLst>
        </pc:spChg>
        <pc:spChg chg="mod">
          <ac:chgData name="Nayaab Jindani" userId="a0ba6b17946a24ca" providerId="LiveId" clId="{B63B8500-14CE-4C01-9A3C-754D72360546}" dt="2022-09-27T16:17:29.098" v="1920" actId="1076"/>
          <ac:spMkLst>
            <pc:docMk/>
            <pc:sldMk cId="301536066" sldId="256"/>
            <ac:spMk id="6" creationId="{2306B844-895F-CBBC-8A1A-E39E32629407}"/>
          </ac:spMkLst>
        </pc:spChg>
      </pc:sldChg>
      <pc:sldChg chg="addSp delSp modSp new mod setBg">
        <pc:chgData name="Nayaab Jindani" userId="a0ba6b17946a24ca" providerId="LiveId" clId="{B63B8500-14CE-4C01-9A3C-754D72360546}" dt="2022-09-27T16:19:28.852" v="1938" actId="478"/>
        <pc:sldMkLst>
          <pc:docMk/>
          <pc:sldMk cId="3396802615" sldId="257"/>
        </pc:sldMkLst>
        <pc:spChg chg="del">
          <ac:chgData name="Nayaab Jindani" userId="a0ba6b17946a24ca" providerId="LiveId" clId="{B63B8500-14CE-4C01-9A3C-754D72360546}" dt="2022-09-27T14:24:44.344" v="13" actId="478"/>
          <ac:spMkLst>
            <pc:docMk/>
            <pc:sldMk cId="3396802615" sldId="257"/>
            <ac:spMk id="2" creationId="{BB1E6D0A-053C-F1B5-8D9B-66646D94BD91}"/>
          </ac:spMkLst>
        </pc:spChg>
        <pc:spChg chg="del">
          <ac:chgData name="Nayaab Jindani" userId="a0ba6b17946a24ca" providerId="LiveId" clId="{B63B8500-14CE-4C01-9A3C-754D72360546}" dt="2022-09-27T14:24:46.232" v="14" actId="478"/>
          <ac:spMkLst>
            <pc:docMk/>
            <pc:sldMk cId="3396802615" sldId="257"/>
            <ac:spMk id="3" creationId="{5BBB35A8-C3A9-DCDE-6462-5EAF2FA7AFEF}"/>
          </ac:spMkLst>
        </pc:spChg>
        <pc:spChg chg="add mod">
          <ac:chgData name="Nayaab Jindani" userId="a0ba6b17946a24ca" providerId="LiveId" clId="{B63B8500-14CE-4C01-9A3C-754D72360546}" dt="2022-09-27T16:01:33.050" v="1585" actId="1076"/>
          <ac:spMkLst>
            <pc:docMk/>
            <pc:sldMk cId="3396802615" sldId="257"/>
            <ac:spMk id="4" creationId="{A35D1405-4E93-B2B2-41CC-741EBA77F9EB}"/>
          </ac:spMkLst>
        </pc:spChg>
        <pc:spChg chg="add mod">
          <ac:chgData name="Nayaab Jindani" userId="a0ba6b17946a24ca" providerId="LiveId" clId="{B63B8500-14CE-4C01-9A3C-754D72360546}" dt="2022-09-27T16:12:05.970" v="1878" actId="255"/>
          <ac:spMkLst>
            <pc:docMk/>
            <pc:sldMk cId="3396802615" sldId="257"/>
            <ac:spMk id="7" creationId="{670610A1-16AB-645D-CA14-2D91ADEE596B}"/>
          </ac:spMkLst>
        </pc:spChg>
        <pc:spChg chg="del mod">
          <ac:chgData name="Nayaab Jindani" userId="a0ba6b17946a24ca" providerId="LiveId" clId="{B63B8500-14CE-4C01-9A3C-754D72360546}" dt="2022-09-27T16:19:28.852" v="1938" actId="478"/>
          <ac:spMkLst>
            <pc:docMk/>
            <pc:sldMk cId="3396802615" sldId="257"/>
            <ac:spMk id="8" creationId="{E7FB2E32-598C-D372-3840-74BDE1EF52DD}"/>
          </ac:spMkLst>
        </pc:spChg>
        <pc:spChg chg="mod">
          <ac:chgData name="Nayaab Jindani" userId="a0ba6b17946a24ca" providerId="LiveId" clId="{B63B8500-14CE-4C01-9A3C-754D72360546}" dt="2022-09-27T16:17:22.726" v="1919" actId="1076"/>
          <ac:spMkLst>
            <pc:docMk/>
            <pc:sldMk cId="3396802615" sldId="257"/>
            <ac:spMk id="9" creationId="{835EB471-711A-992C-4BB7-700EBFCD13C8}"/>
          </ac:spMkLst>
        </pc:spChg>
        <pc:picChg chg="add mod">
          <ac:chgData name="Nayaab Jindani" userId="a0ba6b17946a24ca" providerId="LiveId" clId="{B63B8500-14CE-4C01-9A3C-754D72360546}" dt="2022-09-27T16:11:53.079" v="1876" actId="1076"/>
          <ac:picMkLst>
            <pc:docMk/>
            <pc:sldMk cId="3396802615" sldId="257"/>
            <ac:picMk id="6" creationId="{D88AF9E1-9622-4216-6A13-99FF922C944B}"/>
          </ac:picMkLst>
        </pc:picChg>
      </pc:sldChg>
      <pc:sldChg chg="addSp delSp modSp new mod">
        <pc:chgData name="Nayaab Jindani" userId="a0ba6b17946a24ca" providerId="LiveId" clId="{B63B8500-14CE-4C01-9A3C-754D72360546}" dt="2022-09-27T16:19:20.431" v="1936" actId="478"/>
        <pc:sldMkLst>
          <pc:docMk/>
          <pc:sldMk cId="2188299351" sldId="258"/>
        </pc:sldMkLst>
        <pc:spChg chg="del">
          <ac:chgData name="Nayaab Jindani" userId="a0ba6b17946a24ca" providerId="LiveId" clId="{B63B8500-14CE-4C01-9A3C-754D72360546}" dt="2022-09-27T14:36:47.587" v="195" actId="478"/>
          <ac:spMkLst>
            <pc:docMk/>
            <pc:sldMk cId="2188299351" sldId="258"/>
            <ac:spMk id="2" creationId="{D432DC03-E826-D0A6-DDB0-7F246163EC27}"/>
          </ac:spMkLst>
        </pc:spChg>
        <pc:spChg chg="del">
          <ac:chgData name="Nayaab Jindani" userId="a0ba6b17946a24ca" providerId="LiveId" clId="{B63B8500-14CE-4C01-9A3C-754D72360546}" dt="2022-09-27T14:36:45.185" v="194" actId="478"/>
          <ac:spMkLst>
            <pc:docMk/>
            <pc:sldMk cId="2188299351" sldId="258"/>
            <ac:spMk id="3" creationId="{B15F7E2C-C192-73D2-F4D0-160EA0CB8DA5}"/>
          </ac:spMkLst>
        </pc:spChg>
        <pc:spChg chg="add mod">
          <ac:chgData name="Nayaab Jindani" userId="a0ba6b17946a24ca" providerId="LiveId" clId="{B63B8500-14CE-4C01-9A3C-754D72360546}" dt="2022-09-27T16:11:37.419" v="1872" actId="255"/>
          <ac:spMkLst>
            <pc:docMk/>
            <pc:sldMk cId="2188299351" sldId="258"/>
            <ac:spMk id="6" creationId="{370789DE-58A4-6CEC-3B7D-2914CF89D9D8}"/>
          </ac:spMkLst>
        </pc:spChg>
        <pc:spChg chg="del">
          <ac:chgData name="Nayaab Jindani" userId="a0ba6b17946a24ca" providerId="LiveId" clId="{B63B8500-14CE-4C01-9A3C-754D72360546}" dt="2022-09-27T16:19:20.431" v="1936" actId="478"/>
          <ac:spMkLst>
            <pc:docMk/>
            <pc:sldMk cId="2188299351" sldId="258"/>
            <ac:spMk id="7" creationId="{D0C74978-40ED-D8C5-B399-C539D0DF61EE}"/>
          </ac:spMkLst>
        </pc:spChg>
        <pc:spChg chg="mod">
          <ac:chgData name="Nayaab Jindani" userId="a0ba6b17946a24ca" providerId="LiveId" clId="{B63B8500-14CE-4C01-9A3C-754D72360546}" dt="2022-09-27T16:17:14.867" v="1918" actId="1076"/>
          <ac:spMkLst>
            <pc:docMk/>
            <pc:sldMk cId="2188299351" sldId="258"/>
            <ac:spMk id="8" creationId="{7EDED3A8-628A-C240-B010-1B717E409F19}"/>
          </ac:spMkLst>
        </pc:spChg>
        <pc:picChg chg="add mod">
          <ac:chgData name="Nayaab Jindani" userId="a0ba6b17946a24ca" providerId="LiveId" clId="{B63B8500-14CE-4C01-9A3C-754D72360546}" dt="2022-09-27T16:11:40.412" v="1873" actId="1076"/>
          <ac:picMkLst>
            <pc:docMk/>
            <pc:sldMk cId="2188299351" sldId="258"/>
            <ac:picMk id="5" creationId="{DFFF4D02-888B-4D0D-773E-D78C3D41552B}"/>
          </ac:picMkLst>
        </pc:picChg>
      </pc:sldChg>
      <pc:sldChg chg="new del">
        <pc:chgData name="Nayaab Jindani" userId="a0ba6b17946a24ca" providerId="LiveId" clId="{B63B8500-14CE-4C01-9A3C-754D72360546}" dt="2022-09-27T14:44:16.521" v="335" actId="47"/>
        <pc:sldMkLst>
          <pc:docMk/>
          <pc:sldMk cId="782901753" sldId="259"/>
        </pc:sldMkLst>
      </pc:sldChg>
      <pc:sldChg chg="addSp delSp modSp new mod">
        <pc:chgData name="Nayaab Jindani" userId="a0ba6b17946a24ca" providerId="LiveId" clId="{B63B8500-14CE-4C01-9A3C-754D72360546}" dt="2022-09-27T16:19:07.679" v="1934" actId="478"/>
        <pc:sldMkLst>
          <pc:docMk/>
          <pc:sldMk cId="187395881" sldId="260"/>
        </pc:sldMkLst>
        <pc:spChg chg="add del mod">
          <ac:chgData name="Nayaab Jindani" userId="a0ba6b17946a24ca" providerId="LiveId" clId="{B63B8500-14CE-4C01-9A3C-754D72360546}" dt="2022-09-27T14:50:41.520" v="345"/>
          <ac:spMkLst>
            <pc:docMk/>
            <pc:sldMk cId="187395881" sldId="260"/>
            <ac:spMk id="2" creationId="{E9FEE052-7610-F54A-E48B-A126E682C3EC}"/>
          </ac:spMkLst>
        </pc:spChg>
        <pc:spChg chg="add del mod">
          <ac:chgData name="Nayaab Jindani" userId="a0ba6b17946a24ca" providerId="LiveId" clId="{B63B8500-14CE-4C01-9A3C-754D72360546}" dt="2022-09-27T14:50:41.521" v="347"/>
          <ac:spMkLst>
            <pc:docMk/>
            <pc:sldMk cId="187395881" sldId="260"/>
            <ac:spMk id="5" creationId="{799F379F-FCE0-E96D-42A9-957DD7715F51}"/>
          </ac:spMkLst>
        </pc:spChg>
        <pc:spChg chg="add del mod">
          <ac:chgData name="Nayaab Jindani" userId="a0ba6b17946a24ca" providerId="LiveId" clId="{B63B8500-14CE-4C01-9A3C-754D72360546}" dt="2022-09-27T14:57:40.467" v="356"/>
          <ac:spMkLst>
            <pc:docMk/>
            <pc:sldMk cId="187395881" sldId="260"/>
            <ac:spMk id="6" creationId="{D4EC67EC-9B5F-3DCE-601F-977999C21A60}"/>
          </ac:spMkLst>
        </pc:spChg>
        <pc:spChg chg="add del mod">
          <ac:chgData name="Nayaab Jindani" userId="a0ba6b17946a24ca" providerId="LiveId" clId="{B63B8500-14CE-4C01-9A3C-754D72360546}" dt="2022-09-27T15:07:45.715" v="495" actId="478"/>
          <ac:spMkLst>
            <pc:docMk/>
            <pc:sldMk cId="187395881" sldId="260"/>
            <ac:spMk id="9" creationId="{79F9AF17-5BC8-A514-9670-C85E3616E6B2}"/>
          </ac:spMkLst>
        </pc:spChg>
        <pc:spChg chg="add mod">
          <ac:chgData name="Nayaab Jindani" userId="a0ba6b17946a24ca" providerId="LiveId" clId="{B63B8500-14CE-4C01-9A3C-754D72360546}" dt="2022-09-27T16:10:49.148" v="1865" actId="1076"/>
          <ac:spMkLst>
            <pc:docMk/>
            <pc:sldMk cId="187395881" sldId="260"/>
            <ac:spMk id="10" creationId="{32685EA1-1048-33CF-AE68-46F425B0C2D5}"/>
          </ac:spMkLst>
        </pc:spChg>
        <pc:spChg chg="del">
          <ac:chgData name="Nayaab Jindani" userId="a0ba6b17946a24ca" providerId="LiveId" clId="{B63B8500-14CE-4C01-9A3C-754D72360546}" dt="2022-09-27T16:19:07.679" v="1934" actId="478"/>
          <ac:spMkLst>
            <pc:docMk/>
            <pc:sldMk cId="187395881" sldId="260"/>
            <ac:spMk id="11" creationId="{4F8CF43C-50D5-6CB5-EDFA-5A3DD24FF5F2}"/>
          </ac:spMkLst>
        </pc:spChg>
        <pc:spChg chg="mod">
          <ac:chgData name="Nayaab Jindani" userId="a0ba6b17946a24ca" providerId="LiveId" clId="{B63B8500-14CE-4C01-9A3C-754D72360546}" dt="2022-09-27T16:17:56.922" v="1924" actId="255"/>
          <ac:spMkLst>
            <pc:docMk/>
            <pc:sldMk cId="187395881" sldId="260"/>
            <ac:spMk id="12" creationId="{658CF206-D784-24A3-366E-D788294BB4AE}"/>
          </ac:spMkLst>
        </pc:spChg>
        <pc:picChg chg="add del mod">
          <ac:chgData name="Nayaab Jindani" userId="a0ba6b17946a24ca" providerId="LiveId" clId="{B63B8500-14CE-4C01-9A3C-754D72360546}" dt="2022-09-27T15:06:12.498" v="487" actId="478"/>
          <ac:picMkLst>
            <pc:docMk/>
            <pc:sldMk cId="187395881" sldId="260"/>
            <ac:picMk id="4" creationId="{4E6BE2ED-E7B9-3BD5-8C73-570CB6607CB5}"/>
          </ac:picMkLst>
        </pc:picChg>
        <pc:picChg chg="add mod">
          <ac:chgData name="Nayaab Jindani" userId="a0ba6b17946a24ca" providerId="LiveId" clId="{B63B8500-14CE-4C01-9A3C-754D72360546}" dt="2022-09-27T16:10:44.978" v="1864" actId="1076"/>
          <ac:picMkLst>
            <pc:docMk/>
            <pc:sldMk cId="187395881" sldId="260"/>
            <ac:picMk id="8" creationId="{68516B95-A8E1-53CC-5600-801C7792E588}"/>
          </ac:picMkLst>
        </pc:picChg>
      </pc:sldChg>
      <pc:sldChg chg="addSp delSp modSp new mod">
        <pc:chgData name="Nayaab Jindani" userId="a0ba6b17946a24ca" providerId="LiveId" clId="{B63B8500-14CE-4C01-9A3C-754D72360546}" dt="2022-09-27T16:19:13.018" v="1935" actId="478"/>
        <pc:sldMkLst>
          <pc:docMk/>
          <pc:sldMk cId="1222450232" sldId="261"/>
        </pc:sldMkLst>
        <pc:spChg chg="add mod">
          <ac:chgData name="Nayaab Jindani" userId="a0ba6b17946a24ca" providerId="LiveId" clId="{B63B8500-14CE-4C01-9A3C-754D72360546}" dt="2022-09-27T16:11:19.752" v="1869" actId="1076"/>
          <ac:spMkLst>
            <pc:docMk/>
            <pc:sldMk cId="1222450232" sldId="261"/>
            <ac:spMk id="4" creationId="{D70F809F-2040-088C-C833-77F37655B08F}"/>
          </ac:spMkLst>
        </pc:spChg>
        <pc:spChg chg="del">
          <ac:chgData name="Nayaab Jindani" userId="a0ba6b17946a24ca" providerId="LiveId" clId="{B63B8500-14CE-4C01-9A3C-754D72360546}" dt="2022-09-27T16:19:13.018" v="1935" actId="478"/>
          <ac:spMkLst>
            <pc:docMk/>
            <pc:sldMk cId="1222450232" sldId="261"/>
            <ac:spMk id="5" creationId="{46F34496-C527-D5F1-DC7C-457EEFCB9693}"/>
          </ac:spMkLst>
        </pc:spChg>
        <pc:spChg chg="mod">
          <ac:chgData name="Nayaab Jindani" userId="a0ba6b17946a24ca" providerId="LiveId" clId="{B63B8500-14CE-4C01-9A3C-754D72360546}" dt="2022-09-27T16:17:43.618" v="1922" actId="1076"/>
          <ac:spMkLst>
            <pc:docMk/>
            <pc:sldMk cId="1222450232" sldId="261"/>
            <ac:spMk id="6" creationId="{C8D50541-9C38-D613-08CE-C55C154A2126}"/>
          </ac:spMkLst>
        </pc:spChg>
        <pc:picChg chg="add mod">
          <ac:chgData name="Nayaab Jindani" userId="a0ba6b17946a24ca" providerId="LiveId" clId="{B63B8500-14CE-4C01-9A3C-754D72360546}" dt="2022-09-27T16:11:12.308" v="1868" actId="1076"/>
          <ac:picMkLst>
            <pc:docMk/>
            <pc:sldMk cId="1222450232" sldId="261"/>
            <ac:picMk id="3" creationId="{18A818CB-8CD4-632C-0786-6F2C54CA0EAC}"/>
          </ac:picMkLst>
        </pc:picChg>
      </pc:sldChg>
      <pc:sldChg chg="addSp delSp modSp new mod">
        <pc:chgData name="Nayaab Jindani" userId="a0ba6b17946a24ca" providerId="LiveId" clId="{B63B8500-14CE-4C01-9A3C-754D72360546}" dt="2022-09-27T16:19:01.319" v="1933" actId="478"/>
        <pc:sldMkLst>
          <pc:docMk/>
          <pc:sldMk cId="4264792243" sldId="262"/>
        </pc:sldMkLst>
        <pc:spChg chg="add del mod">
          <ac:chgData name="Nayaab Jindani" userId="a0ba6b17946a24ca" providerId="LiveId" clId="{B63B8500-14CE-4C01-9A3C-754D72360546}" dt="2022-09-27T15:12:08.966" v="504"/>
          <ac:spMkLst>
            <pc:docMk/>
            <pc:sldMk cId="4264792243" sldId="262"/>
            <ac:spMk id="6" creationId="{AF9EDE42-BE31-A4BC-5E41-E56F45EEBCDB}"/>
          </ac:spMkLst>
        </pc:spChg>
        <pc:spChg chg="add mod">
          <ac:chgData name="Nayaab Jindani" userId="a0ba6b17946a24ca" providerId="LiveId" clId="{B63B8500-14CE-4C01-9A3C-754D72360546}" dt="2022-09-27T16:10:06.861" v="1855" actId="14100"/>
          <ac:spMkLst>
            <pc:docMk/>
            <pc:sldMk cId="4264792243" sldId="262"/>
            <ac:spMk id="7" creationId="{86F9355A-C733-F383-870A-97AF91121CCC}"/>
          </ac:spMkLst>
        </pc:spChg>
        <pc:spChg chg="del">
          <ac:chgData name="Nayaab Jindani" userId="a0ba6b17946a24ca" providerId="LiveId" clId="{B63B8500-14CE-4C01-9A3C-754D72360546}" dt="2022-09-27T16:19:01.319" v="1933" actId="478"/>
          <ac:spMkLst>
            <pc:docMk/>
            <pc:sldMk cId="4264792243" sldId="262"/>
            <ac:spMk id="8" creationId="{1186BF8C-06EB-BEB4-B759-392A7BEE04E6}"/>
          </ac:spMkLst>
        </pc:spChg>
        <pc:spChg chg="mod">
          <ac:chgData name="Nayaab Jindani" userId="a0ba6b17946a24ca" providerId="LiveId" clId="{B63B8500-14CE-4C01-9A3C-754D72360546}" dt="2022-09-27T16:18:09.843" v="1926" actId="255"/>
          <ac:spMkLst>
            <pc:docMk/>
            <pc:sldMk cId="4264792243" sldId="262"/>
            <ac:spMk id="9" creationId="{605617A1-F3F9-A410-6FE5-8569298A9A16}"/>
          </ac:spMkLst>
        </pc:spChg>
        <pc:picChg chg="add del mod">
          <ac:chgData name="Nayaab Jindani" userId="a0ba6b17946a24ca" providerId="LiveId" clId="{B63B8500-14CE-4C01-9A3C-754D72360546}" dt="2022-09-27T15:08:58.401" v="498" actId="478"/>
          <ac:picMkLst>
            <pc:docMk/>
            <pc:sldMk cId="4264792243" sldId="262"/>
            <ac:picMk id="3" creationId="{27F17419-933C-48CA-4C04-90F3B0DA5158}"/>
          </ac:picMkLst>
        </pc:picChg>
        <pc:picChg chg="add mod">
          <ac:chgData name="Nayaab Jindani" userId="a0ba6b17946a24ca" providerId="LiveId" clId="{B63B8500-14CE-4C01-9A3C-754D72360546}" dt="2022-09-27T16:10:01.762" v="1854" actId="1076"/>
          <ac:picMkLst>
            <pc:docMk/>
            <pc:sldMk cId="4264792243" sldId="262"/>
            <ac:picMk id="5" creationId="{25695C44-EC57-73B2-96CE-C7B7607736B1}"/>
          </ac:picMkLst>
        </pc:picChg>
      </pc:sldChg>
      <pc:sldChg chg="addSp delSp modSp new mod">
        <pc:chgData name="Nayaab Jindani" userId="a0ba6b17946a24ca" providerId="LiveId" clId="{B63B8500-14CE-4C01-9A3C-754D72360546}" dt="2022-09-27T16:18:56.782" v="1932" actId="478"/>
        <pc:sldMkLst>
          <pc:docMk/>
          <pc:sldMk cId="1849237026" sldId="263"/>
        </pc:sldMkLst>
        <pc:spChg chg="add mod">
          <ac:chgData name="Nayaab Jindani" userId="a0ba6b17946a24ca" providerId="LiveId" clId="{B63B8500-14CE-4C01-9A3C-754D72360546}" dt="2022-09-27T16:13:10.507" v="1887" actId="1076"/>
          <ac:spMkLst>
            <pc:docMk/>
            <pc:sldMk cId="1849237026" sldId="263"/>
            <ac:spMk id="2" creationId="{B5553D3A-0562-2BB4-4058-04E4CDC1BC8D}"/>
          </ac:spMkLst>
        </pc:spChg>
        <pc:spChg chg="add mod">
          <ac:chgData name="Nayaab Jindani" userId="a0ba6b17946a24ca" providerId="LiveId" clId="{B63B8500-14CE-4C01-9A3C-754D72360546}" dt="2022-09-27T16:13:26.938" v="1889" actId="1076"/>
          <ac:spMkLst>
            <pc:docMk/>
            <pc:sldMk cId="1849237026" sldId="263"/>
            <ac:spMk id="3" creationId="{798A86B4-614E-D4E9-CBAC-734EF975CC9D}"/>
          </ac:spMkLst>
        </pc:spChg>
        <pc:spChg chg="del">
          <ac:chgData name="Nayaab Jindani" userId="a0ba6b17946a24ca" providerId="LiveId" clId="{B63B8500-14CE-4C01-9A3C-754D72360546}" dt="2022-09-27T16:18:56.782" v="1932" actId="478"/>
          <ac:spMkLst>
            <pc:docMk/>
            <pc:sldMk cId="1849237026" sldId="263"/>
            <ac:spMk id="4" creationId="{D223FC2C-78A0-7BE7-2B21-937135114E28}"/>
          </ac:spMkLst>
        </pc:spChg>
        <pc:spChg chg="mod">
          <ac:chgData name="Nayaab Jindani" userId="a0ba6b17946a24ca" providerId="LiveId" clId="{B63B8500-14CE-4C01-9A3C-754D72360546}" dt="2022-09-27T16:18:30.467" v="1928" actId="255"/>
          <ac:spMkLst>
            <pc:docMk/>
            <pc:sldMk cId="1849237026" sldId="263"/>
            <ac:spMk id="5" creationId="{12E047CF-9E82-8E55-A3D3-E7AE54F0BE2E}"/>
          </ac:spMkLst>
        </pc:spChg>
      </pc:sldChg>
      <pc:sldChg chg="addSp delSp modSp new mod">
        <pc:chgData name="Nayaab Jindani" userId="a0ba6b17946a24ca" providerId="LiveId" clId="{B63B8500-14CE-4C01-9A3C-754D72360546}" dt="2022-09-27T16:18:51.074" v="1931" actId="478"/>
        <pc:sldMkLst>
          <pc:docMk/>
          <pc:sldMk cId="2830091899" sldId="264"/>
        </pc:sldMkLst>
        <pc:spChg chg="add mod">
          <ac:chgData name="Nayaab Jindani" userId="a0ba6b17946a24ca" providerId="LiveId" clId="{B63B8500-14CE-4C01-9A3C-754D72360546}" dt="2022-09-27T16:14:28.929" v="1898" actId="123"/>
          <ac:spMkLst>
            <pc:docMk/>
            <pc:sldMk cId="2830091899" sldId="264"/>
            <ac:spMk id="2" creationId="{265681D7-2A02-A9BF-8DE3-F600FAF274BD}"/>
          </ac:spMkLst>
        </pc:spChg>
        <pc:spChg chg="add mod">
          <ac:chgData name="Nayaab Jindani" userId="a0ba6b17946a24ca" providerId="LiveId" clId="{B63B8500-14CE-4C01-9A3C-754D72360546}" dt="2022-09-27T16:14:17.481" v="1896" actId="1076"/>
          <ac:spMkLst>
            <pc:docMk/>
            <pc:sldMk cId="2830091899" sldId="264"/>
            <ac:spMk id="3" creationId="{5DE9BC50-3B0D-6B21-4A8F-584EBE8B9B11}"/>
          </ac:spMkLst>
        </pc:spChg>
        <pc:spChg chg="del">
          <ac:chgData name="Nayaab Jindani" userId="a0ba6b17946a24ca" providerId="LiveId" clId="{B63B8500-14CE-4C01-9A3C-754D72360546}" dt="2022-09-27T16:18:51.074" v="1931" actId="478"/>
          <ac:spMkLst>
            <pc:docMk/>
            <pc:sldMk cId="2830091899" sldId="264"/>
            <ac:spMk id="4" creationId="{9AEFA1CF-9409-4DEB-0E8C-46EB40876F94}"/>
          </ac:spMkLst>
        </pc:spChg>
        <pc:spChg chg="mod">
          <ac:chgData name="Nayaab Jindani" userId="a0ba6b17946a24ca" providerId="LiveId" clId="{B63B8500-14CE-4C01-9A3C-754D72360546}" dt="2022-09-27T16:18:42.429" v="1930" actId="255"/>
          <ac:spMkLst>
            <pc:docMk/>
            <pc:sldMk cId="2830091899" sldId="264"/>
            <ac:spMk id="5" creationId="{E785BEAA-7D49-ACAE-24E1-04258EF339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23C26-83E7-4A3E-9479-CE792BAC0C7A}" type="datetimeFigureOut">
              <a:rPr lang="en-IN" smtClean="0"/>
              <a:t>28-09-2022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366F7-6FC9-4DE1-9B53-28245A11530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89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51A3-BEC6-422A-AA5C-FD61B41EF421}" type="datetime1">
              <a:rPr lang="en-IN" smtClean="0"/>
              <a:t>28-09-2022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IN" dirty="0"/>
              <a:t>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6F5D-A090-4735-B030-C2DA503B24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5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9A70-5A3B-43C6-94D6-471518130FBB}" type="datetime1">
              <a:rPr lang="en-IN" smtClean="0"/>
              <a:t>28-09-2022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6F5D-A090-4735-B030-C2DA503B24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65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5C9-F46B-47FE-BCD8-833ABDB17CE5}" type="datetime1">
              <a:rPr lang="en-IN" smtClean="0"/>
              <a:t>28-09-2022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6F5D-A090-4735-B030-C2DA503B24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34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2597-9B13-4DAE-BF6D-1599981BC5AD}" type="datetime1">
              <a:rPr lang="en-IN" smtClean="0"/>
              <a:t>28-09-2022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6F5D-A090-4735-B030-C2DA503B24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45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3058-A777-41FF-A423-8F80E15B2A16}" type="datetime1">
              <a:rPr lang="en-IN" smtClean="0"/>
              <a:t>28-09-2022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6F5D-A090-4735-B030-C2DA503B24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280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F39C-DA5F-4337-AC0D-CB9D9D626370}" type="datetime1">
              <a:rPr lang="en-IN" smtClean="0"/>
              <a:t>28-09-2022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6F5D-A090-4735-B030-C2DA503B24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75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BC64-6241-40DE-AF0D-A263856EF9D1}" type="datetime1">
              <a:rPr lang="en-IN" smtClean="0"/>
              <a:t>28-09-2022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6F5D-A090-4735-B030-C2DA503B24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5473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BF9B-8D26-432F-8D91-F6D4798D73E8}" type="datetime1">
              <a:rPr lang="en-IN" smtClean="0"/>
              <a:t>28-09-2022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6F5D-A090-4735-B030-C2DA503B24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547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F641-CF8A-4DA6-9E44-88B828F0B30E}" type="datetime1">
              <a:rPr lang="en-IN" smtClean="0"/>
              <a:t>28-09-2022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6F5D-A090-4735-B030-C2DA503B24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35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D951-0962-400F-8047-15EED741C5A5}" type="datetime1">
              <a:rPr lang="en-IN" smtClean="0"/>
              <a:t>28-09-2022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08B6F5D-A090-4735-B030-C2DA503B24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05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CC3D-ADA4-4602-B529-A5CAFD4C7214}" type="datetime1">
              <a:rPr lang="en-IN" smtClean="0"/>
              <a:t>28-09-2022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6F5D-A090-4735-B030-C2DA503B24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7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8656-058A-4E93-A7F8-4640845F5F76}" type="datetime1">
              <a:rPr lang="en-IN" smtClean="0"/>
              <a:t>28-09-2022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6F5D-A090-4735-B030-C2DA503B24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06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C406-9E59-4270-8965-81E607366E9C}" type="datetime1">
              <a:rPr lang="en-IN" smtClean="0"/>
              <a:t>28-09-2022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6F5D-A090-4735-B030-C2DA503B24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65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95238-63FC-4222-92C1-75F08F4EA0A3}" type="datetime1">
              <a:rPr lang="en-IN" smtClean="0"/>
              <a:t>28-09-2022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6F5D-A090-4735-B030-C2DA503B24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01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BA15-EA21-428B-9DFE-A50354BF000B}" type="datetime1">
              <a:rPr lang="en-IN" smtClean="0"/>
              <a:t>28-09-2022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6F5D-A090-4735-B030-C2DA503B24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90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EA18-CE8F-4ED8-BF36-8FB312FB0FF9}" type="datetime1">
              <a:rPr lang="en-IN" smtClean="0"/>
              <a:t>28-09-2022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6F5D-A090-4735-B030-C2DA503B24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82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E4C8-A4B0-4208-81E2-AB03F82A6D1E}" type="datetime1">
              <a:rPr lang="en-IN" smtClean="0"/>
              <a:t>28-09-2022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6F5D-A090-4735-B030-C2DA503B24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74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41EC7B-EE12-4F1D-BBF8-3F50543D06B7}" type="datetime1">
              <a:rPr lang="en-IN" smtClean="0"/>
              <a:t>28-09-2022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IN" dirty="0"/>
              <a:t>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8B6F5D-A090-4735-B030-C2DA503B24F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85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rban.gov.in/index.php/map#gsc.tab=0" TargetMode="External"/><Relationship Id="rId2" Type="http://schemas.openxmlformats.org/officeDocument/2006/relationships/hyperlink" Target="https://data.gov.in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hreporting.nic.in/netiay/newreport.aspx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3B72F-3525-AEF4-EB75-0E66F1ABD981}"/>
              </a:ext>
            </a:extLst>
          </p:cNvPr>
          <p:cNvSpPr txBox="1"/>
          <p:nvPr/>
        </p:nvSpPr>
        <p:spPr>
          <a:xfrm>
            <a:off x="1568824" y="2090172"/>
            <a:ext cx="87495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Prayog Data Analytics 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System</a:t>
            </a:r>
          </a:p>
          <a:p>
            <a:pPr algn="ctr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Team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Prayog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6B844-895F-CBBC-8A1A-E39E3262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2844" y="6232898"/>
            <a:ext cx="551167" cy="365125"/>
          </a:xfrm>
        </p:spPr>
        <p:txBody>
          <a:bodyPr/>
          <a:lstStyle/>
          <a:p>
            <a:fld id="{B08B6F5D-A090-4735-B030-C2DA503B24F7}" type="slidenum">
              <a:rPr lang="en-IN" sz="2000" smtClean="0"/>
              <a:t>1</a:t>
            </a:fld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153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035836-6D3E-E8BA-685B-304E5668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6909" y="5883275"/>
            <a:ext cx="501061" cy="365125"/>
          </a:xfrm>
        </p:spPr>
        <p:txBody>
          <a:bodyPr/>
          <a:lstStyle/>
          <a:p>
            <a:fld id="{B08B6F5D-A090-4735-B030-C2DA503B24F7}" type="slidenum">
              <a:rPr lang="en-IN" sz="2000" smtClean="0"/>
              <a:t>10</a:t>
            </a:fld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575BE3-C711-ABE1-F242-5F6D83273CE5}"/>
              </a:ext>
            </a:extLst>
          </p:cNvPr>
          <p:cNvSpPr txBox="1"/>
          <p:nvPr/>
        </p:nvSpPr>
        <p:spPr>
          <a:xfrm>
            <a:off x="1843715" y="1557141"/>
            <a:ext cx="91081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Literature review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https://data.gov.in/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https://rurban.gov.in/index.php/map#gsc.tab=0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https://rhreporting.nic.in/netiay/newreport.aspx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809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2EA265-E566-A213-3D1B-CEAF0A4B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6F5D-A090-4735-B030-C2DA503B24F7}" type="slidenum">
              <a:rPr lang="en-IN" smtClean="0"/>
              <a:t>11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BF525-28B0-FCFC-B0E5-36F6D6F1C28F}"/>
              </a:ext>
            </a:extLst>
          </p:cNvPr>
          <p:cNvSpPr txBox="1"/>
          <p:nvPr/>
        </p:nvSpPr>
        <p:spPr>
          <a:xfrm>
            <a:off x="1174376" y="1326776"/>
            <a:ext cx="74227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42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4E89-FB5B-C263-9F38-ED77FFD8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75CEC-DBCD-CF82-9642-18631413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6F5D-A090-4735-B030-C2DA503B24F7}" type="slidenum">
              <a:rPr lang="en-IN" smtClean="0"/>
              <a:t>2</a:t>
            </a:fld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FAC17-77CE-7F70-A646-B1FA53A15936}"/>
              </a:ext>
            </a:extLst>
          </p:cNvPr>
          <p:cNvSpPr txBox="1"/>
          <p:nvPr/>
        </p:nvSpPr>
        <p:spPr>
          <a:xfrm>
            <a:off x="2822620" y="2173812"/>
            <a:ext cx="73420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give a basic idea of the interface of the website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working of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its resource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give a basic idea of working of data analysis and the tools required 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136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5D1405-4E93-B2B2-41CC-741EBA77F9EB}"/>
              </a:ext>
            </a:extLst>
          </p:cNvPr>
          <p:cNvSpPr txBox="1"/>
          <p:nvPr/>
        </p:nvSpPr>
        <p:spPr>
          <a:xfrm>
            <a:off x="320543" y="452157"/>
            <a:ext cx="804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our Interface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8AF9E1-9622-4216-6A13-99FF922C9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34" y="1563392"/>
            <a:ext cx="8189150" cy="485700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0610A1-16AB-645D-CA14-2D91ADEE596B}"/>
              </a:ext>
            </a:extLst>
          </p:cNvPr>
          <p:cNvSpPr txBox="1"/>
          <p:nvPr/>
        </p:nvSpPr>
        <p:spPr>
          <a:xfrm>
            <a:off x="8509693" y="2526583"/>
            <a:ext cx="33617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categories for the users to interact with the website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down menu according to our requirement.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EB471-711A-992C-4BB7-700EBFCD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099" y="6345414"/>
            <a:ext cx="551167" cy="365125"/>
          </a:xfrm>
        </p:spPr>
        <p:txBody>
          <a:bodyPr/>
          <a:lstStyle/>
          <a:p>
            <a:fld id="{B08B6F5D-A090-4735-B030-C2DA503B24F7}" type="slidenum">
              <a:rPr lang="en-IN" sz="2000" smtClean="0"/>
              <a:t>3</a:t>
            </a:fld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9680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FF4D02-888B-4D0D-773E-D78C3D415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" y="923365"/>
            <a:ext cx="8015905" cy="523538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0789DE-58A4-6CEC-3B7D-2914CF89D9D8}"/>
              </a:ext>
            </a:extLst>
          </p:cNvPr>
          <p:cNvSpPr txBox="1"/>
          <p:nvPr/>
        </p:nvSpPr>
        <p:spPr>
          <a:xfrm>
            <a:off x="8534399" y="1997839"/>
            <a:ext cx="33169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Slides showing most viewed datasets and recently added 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for reporting bugs and taking feedback from the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and interactive.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ED3A8-628A-C240-B010-1B717E40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6910" y="6248400"/>
            <a:ext cx="551167" cy="365125"/>
          </a:xfrm>
        </p:spPr>
        <p:txBody>
          <a:bodyPr/>
          <a:lstStyle/>
          <a:p>
            <a:fld id="{B08B6F5D-A090-4735-B030-C2DA503B24F7}" type="slidenum">
              <a:rPr lang="en-IN" sz="2000" smtClean="0"/>
              <a:t>4</a:t>
            </a:fld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8829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18CB-8CD4-632C-0786-6F2C54CA0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09" y="1105541"/>
            <a:ext cx="8758044" cy="47720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0F809F-2040-088C-C833-77F37655B08F}"/>
              </a:ext>
            </a:extLst>
          </p:cNvPr>
          <p:cNvSpPr txBox="1"/>
          <p:nvPr/>
        </p:nvSpPr>
        <p:spPr>
          <a:xfrm>
            <a:off x="9296400" y="2151727"/>
            <a:ext cx="27073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Schemes will be categorized according to its ministry.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selecting a scheme the report for that scheme will be shown.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50541-9C38-D613-08CE-C55C154A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1259" y="6248400"/>
            <a:ext cx="551167" cy="365125"/>
          </a:xfrm>
        </p:spPr>
        <p:txBody>
          <a:bodyPr/>
          <a:lstStyle/>
          <a:p>
            <a:fld id="{B08B6F5D-A090-4735-B030-C2DA503B24F7}" type="slidenum">
              <a:rPr lang="en-IN" sz="2000" smtClean="0"/>
              <a:t>5</a:t>
            </a:fld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2245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8516B95-A8E1-53CC-5600-801C7792E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4" y="397494"/>
            <a:ext cx="9027460" cy="488106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685EA1-1048-33CF-AE68-46F425B0C2D5}"/>
              </a:ext>
            </a:extLst>
          </p:cNvPr>
          <p:cNvSpPr txBox="1"/>
          <p:nvPr/>
        </p:nvSpPr>
        <p:spPr>
          <a:xfrm>
            <a:off x="3056965" y="5585012"/>
            <a:ext cx="7073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an example of how the reports will look.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58CF206-D784-24A3-366E-D788294B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1809" y="6248400"/>
            <a:ext cx="551167" cy="365125"/>
          </a:xfrm>
        </p:spPr>
        <p:txBody>
          <a:bodyPr/>
          <a:lstStyle/>
          <a:p>
            <a:fld id="{B08B6F5D-A090-4735-B030-C2DA503B24F7}" type="slidenum">
              <a:rPr lang="en-IN" sz="2000" smtClean="0"/>
              <a:t>6</a:t>
            </a:fld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739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695C44-EC57-73B2-96CE-C7B760773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81" y="851648"/>
            <a:ext cx="8812749" cy="4760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F9355A-C733-F383-870A-97AF91121CCC}"/>
              </a:ext>
            </a:extLst>
          </p:cNvPr>
          <p:cNvSpPr txBox="1"/>
          <p:nvPr/>
        </p:nvSpPr>
        <p:spPr>
          <a:xfrm>
            <a:off x="9170893" y="2510117"/>
            <a:ext cx="2805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clicking on a specific report it will show graphical data as well as tabular data of particular scheme.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617A1-F3F9-A410-6FE5-8569298A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5679" y="6268757"/>
            <a:ext cx="551167" cy="365125"/>
          </a:xfrm>
        </p:spPr>
        <p:txBody>
          <a:bodyPr/>
          <a:lstStyle/>
          <a:p>
            <a:fld id="{B08B6F5D-A090-4735-B030-C2DA503B24F7}" type="slidenum">
              <a:rPr lang="en-IN" sz="2000" smtClean="0"/>
              <a:t>7</a:t>
            </a:fld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64792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553D3A-0562-2BB4-4058-04E4CDC1BC8D}"/>
              </a:ext>
            </a:extLst>
          </p:cNvPr>
          <p:cNvSpPr txBox="1"/>
          <p:nvPr/>
        </p:nvSpPr>
        <p:spPr>
          <a:xfrm>
            <a:off x="1649506" y="1631575"/>
            <a:ext cx="830131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create a database that will be handled by the administrator.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administrator will be able to do CRUD operations on the database.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store the data regarding the reports in the database.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host or send the graphs, maps and tabular data on the website when client sends a request after clicking on a report.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8A86B4-614E-D4E9-CBAC-734EF975CC9D}"/>
              </a:ext>
            </a:extLst>
          </p:cNvPr>
          <p:cNvSpPr txBox="1"/>
          <p:nvPr/>
        </p:nvSpPr>
        <p:spPr>
          <a:xfrm>
            <a:off x="5136777" y="600634"/>
            <a:ext cx="684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047CF-9E82-8E55-A3D3-E7AE54F0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5680" y="6388826"/>
            <a:ext cx="551167" cy="365125"/>
          </a:xfrm>
        </p:spPr>
        <p:txBody>
          <a:bodyPr/>
          <a:lstStyle/>
          <a:p>
            <a:fld id="{B08B6F5D-A090-4735-B030-C2DA503B24F7}" type="slidenum">
              <a:rPr lang="en-IN" sz="2000" smtClean="0"/>
              <a:t>8</a:t>
            </a:fld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4923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5681D7-2A02-A9BF-8DE3-F600FAF274BD}"/>
              </a:ext>
            </a:extLst>
          </p:cNvPr>
          <p:cNvSpPr txBox="1"/>
          <p:nvPr/>
        </p:nvSpPr>
        <p:spPr>
          <a:xfrm>
            <a:off x="1689847" y="1754022"/>
            <a:ext cx="8166847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and statistical data regarding the report would be stored in the database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client clicks on report which he/she wants to see for the data then after clicking on the report it will send a query to the database at the backend to send the data regarding the report to the website which would be shown on the website.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9BC50-3B0D-6B21-4A8F-584EBE8B9B11}"/>
              </a:ext>
            </a:extLst>
          </p:cNvPr>
          <p:cNvSpPr txBox="1"/>
          <p:nvPr/>
        </p:nvSpPr>
        <p:spPr>
          <a:xfrm>
            <a:off x="4155139" y="740477"/>
            <a:ext cx="7817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BEAA-7D49-ACAE-24E1-04258EF3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195" y="6248400"/>
            <a:ext cx="551167" cy="365125"/>
          </a:xfrm>
        </p:spPr>
        <p:txBody>
          <a:bodyPr/>
          <a:lstStyle/>
          <a:p>
            <a:fld id="{B08B6F5D-A090-4735-B030-C2DA503B24F7}" type="slidenum">
              <a:rPr lang="en-IN" sz="2000" smtClean="0"/>
              <a:t>9</a:t>
            </a:fld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30091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192</TotalTime>
  <Words>333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Times New Roman</vt:lpstr>
      <vt:lpstr>Parallax</vt:lpstr>
      <vt:lpstr>PowerPoint Presentation</vt:lpstr>
      <vt:lpstr>Objectives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Nayaab Jindani</dc:creator>
  <cp:lastModifiedBy>Nayaab Jindani</cp:lastModifiedBy>
  <cp:revision>5</cp:revision>
  <dcterms:created xsi:type="dcterms:W3CDTF">2022-09-27T14:22:02Z</dcterms:created>
  <dcterms:modified xsi:type="dcterms:W3CDTF">2022-09-28T07:07:49Z</dcterms:modified>
</cp:coreProperties>
</file>