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5"/>
  </p:notesMasterIdLst>
  <p:sldIdLst>
    <p:sldId id="256" r:id="rId2"/>
    <p:sldId id="268" r:id="rId3"/>
    <p:sldId id="260" r:id="rId4"/>
    <p:sldId id="257" r:id="rId5"/>
    <p:sldId id="266" r:id="rId6"/>
    <p:sldId id="263" r:id="rId7"/>
    <p:sldId id="258" r:id="rId8"/>
    <p:sldId id="264" r:id="rId9"/>
    <p:sldId id="267" r:id="rId10"/>
    <p:sldId id="259" r:id="rId11"/>
    <p:sldId id="262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ab Jindani" userId="a0ba6b17946a24ca" providerId="LiveId" clId="{251BABE4-A2FD-4781-A06A-E4357D53F243}"/>
    <pc:docChg chg="undo redo custSel addSld modSld">
      <pc:chgData name="Nayaab Jindani" userId="a0ba6b17946a24ca" providerId="LiveId" clId="{251BABE4-A2FD-4781-A06A-E4357D53F243}" dt="2022-11-02T16:26:48.183" v="874" actId="20577"/>
      <pc:docMkLst>
        <pc:docMk/>
      </pc:docMkLst>
      <pc:sldChg chg="addSp modSp mod">
        <pc:chgData name="Nayaab Jindani" userId="a0ba6b17946a24ca" providerId="LiveId" clId="{251BABE4-A2FD-4781-A06A-E4357D53F243}" dt="2022-11-02T04:21:12.989" v="55" actId="1076"/>
        <pc:sldMkLst>
          <pc:docMk/>
          <pc:sldMk cId="1496929593" sldId="256"/>
        </pc:sldMkLst>
        <pc:spChg chg="add mod">
          <ac:chgData name="Nayaab Jindani" userId="a0ba6b17946a24ca" providerId="LiveId" clId="{251BABE4-A2FD-4781-A06A-E4357D53F243}" dt="2022-11-02T04:21:12.989" v="55" actId="1076"/>
          <ac:spMkLst>
            <pc:docMk/>
            <pc:sldMk cId="1496929593" sldId="256"/>
            <ac:spMk id="5" creationId="{D3379637-8BFA-B4B7-77E1-D7572A0CFFC1}"/>
          </ac:spMkLst>
        </pc:spChg>
      </pc:sldChg>
      <pc:sldChg chg="modSp mod">
        <pc:chgData name="Nayaab Jindani" userId="a0ba6b17946a24ca" providerId="LiveId" clId="{251BABE4-A2FD-4781-A06A-E4357D53F243}" dt="2022-11-02T12:01:17.126" v="313" actId="2710"/>
        <pc:sldMkLst>
          <pc:docMk/>
          <pc:sldMk cId="3692541032" sldId="257"/>
        </pc:sldMkLst>
        <pc:spChg chg="mod">
          <ac:chgData name="Nayaab Jindani" userId="a0ba6b17946a24ca" providerId="LiveId" clId="{251BABE4-A2FD-4781-A06A-E4357D53F243}" dt="2022-11-02T12:01:17.126" v="313" actId="2710"/>
          <ac:spMkLst>
            <pc:docMk/>
            <pc:sldMk cId="3692541032" sldId="257"/>
            <ac:spMk id="3" creationId="{4F513214-97C3-B0AF-EE82-6C2EA4BC6853}"/>
          </ac:spMkLst>
        </pc:spChg>
      </pc:sldChg>
      <pc:sldChg chg="modSp mod">
        <pc:chgData name="Nayaab Jindani" userId="a0ba6b17946a24ca" providerId="LiveId" clId="{251BABE4-A2FD-4781-A06A-E4357D53F243}" dt="2022-11-02T12:54:03.002" v="657" actId="123"/>
        <pc:sldMkLst>
          <pc:docMk/>
          <pc:sldMk cId="2015267620" sldId="262"/>
        </pc:sldMkLst>
        <pc:spChg chg="mod">
          <ac:chgData name="Nayaab Jindani" userId="a0ba6b17946a24ca" providerId="LiveId" clId="{251BABE4-A2FD-4781-A06A-E4357D53F243}" dt="2022-11-02T12:53:59.596" v="656" actId="123"/>
          <ac:spMkLst>
            <pc:docMk/>
            <pc:sldMk cId="2015267620" sldId="262"/>
            <ac:spMk id="39" creationId="{2E3EFE93-B141-C31B-58CF-55C752AFDD15}"/>
          </ac:spMkLst>
        </pc:spChg>
        <pc:spChg chg="mod">
          <ac:chgData name="Nayaab Jindani" userId="a0ba6b17946a24ca" providerId="LiveId" clId="{251BABE4-A2FD-4781-A06A-E4357D53F243}" dt="2022-11-02T12:54:03.002" v="657" actId="123"/>
          <ac:spMkLst>
            <pc:docMk/>
            <pc:sldMk cId="2015267620" sldId="262"/>
            <ac:spMk id="41" creationId="{E8EB41EF-4489-EFA4-158A-DB1767480C4C}"/>
          </ac:spMkLst>
        </pc:spChg>
        <pc:graphicFrameChg chg="mod">
          <ac:chgData name="Nayaab Jindani" userId="a0ba6b17946a24ca" providerId="LiveId" clId="{251BABE4-A2FD-4781-A06A-E4357D53F243}" dt="2022-11-02T12:53:52.372" v="655" actId="1076"/>
          <ac:graphicFrameMkLst>
            <pc:docMk/>
            <pc:sldMk cId="2015267620" sldId="262"/>
            <ac:graphicFrameMk id="25" creationId="{6584D1C5-6035-E2D4-238E-FD812453D81F}"/>
          </ac:graphicFrameMkLst>
        </pc:graphicFrameChg>
      </pc:sldChg>
      <pc:sldChg chg="modSp mod">
        <pc:chgData name="Nayaab Jindani" userId="a0ba6b17946a24ca" providerId="LiveId" clId="{251BABE4-A2FD-4781-A06A-E4357D53F243}" dt="2022-11-02T12:53:28.804" v="652" actId="122"/>
        <pc:sldMkLst>
          <pc:docMk/>
          <pc:sldMk cId="3239934569" sldId="265"/>
        </pc:sldMkLst>
        <pc:spChg chg="mod">
          <ac:chgData name="Nayaab Jindani" userId="a0ba6b17946a24ca" providerId="LiveId" clId="{251BABE4-A2FD-4781-A06A-E4357D53F243}" dt="2022-11-02T12:53:28.804" v="652" actId="122"/>
          <ac:spMkLst>
            <pc:docMk/>
            <pc:sldMk cId="3239934569" sldId="265"/>
            <ac:spMk id="4" creationId="{FF1FA018-4A75-911E-7223-5E8054E5C1ED}"/>
          </ac:spMkLst>
        </pc:spChg>
      </pc:sldChg>
      <pc:sldChg chg="modSp new mod">
        <pc:chgData name="Nayaab Jindani" userId="a0ba6b17946a24ca" providerId="LiveId" clId="{251BABE4-A2FD-4781-A06A-E4357D53F243}" dt="2022-11-02T15:21:51.046" v="692" actId="20577"/>
        <pc:sldMkLst>
          <pc:docMk/>
          <pc:sldMk cId="2271440848" sldId="268"/>
        </pc:sldMkLst>
        <pc:spChg chg="mod">
          <ac:chgData name="Nayaab Jindani" userId="a0ba6b17946a24ca" providerId="LiveId" clId="{251BABE4-A2FD-4781-A06A-E4357D53F243}" dt="2022-11-02T15:21:36.320" v="661" actId="108"/>
          <ac:spMkLst>
            <pc:docMk/>
            <pc:sldMk cId="2271440848" sldId="268"/>
            <ac:spMk id="2" creationId="{45DDE292-FB82-D765-20E0-67477A578914}"/>
          </ac:spMkLst>
        </pc:spChg>
        <pc:spChg chg="mod">
          <ac:chgData name="Nayaab Jindani" userId="a0ba6b17946a24ca" providerId="LiveId" clId="{251BABE4-A2FD-4781-A06A-E4357D53F243}" dt="2022-11-02T15:21:51.046" v="692" actId="20577"/>
          <ac:spMkLst>
            <pc:docMk/>
            <pc:sldMk cId="2271440848" sldId="268"/>
            <ac:spMk id="3" creationId="{CA2BEB66-1DC6-5777-4D20-5F2940CBAFEC}"/>
          </ac:spMkLst>
        </pc:spChg>
      </pc:sldChg>
      <pc:sldChg chg="addSp modSp new mod">
        <pc:chgData name="Nayaab Jindani" userId="a0ba6b17946a24ca" providerId="LiveId" clId="{251BABE4-A2FD-4781-A06A-E4357D53F243}" dt="2022-11-02T16:26:48.183" v="874" actId="20577"/>
        <pc:sldMkLst>
          <pc:docMk/>
          <pc:sldMk cId="506183511" sldId="269"/>
        </pc:sldMkLst>
        <pc:spChg chg="add mod">
          <ac:chgData name="Nayaab Jindani" userId="a0ba6b17946a24ca" providerId="LiveId" clId="{251BABE4-A2FD-4781-A06A-E4357D53F243}" dt="2022-11-02T16:26:48.183" v="874" actId="20577"/>
          <ac:spMkLst>
            <pc:docMk/>
            <pc:sldMk cId="506183511" sldId="269"/>
            <ac:spMk id="3" creationId="{F74A2D60-F5F1-D304-696D-12370A1CB61E}"/>
          </ac:spMkLst>
        </pc:spChg>
        <pc:spChg chg="add mod">
          <ac:chgData name="Nayaab Jindani" userId="a0ba6b17946a24ca" providerId="LiveId" clId="{251BABE4-A2FD-4781-A06A-E4357D53F243}" dt="2022-11-02T12:53:41.585" v="654" actId="1076"/>
          <ac:spMkLst>
            <pc:docMk/>
            <pc:sldMk cId="506183511" sldId="269"/>
            <ac:spMk id="4" creationId="{75ECCA74-FC02-0858-F619-7F8409D6707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D89F0-C8B3-45E7-B1AC-4E6958FB184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258B4FE-9A6F-4C79-AF99-D0801C7732D1}">
      <dgm:prSet phldrT="[Text]"/>
      <dgm:spPr/>
      <dgm:t>
        <a:bodyPr/>
        <a:lstStyle/>
        <a:p>
          <a:r>
            <a:rPr lang="en-US" b="1" i="0" u="none" dirty="0"/>
            <a:t>1</a:t>
          </a:r>
          <a:r>
            <a:rPr lang="en-US" b="1" i="0" u="none" baseline="30000" dirty="0"/>
            <a:t>st</a:t>
          </a:r>
          <a:r>
            <a:rPr lang="en-US" b="1" i="0" u="none" dirty="0"/>
            <a:t>  to 15</a:t>
          </a:r>
          <a:r>
            <a:rPr lang="en-US" b="1" i="0" u="none" baseline="30000" dirty="0"/>
            <a:t>th</a:t>
          </a:r>
          <a:r>
            <a:rPr lang="en-US" b="1" i="0" u="none" dirty="0"/>
            <a:t> Nov</a:t>
          </a:r>
          <a:endParaRPr lang="en-US" dirty="0"/>
        </a:p>
      </dgm:t>
    </dgm:pt>
    <dgm:pt modelId="{F7F6F77C-9194-455C-9780-A44ED5BBC89B}" type="parTrans" cxnId="{7A8117FF-1392-403D-B9AC-D4190447CEFF}">
      <dgm:prSet/>
      <dgm:spPr/>
      <dgm:t>
        <a:bodyPr/>
        <a:lstStyle/>
        <a:p>
          <a:endParaRPr lang="en-US"/>
        </a:p>
      </dgm:t>
    </dgm:pt>
    <dgm:pt modelId="{86713F99-831A-4586-A6DB-9997E77F9670}" type="sibTrans" cxnId="{7A8117FF-1392-403D-B9AC-D4190447CEFF}">
      <dgm:prSet/>
      <dgm:spPr/>
      <dgm:t>
        <a:bodyPr/>
        <a:lstStyle/>
        <a:p>
          <a:endParaRPr lang="en-US"/>
        </a:p>
      </dgm:t>
    </dgm:pt>
    <dgm:pt modelId="{532BBA41-F99E-42B7-B31D-F59D41196B58}">
      <dgm:prSet/>
      <dgm:spPr/>
      <dgm:t>
        <a:bodyPr/>
        <a:lstStyle/>
        <a:p>
          <a:r>
            <a:rPr lang="en-GB" b="1" i="0" u="none" dirty="0"/>
            <a:t>16</a:t>
          </a:r>
          <a:r>
            <a:rPr lang="en-GB" b="1" i="0" u="none" baseline="30000" dirty="0"/>
            <a:t>th</a:t>
          </a:r>
          <a:r>
            <a:rPr lang="en-GB" b="1" i="0" u="none" dirty="0"/>
            <a:t> Nov to 5</a:t>
          </a:r>
          <a:r>
            <a:rPr lang="en-GB" b="1" i="0" u="none" baseline="30000" dirty="0"/>
            <a:t>th</a:t>
          </a:r>
          <a:r>
            <a:rPr lang="en-GB" b="1" i="0" u="none" dirty="0"/>
            <a:t> Dec </a:t>
          </a:r>
          <a:endParaRPr lang="en-GB" b="0" dirty="0"/>
        </a:p>
      </dgm:t>
    </dgm:pt>
    <dgm:pt modelId="{6A01D12E-4BB6-4102-9407-3777C41C0612}" type="parTrans" cxnId="{4EB1AC15-3301-4AEA-82FE-545A03EB792D}">
      <dgm:prSet/>
      <dgm:spPr/>
      <dgm:t>
        <a:bodyPr/>
        <a:lstStyle/>
        <a:p>
          <a:endParaRPr lang="en-US"/>
        </a:p>
      </dgm:t>
    </dgm:pt>
    <dgm:pt modelId="{83A71C77-447C-49B0-B2B3-9429257ACE2E}" type="sibTrans" cxnId="{4EB1AC15-3301-4AEA-82FE-545A03EB792D}">
      <dgm:prSet/>
      <dgm:spPr/>
      <dgm:t>
        <a:bodyPr/>
        <a:lstStyle/>
        <a:p>
          <a:endParaRPr lang="en-US"/>
        </a:p>
      </dgm:t>
    </dgm:pt>
    <dgm:pt modelId="{DE5DDC4F-38CF-4D4D-A70C-60263FAD6ABE}">
      <dgm:prSet/>
      <dgm:spPr/>
      <dgm:t>
        <a:bodyPr/>
        <a:lstStyle/>
        <a:p>
          <a:r>
            <a:rPr lang="en-US" b="1" dirty="0"/>
            <a:t>6</a:t>
          </a:r>
          <a:r>
            <a:rPr lang="en-US" b="1" baseline="30000" dirty="0"/>
            <a:t>th</a:t>
          </a:r>
          <a:r>
            <a:rPr lang="en-US" b="1" dirty="0"/>
            <a:t> DEC to 20</a:t>
          </a:r>
          <a:r>
            <a:rPr lang="en-US" b="1" baseline="30000" dirty="0"/>
            <a:t>th</a:t>
          </a:r>
          <a:r>
            <a:rPr lang="en-US" b="1" dirty="0"/>
            <a:t> DEC</a:t>
          </a:r>
        </a:p>
      </dgm:t>
    </dgm:pt>
    <dgm:pt modelId="{DFF297B4-D5C1-4D7B-BAD4-F51362BE72F3}" type="parTrans" cxnId="{C200679B-3512-40A7-8C87-20F84A036BE5}">
      <dgm:prSet/>
      <dgm:spPr/>
      <dgm:t>
        <a:bodyPr/>
        <a:lstStyle/>
        <a:p>
          <a:endParaRPr lang="en-US"/>
        </a:p>
      </dgm:t>
    </dgm:pt>
    <dgm:pt modelId="{7FD04629-1A50-4EB5-9819-D44E3638E2DF}" type="sibTrans" cxnId="{C200679B-3512-40A7-8C87-20F84A036BE5}">
      <dgm:prSet/>
      <dgm:spPr/>
      <dgm:t>
        <a:bodyPr/>
        <a:lstStyle/>
        <a:p>
          <a:endParaRPr lang="en-US"/>
        </a:p>
      </dgm:t>
    </dgm:pt>
    <dgm:pt modelId="{619A3E1E-3E8E-4B3E-BA15-876120D56A92}" type="pres">
      <dgm:prSet presAssocID="{7D3D89F0-C8B3-45E7-B1AC-4E6958FB1842}" presName="Name0" presStyleCnt="0">
        <dgm:presLayoutVars>
          <dgm:dir/>
          <dgm:animLvl val="lvl"/>
          <dgm:resizeHandles val="exact"/>
        </dgm:presLayoutVars>
      </dgm:prSet>
      <dgm:spPr/>
    </dgm:pt>
    <dgm:pt modelId="{2082B330-BBE0-4BC2-945E-2E27DE5639F8}" type="pres">
      <dgm:prSet presAssocID="{8258B4FE-9A6F-4C79-AF99-D0801C7732D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3F94A18-B4CE-4653-B539-D49B1C8E3E7B}" type="pres">
      <dgm:prSet presAssocID="{86713F99-831A-4586-A6DB-9997E77F9670}" presName="parTxOnlySpace" presStyleCnt="0"/>
      <dgm:spPr/>
    </dgm:pt>
    <dgm:pt modelId="{F67E5CE9-5367-4924-A29C-27BEBB8489EE}" type="pres">
      <dgm:prSet presAssocID="{532BBA41-F99E-42B7-B31D-F59D41196B5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05C5C2C-B783-49BA-857B-FAA92EC7FEBB}" type="pres">
      <dgm:prSet presAssocID="{83A71C77-447C-49B0-B2B3-9429257ACE2E}" presName="parTxOnlySpace" presStyleCnt="0"/>
      <dgm:spPr/>
    </dgm:pt>
    <dgm:pt modelId="{135A176D-BE34-49FE-BFCF-F31350B36058}" type="pres">
      <dgm:prSet presAssocID="{DE5DDC4F-38CF-4D4D-A70C-60263FAD6AB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EB1AC15-3301-4AEA-82FE-545A03EB792D}" srcId="{7D3D89F0-C8B3-45E7-B1AC-4E6958FB1842}" destId="{532BBA41-F99E-42B7-B31D-F59D41196B58}" srcOrd="1" destOrd="0" parTransId="{6A01D12E-4BB6-4102-9407-3777C41C0612}" sibTransId="{83A71C77-447C-49B0-B2B3-9429257ACE2E}"/>
    <dgm:cxn modelId="{5F63C634-5AD8-4B91-9B21-F87F3A1D949B}" type="presOf" srcId="{532BBA41-F99E-42B7-B31D-F59D41196B58}" destId="{F67E5CE9-5367-4924-A29C-27BEBB8489EE}" srcOrd="0" destOrd="0" presId="urn:microsoft.com/office/officeart/2005/8/layout/chevron1"/>
    <dgm:cxn modelId="{44FFEC77-A90F-4A0D-BF82-D32760A719AA}" type="presOf" srcId="{8258B4FE-9A6F-4C79-AF99-D0801C7732D1}" destId="{2082B330-BBE0-4BC2-945E-2E27DE5639F8}" srcOrd="0" destOrd="0" presId="urn:microsoft.com/office/officeart/2005/8/layout/chevron1"/>
    <dgm:cxn modelId="{99230891-5C26-4E54-B27F-26C54B8F7485}" type="presOf" srcId="{DE5DDC4F-38CF-4D4D-A70C-60263FAD6ABE}" destId="{135A176D-BE34-49FE-BFCF-F31350B36058}" srcOrd="0" destOrd="0" presId="urn:microsoft.com/office/officeart/2005/8/layout/chevron1"/>
    <dgm:cxn modelId="{E773C19A-AF40-4194-AD3F-DD6AB329251D}" type="presOf" srcId="{7D3D89F0-C8B3-45E7-B1AC-4E6958FB1842}" destId="{619A3E1E-3E8E-4B3E-BA15-876120D56A92}" srcOrd="0" destOrd="0" presId="urn:microsoft.com/office/officeart/2005/8/layout/chevron1"/>
    <dgm:cxn modelId="{C200679B-3512-40A7-8C87-20F84A036BE5}" srcId="{7D3D89F0-C8B3-45E7-B1AC-4E6958FB1842}" destId="{DE5DDC4F-38CF-4D4D-A70C-60263FAD6ABE}" srcOrd="2" destOrd="0" parTransId="{DFF297B4-D5C1-4D7B-BAD4-F51362BE72F3}" sibTransId="{7FD04629-1A50-4EB5-9819-D44E3638E2DF}"/>
    <dgm:cxn modelId="{7A8117FF-1392-403D-B9AC-D4190447CEFF}" srcId="{7D3D89F0-C8B3-45E7-B1AC-4E6958FB1842}" destId="{8258B4FE-9A6F-4C79-AF99-D0801C7732D1}" srcOrd="0" destOrd="0" parTransId="{F7F6F77C-9194-455C-9780-A44ED5BBC89B}" sibTransId="{86713F99-831A-4586-A6DB-9997E77F9670}"/>
    <dgm:cxn modelId="{FCCDF16F-6EB0-4FF3-8445-C852CE5F6DE1}" type="presParOf" srcId="{619A3E1E-3E8E-4B3E-BA15-876120D56A92}" destId="{2082B330-BBE0-4BC2-945E-2E27DE5639F8}" srcOrd="0" destOrd="0" presId="urn:microsoft.com/office/officeart/2005/8/layout/chevron1"/>
    <dgm:cxn modelId="{3E2540ED-66D9-4A15-B75D-85D864E1FA09}" type="presParOf" srcId="{619A3E1E-3E8E-4B3E-BA15-876120D56A92}" destId="{C3F94A18-B4CE-4653-B539-D49B1C8E3E7B}" srcOrd="1" destOrd="0" presId="urn:microsoft.com/office/officeart/2005/8/layout/chevron1"/>
    <dgm:cxn modelId="{6B70DA82-A2F8-423D-84CD-157C9D95CF95}" type="presParOf" srcId="{619A3E1E-3E8E-4B3E-BA15-876120D56A92}" destId="{F67E5CE9-5367-4924-A29C-27BEBB8489EE}" srcOrd="2" destOrd="0" presId="urn:microsoft.com/office/officeart/2005/8/layout/chevron1"/>
    <dgm:cxn modelId="{EF8F4292-2D03-4DA0-96FB-171D398801EF}" type="presParOf" srcId="{619A3E1E-3E8E-4B3E-BA15-876120D56A92}" destId="{005C5C2C-B783-49BA-857B-FAA92EC7FEBB}" srcOrd="3" destOrd="0" presId="urn:microsoft.com/office/officeart/2005/8/layout/chevron1"/>
    <dgm:cxn modelId="{A99B889D-01B0-4F37-8140-2E2B84C87D08}" type="presParOf" srcId="{619A3E1E-3E8E-4B3E-BA15-876120D56A92}" destId="{135A176D-BE34-49FE-BFCF-F31350B3605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2B330-BBE0-4BC2-945E-2E27DE5639F8}">
      <dsp:nvSpPr>
        <dsp:cNvPr id="0" name=""/>
        <dsp:cNvSpPr/>
      </dsp:nvSpPr>
      <dsp:spPr>
        <a:xfrm>
          <a:off x="2195" y="1595424"/>
          <a:ext cx="2675423" cy="10701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u="none" kern="1200" dirty="0"/>
            <a:t>1</a:t>
          </a:r>
          <a:r>
            <a:rPr lang="en-US" sz="2700" b="1" i="0" u="none" kern="1200" baseline="30000" dirty="0"/>
            <a:t>st</a:t>
          </a:r>
          <a:r>
            <a:rPr lang="en-US" sz="2700" b="1" i="0" u="none" kern="1200" dirty="0"/>
            <a:t>  to 15</a:t>
          </a:r>
          <a:r>
            <a:rPr lang="en-US" sz="2700" b="1" i="0" u="none" kern="1200" baseline="30000" dirty="0"/>
            <a:t>th</a:t>
          </a:r>
          <a:r>
            <a:rPr lang="en-US" sz="2700" b="1" i="0" u="none" kern="1200" dirty="0"/>
            <a:t> Nov</a:t>
          </a:r>
          <a:endParaRPr lang="en-US" sz="2700" kern="1200" dirty="0"/>
        </a:p>
      </dsp:txBody>
      <dsp:txXfrm>
        <a:off x="537280" y="1595424"/>
        <a:ext cx="1605254" cy="1070169"/>
      </dsp:txXfrm>
    </dsp:sp>
    <dsp:sp modelId="{F67E5CE9-5367-4924-A29C-27BEBB8489EE}">
      <dsp:nvSpPr>
        <dsp:cNvPr id="0" name=""/>
        <dsp:cNvSpPr/>
      </dsp:nvSpPr>
      <dsp:spPr>
        <a:xfrm>
          <a:off x="2410077" y="1595424"/>
          <a:ext cx="2675423" cy="10701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i="0" u="none" kern="1200" dirty="0"/>
            <a:t>16</a:t>
          </a:r>
          <a:r>
            <a:rPr lang="en-GB" sz="2700" b="1" i="0" u="none" kern="1200" baseline="30000" dirty="0"/>
            <a:t>th</a:t>
          </a:r>
          <a:r>
            <a:rPr lang="en-GB" sz="2700" b="1" i="0" u="none" kern="1200" dirty="0"/>
            <a:t> Nov to 5</a:t>
          </a:r>
          <a:r>
            <a:rPr lang="en-GB" sz="2700" b="1" i="0" u="none" kern="1200" baseline="30000" dirty="0"/>
            <a:t>th</a:t>
          </a:r>
          <a:r>
            <a:rPr lang="en-GB" sz="2700" b="1" i="0" u="none" kern="1200" dirty="0"/>
            <a:t> Dec </a:t>
          </a:r>
          <a:endParaRPr lang="en-GB" sz="2700" b="0" kern="1200" dirty="0"/>
        </a:p>
      </dsp:txBody>
      <dsp:txXfrm>
        <a:off x="2945162" y="1595424"/>
        <a:ext cx="1605254" cy="1070169"/>
      </dsp:txXfrm>
    </dsp:sp>
    <dsp:sp modelId="{135A176D-BE34-49FE-BFCF-F31350B36058}">
      <dsp:nvSpPr>
        <dsp:cNvPr id="0" name=""/>
        <dsp:cNvSpPr/>
      </dsp:nvSpPr>
      <dsp:spPr>
        <a:xfrm>
          <a:off x="4817959" y="1595424"/>
          <a:ext cx="2675423" cy="10701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6</a:t>
          </a:r>
          <a:r>
            <a:rPr lang="en-US" sz="2700" b="1" kern="1200" baseline="30000" dirty="0"/>
            <a:t>th</a:t>
          </a:r>
          <a:r>
            <a:rPr lang="en-US" sz="2700" b="1" kern="1200" dirty="0"/>
            <a:t> DEC to 20</a:t>
          </a:r>
          <a:r>
            <a:rPr lang="en-US" sz="2700" b="1" kern="1200" baseline="30000" dirty="0"/>
            <a:t>th</a:t>
          </a:r>
          <a:r>
            <a:rPr lang="en-US" sz="2700" b="1" kern="1200" dirty="0"/>
            <a:t> DEC</a:t>
          </a:r>
        </a:p>
      </dsp:txBody>
      <dsp:txXfrm>
        <a:off x="5353044" y="1595424"/>
        <a:ext cx="1605254" cy="1070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AE674-70E7-4AF8-8456-4211C71C4B01}" type="datetimeFigureOut">
              <a:rPr lang="en-IN" smtClean="0"/>
              <a:t>02-11-2022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22441-23A7-4AB3-9FBE-58E49AEF6B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325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BC31-1CE7-437F-BB28-A4DBFAD4F070}" type="datetime1">
              <a:rPr lang="en-IN" smtClean="0"/>
              <a:t>02-11-2022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21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217-95C8-44ED-BD4C-18D6AE1CE48C}" type="datetime1">
              <a:rPr lang="en-IN" smtClean="0"/>
              <a:t>02-11-2022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1103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217-95C8-44ED-BD4C-18D6AE1CE48C}" type="datetime1">
              <a:rPr lang="en-IN" smtClean="0"/>
              <a:t>02-11-2022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8828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217-95C8-44ED-BD4C-18D6AE1CE48C}" type="datetime1">
              <a:rPr lang="en-IN" smtClean="0"/>
              <a:t>02-11-2022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44594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217-95C8-44ED-BD4C-18D6AE1CE48C}" type="datetime1">
              <a:rPr lang="en-IN" smtClean="0"/>
              <a:t>02-11-2022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41730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217-95C8-44ED-BD4C-18D6AE1CE48C}" type="datetime1">
              <a:rPr lang="en-IN" smtClean="0"/>
              <a:t>02-11-2022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2307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217-95C8-44ED-BD4C-18D6AE1CE48C}" type="datetime1">
              <a:rPr lang="en-IN" smtClean="0"/>
              <a:t>02-11-2022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32774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217-95C8-44ED-BD4C-18D6AE1CE48C}" type="datetime1">
              <a:rPr lang="en-IN" smtClean="0"/>
              <a:t>02-11-2022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94930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217-95C8-44ED-BD4C-18D6AE1CE48C}" type="datetime1">
              <a:rPr lang="en-IN" smtClean="0"/>
              <a:t>02-11-2022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75747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F160-DA4E-48AE-A66E-816F31DE8A11}" type="datetime1">
              <a:rPr lang="en-IN" smtClean="0"/>
              <a:t>02-11-2022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78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217-95C8-44ED-BD4C-18D6AE1CE48C}" type="datetime1">
              <a:rPr lang="en-IN" smtClean="0"/>
              <a:t>02-11-2022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17676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8A71-94CE-4D5A-B657-1DEE29A23331}" type="datetime1">
              <a:rPr lang="en-IN" smtClean="0"/>
              <a:t>02-11-2022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34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217-95C8-44ED-BD4C-18D6AE1CE48C}" type="datetime1">
              <a:rPr lang="en-IN" smtClean="0"/>
              <a:t>02-11-2022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4881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217-95C8-44ED-BD4C-18D6AE1CE48C}" type="datetime1">
              <a:rPr lang="en-IN" smtClean="0"/>
              <a:t>02-11-2022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83280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EE56-D94A-4C85-B1D2-FCE2FFC384E0}" type="datetime1">
              <a:rPr lang="en-IN" smtClean="0"/>
              <a:t>02-11-2022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33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28F-D963-4A33-AD5A-A801E13AD559}" type="datetime1">
              <a:rPr lang="en-IN" smtClean="0"/>
              <a:t>02-11-2022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10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217-95C8-44ED-BD4C-18D6AE1CE48C}" type="datetime1">
              <a:rPr lang="en-IN" smtClean="0"/>
              <a:t>02-11-2022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53161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871-4D5C-437E-836E-90EEABD3087D}" type="datetime1">
              <a:rPr lang="en-IN" smtClean="0"/>
              <a:t>02-11-2022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84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13A217-95C8-44ED-BD4C-18D6AE1CE48C}" type="datetime1">
              <a:rPr lang="en-IN" smtClean="0"/>
              <a:t>02-11-2022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4157590-3945-40CE-98CC-103A8E5596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08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E05A-6904-D585-3C8D-7112DE2C5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4471" y="987020"/>
            <a:ext cx="8689976" cy="2509213"/>
          </a:xfrm>
        </p:spPr>
        <p:txBody>
          <a:bodyPr/>
          <a:lstStyle/>
          <a:p>
            <a:br>
              <a:rPr lang="en-US" dirty="0"/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7E9D5-E29F-C440-65FC-4EB486AC9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626224"/>
            <a:ext cx="8689976" cy="137159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Team Prayog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2EDBA-4F28-B865-3D72-3E146958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1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79637-8BFA-B4B7-77E1-D7572A0CFFC1}"/>
              </a:ext>
            </a:extLst>
          </p:cNvPr>
          <p:cNvSpPr txBox="1"/>
          <p:nvPr/>
        </p:nvSpPr>
        <p:spPr>
          <a:xfrm>
            <a:off x="9146893" y="5421610"/>
            <a:ext cx="273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Atharva Bhosale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Saklain Kazi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Nayaab Jindani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2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CC5D-AD28-4BD1-5E0D-107F6653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116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FF30-1EE7-6B13-49DC-F4268AA11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810056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we are going to develop the different tabs of the website for showing the reports </a:t>
            </a:r>
          </a:p>
          <a:p>
            <a:pPr algn="just"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creating a proper structure and workflow for the database</a:t>
            </a:r>
          </a:p>
          <a:p>
            <a:pPr algn="just"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connection between the database and the website will be established, we will work on the data analysis system</a:t>
            </a:r>
            <a:r>
              <a:rPr lang="en-US" cap="none" dirty="0"/>
              <a:t>.</a:t>
            </a:r>
            <a:endParaRPr lang="en-IN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7EE51-2924-859F-C943-E20B3E0A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98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33DF7-3BB7-5B17-4B67-8AC20463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11</a:t>
            </a:fld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A21037-12A6-5872-D256-500B97FD1075}"/>
              </a:ext>
            </a:extLst>
          </p:cNvPr>
          <p:cNvSpPr txBox="1"/>
          <p:nvPr/>
        </p:nvSpPr>
        <p:spPr>
          <a:xfrm>
            <a:off x="2756943" y="542064"/>
            <a:ext cx="6520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Timeline</a:t>
            </a:r>
            <a:endParaRPr lang="en-IN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6584D1C5-6035-E2D4-238E-FD812453D8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0758482"/>
              </p:ext>
            </p:extLst>
          </p:nvPr>
        </p:nvGraphicFramePr>
        <p:xfrm>
          <a:off x="2384339" y="1311505"/>
          <a:ext cx="7495579" cy="4261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3B9ED9B-8E15-0EAB-B95F-78AE5D87A30A}"/>
              </a:ext>
            </a:extLst>
          </p:cNvPr>
          <p:cNvSpPr txBox="1"/>
          <p:nvPr/>
        </p:nvSpPr>
        <p:spPr>
          <a:xfrm>
            <a:off x="5000978" y="4301986"/>
            <a:ext cx="21900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Times New Roman" panose="02020603050405020304" pitchFamily="18" charset="0"/>
              </a:rPr>
              <a:t>Creation of database structure &amp;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Times New Roman" panose="02020603050405020304" pitchFamily="18" charset="0"/>
              </a:rPr>
              <a:t>its connection with webpage.</a:t>
            </a:r>
            <a:endParaRPr lang="en-GB" b="0" dirty="0">
              <a:effectLst/>
            </a:endParaRPr>
          </a:p>
          <a:p>
            <a:pPr algn="just"/>
            <a:br>
              <a:rPr lang="en-GB" dirty="0"/>
            </a:b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3EFE93-B141-C31B-58CF-55C752AFDD15}"/>
              </a:ext>
            </a:extLst>
          </p:cNvPr>
          <p:cNvSpPr txBox="1"/>
          <p:nvPr/>
        </p:nvSpPr>
        <p:spPr>
          <a:xfrm>
            <a:off x="2735484" y="1673879"/>
            <a:ext cx="21220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Times New Roman" panose="02020603050405020304" pitchFamily="18" charset="0"/>
              </a:rPr>
              <a:t>Development of  working tabs &amp;</a:t>
            </a:r>
            <a:r>
              <a:rPr lang="en-GB" dirty="0"/>
              <a:t> </a:t>
            </a:r>
            <a:r>
              <a:rPr lang="en-GB" sz="1800" b="0" i="0" u="none" strike="noStrike" dirty="0">
                <a:effectLst/>
                <a:latin typeface="Times New Roman" panose="02020603050405020304" pitchFamily="18" charset="0"/>
              </a:rPr>
              <a:t>its functionalities</a:t>
            </a:r>
          </a:p>
          <a:p>
            <a:br>
              <a:rPr lang="en-GB" dirty="0"/>
            </a:b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EB41EF-4489-EFA4-158A-DB1767480C4C}"/>
              </a:ext>
            </a:extLst>
          </p:cNvPr>
          <p:cNvSpPr txBox="1"/>
          <p:nvPr/>
        </p:nvSpPr>
        <p:spPr>
          <a:xfrm>
            <a:off x="7334445" y="1584831"/>
            <a:ext cx="24924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and it’s analysis.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data.</a:t>
            </a:r>
          </a:p>
        </p:txBody>
      </p:sp>
    </p:spTree>
    <p:extLst>
      <p:ext uri="{BB962C8B-B14F-4D97-AF65-F5344CB8AC3E}">
        <p14:creationId xmlns:p14="http://schemas.microsoft.com/office/powerpoint/2010/main" val="201526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6C809-1F8E-C24C-70BB-F2627BC5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12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A2D60-F5F1-D304-696D-12370A1CB61E}"/>
              </a:ext>
            </a:extLst>
          </p:cNvPr>
          <p:cNvSpPr txBox="1"/>
          <p:nvPr/>
        </p:nvSpPr>
        <p:spPr>
          <a:xfrm>
            <a:off x="1409941" y="2186533"/>
            <a:ext cx="94259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summarize the work we have done until now-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basic home page with an image slider and a feedback page.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a functional  feedback tab.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sample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between database and webpage.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CCA74-FC02-0858-F619-7F8409D67076}"/>
              </a:ext>
            </a:extLst>
          </p:cNvPr>
          <p:cNvSpPr txBox="1"/>
          <p:nvPr/>
        </p:nvSpPr>
        <p:spPr>
          <a:xfrm>
            <a:off x="1383047" y="1010584"/>
            <a:ext cx="8713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183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77DC65-1DD8-C2BD-29FB-98BD3B61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13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FA018-4A75-911E-7223-5E8054E5C1ED}"/>
              </a:ext>
            </a:extLst>
          </p:cNvPr>
          <p:cNvSpPr txBox="1"/>
          <p:nvPr/>
        </p:nvSpPr>
        <p:spPr>
          <a:xfrm>
            <a:off x="3048000" y="29673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3600" b="1" i="0" u="none" strike="noStrike" dirty="0">
                <a:effectLst/>
                <a:latin typeface="Times New Roman" panose="02020603050405020304" pitchFamily="18" charset="0"/>
              </a:rPr>
              <a:t>THANKYOU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3993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E292-FB82-D765-20E0-67477A57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28" y="609600"/>
            <a:ext cx="10364451" cy="15961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EB66-1DC6-5777-4D20-5F2940CBAF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project is assigned to us by </a:t>
            </a:r>
            <a:r>
              <a:rPr lang="en-IN" cap="none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officials of CTARA</a:t>
            </a:r>
            <a:r>
              <a:rPr lang="en-IN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topic </a:t>
            </a:r>
            <a:r>
              <a:rPr lang="en-IN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 finalised after having a discussion with our guide Dr Usha Raghavan and the CTARA officials. Also we added a new member to the group. </a:t>
            </a:r>
            <a:r>
              <a:rPr lang="en-IN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aim of the project is to develop prayog’s data analysis and information system which contains comprehensive government data analysis, insights, and reports of different government ministries. </a:t>
            </a:r>
            <a:endParaRPr lang="en-IN" cap="non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0E6D1-CCBD-53E8-1F58-13E23B84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44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3DEF-A1E6-0877-F3E7-F86FED72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5682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126A-DAAA-A672-4B0E-D90233A82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318" y="1960188"/>
            <a:ext cx="10515600" cy="4351338"/>
          </a:xfrm>
        </p:spPr>
        <p:txBody>
          <a:bodyPr/>
          <a:lstStyle/>
          <a:p>
            <a:pPr algn="just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webpage</a:t>
            </a:r>
          </a:p>
          <a:p>
            <a:pPr algn="just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development</a:t>
            </a:r>
          </a:p>
          <a:p>
            <a:pPr algn="just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connection between the database and webpage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5B5B3-4974-3E29-8825-7B538FB1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04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A9EF-1675-7F73-4A0B-EEE357BA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12329"/>
            <a:ext cx="10364451" cy="15961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development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3214-97C3-B0AF-EE82-6C2EA4BC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176" y="2008506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started with the front-end development by creating a basic working home page of the website.</a:t>
            </a:r>
          </a:p>
          <a:p>
            <a:pPr algn="just"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it we have also created a feedback form for the user to give feedback, so that any bugs or issues on the website can be fixed.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37D76-7D5C-505E-2B44-D1E2CA27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54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932E1-10D0-A3EB-61CF-8E3C078D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5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BE5905-F941-1E33-0FFC-E1F42F907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194"/>
            <a:ext cx="12192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3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9008C-9725-0231-FAB8-EED264BB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6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09CB02-7C8C-B4CF-C227-3D2DB78A2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9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5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9B01-7077-ECA6-BEE8-CAD1631D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78" y="60960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development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F6300-8F07-47D6-7143-04CEC112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154" y="1897062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back end we will be creating a database for storing the reports and showing them on the website</a:t>
            </a:r>
          </a:p>
          <a:p>
            <a:pPr algn="just"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database we are using MySQL </a:t>
            </a:r>
          </a:p>
          <a:p>
            <a:pPr algn="just"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connecting the database with the website, we are using python language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A61BD-4790-5CB7-DBAB-68ED4D30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64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D9491-455B-7B06-0173-6D988CA0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8</a:t>
            </a:fld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64EFCC-C81F-5FB0-80D3-753E5AD57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0" t="8020" r="12522" b="7844"/>
          <a:stretch/>
        </p:blipFill>
        <p:spPr>
          <a:xfrm>
            <a:off x="1214559" y="679222"/>
            <a:ext cx="9762882" cy="6061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D67E9-D24D-7D83-18CC-AA0615933880}"/>
              </a:ext>
            </a:extLst>
          </p:cNvPr>
          <p:cNvSpPr txBox="1"/>
          <p:nvPr/>
        </p:nvSpPr>
        <p:spPr>
          <a:xfrm>
            <a:off x="3048000" y="211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Sample code for connecting backend to the website.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BEC5D9-545B-C450-01B8-7C128E8DD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55" b="63094"/>
          <a:stretch/>
        </p:blipFill>
        <p:spPr>
          <a:xfrm>
            <a:off x="2201819" y="883986"/>
            <a:ext cx="8097039" cy="4788068"/>
          </a:xfr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BB793-2C45-1844-1C9C-22B1A391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7590-3945-40CE-98CC-103A8E559613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22791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283</TotalTime>
  <Words>349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Tw Cen MT</vt:lpstr>
      <vt:lpstr>Droplet</vt:lpstr>
      <vt:lpstr> Progress Presentation</vt:lpstr>
      <vt:lpstr>Introduction</vt:lpstr>
      <vt:lpstr>Objectives</vt:lpstr>
      <vt:lpstr>Front end development</vt:lpstr>
      <vt:lpstr>PowerPoint Presentation</vt:lpstr>
      <vt:lpstr>PowerPoint Presentation</vt:lpstr>
      <vt:lpstr>Back end development</vt:lpstr>
      <vt:lpstr>PowerPoint Presentation</vt:lpstr>
      <vt:lpstr>PowerPoint Presentation</vt:lpstr>
      <vt:lpstr>Future Goals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Presentation</dc:title>
  <dc:creator>atharva1534@outlook.com</dc:creator>
  <cp:lastModifiedBy>Nayaab Jindani</cp:lastModifiedBy>
  <cp:revision>24</cp:revision>
  <dcterms:created xsi:type="dcterms:W3CDTF">2022-11-01T08:05:30Z</dcterms:created>
  <dcterms:modified xsi:type="dcterms:W3CDTF">2022-11-02T16:26:49Z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7aa6b5-b4af-4534-a641-fff2e3bcee56_Enabled">
    <vt:lpwstr>true</vt:lpwstr>
  </property>
  <property fmtid="{D5CDD505-2E9C-101B-9397-08002B2CF9AE}" pid="3" name="MSIP_Label_217aa6b5-b4af-4534-a641-fff2e3bcee56_SetDate">
    <vt:lpwstr>2022-11-01T17:53:47Z</vt:lpwstr>
  </property>
  <property fmtid="{D5CDD505-2E9C-101B-9397-08002B2CF9AE}" pid="4" name="MSIP_Label_217aa6b5-b4af-4534-a641-fff2e3bcee56_Method">
    <vt:lpwstr>Privileged</vt:lpwstr>
  </property>
  <property fmtid="{D5CDD505-2E9C-101B-9397-08002B2CF9AE}" pid="5" name="MSIP_Label_217aa6b5-b4af-4534-a641-fff2e3bcee56_Name">
    <vt:lpwstr>Retain Original Classification</vt:lpwstr>
  </property>
  <property fmtid="{D5CDD505-2E9C-101B-9397-08002B2CF9AE}" pid="6" name="MSIP_Label_217aa6b5-b4af-4534-a641-fff2e3bcee56_SiteId">
    <vt:lpwstr>1d23ed27-6f11-4050-874b-7e04ca535809</vt:lpwstr>
  </property>
  <property fmtid="{D5CDD505-2E9C-101B-9397-08002B2CF9AE}" pid="7" name="MSIP_Label_217aa6b5-b4af-4534-a641-fff2e3bcee56_ActionId">
    <vt:lpwstr>292a0a0e-e405-49c5-8856-7ce65ca49e0f</vt:lpwstr>
  </property>
  <property fmtid="{D5CDD505-2E9C-101B-9397-08002B2CF9AE}" pid="8" name="MSIP_Label_217aa6b5-b4af-4534-a641-fff2e3bcee56_ContentBits">
    <vt:lpwstr>0</vt:lpwstr>
  </property>
</Properties>
</file>