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ab Jindani" userId="a0ba6b17946a24ca" providerId="LiveId" clId="{0A2277DD-88FC-400D-8609-4FAAC58DF247}"/>
    <pc:docChg chg="undo custSel modSld">
      <pc:chgData name="Nayaab Jindani" userId="a0ba6b17946a24ca" providerId="LiveId" clId="{0A2277DD-88FC-400D-8609-4FAAC58DF247}" dt="2022-11-12T14:01:49.999" v="175" actId="20577"/>
      <pc:docMkLst>
        <pc:docMk/>
      </pc:docMkLst>
      <pc:sldChg chg="modSp mod">
        <pc:chgData name="Nayaab Jindani" userId="a0ba6b17946a24ca" providerId="LiveId" clId="{0A2277DD-88FC-400D-8609-4FAAC58DF247}" dt="2022-11-12T14:01:49.999" v="175" actId="20577"/>
        <pc:sldMkLst>
          <pc:docMk/>
          <pc:sldMk cId="1232539293" sldId="256"/>
        </pc:sldMkLst>
        <pc:spChg chg="mod">
          <ac:chgData name="Nayaab Jindani" userId="a0ba6b17946a24ca" providerId="LiveId" clId="{0A2277DD-88FC-400D-8609-4FAAC58DF247}" dt="2022-11-12T14:01:49.999" v="175" actId="20577"/>
          <ac:spMkLst>
            <pc:docMk/>
            <pc:sldMk cId="1232539293" sldId="256"/>
            <ac:spMk id="4" creationId="{65E12208-3CF6-C00D-95FD-30B0F804081F}"/>
          </ac:spMkLst>
        </pc:spChg>
      </pc:sldChg>
      <pc:sldChg chg="modSp mod">
        <pc:chgData name="Nayaab Jindani" userId="a0ba6b17946a24ca" providerId="LiveId" clId="{0A2277DD-88FC-400D-8609-4FAAC58DF247}" dt="2022-11-12T14:00:15.901" v="158" actId="5793"/>
        <pc:sldMkLst>
          <pc:docMk/>
          <pc:sldMk cId="1969086751" sldId="257"/>
        </pc:sldMkLst>
        <pc:spChg chg="mod">
          <ac:chgData name="Nayaab Jindani" userId="a0ba6b17946a24ca" providerId="LiveId" clId="{0A2277DD-88FC-400D-8609-4FAAC58DF247}" dt="2022-11-11T15:42:50.376" v="125" actId="255"/>
          <ac:spMkLst>
            <pc:docMk/>
            <pc:sldMk cId="1969086751" sldId="257"/>
            <ac:spMk id="2" creationId="{93F62386-EDAB-2F8B-0DBD-359207DAC810}"/>
          </ac:spMkLst>
        </pc:spChg>
        <pc:spChg chg="mod">
          <ac:chgData name="Nayaab Jindani" userId="a0ba6b17946a24ca" providerId="LiveId" clId="{0A2277DD-88FC-400D-8609-4FAAC58DF247}" dt="2022-11-12T14:00:15.901" v="158" actId="5793"/>
          <ac:spMkLst>
            <pc:docMk/>
            <pc:sldMk cId="1969086751" sldId="257"/>
            <ac:spMk id="3" creationId="{0D0D5692-9E90-C8D0-E364-3C6B9A5A9991}"/>
          </ac:spMkLst>
        </pc:spChg>
      </pc:sldChg>
      <pc:sldChg chg="delSp modSp mod">
        <pc:chgData name="Nayaab Jindani" userId="a0ba6b17946a24ca" providerId="LiveId" clId="{0A2277DD-88FC-400D-8609-4FAAC58DF247}" dt="2022-11-12T14:01:19.742" v="168" actId="27636"/>
        <pc:sldMkLst>
          <pc:docMk/>
          <pc:sldMk cId="1188437593" sldId="258"/>
        </pc:sldMkLst>
        <pc:spChg chg="del">
          <ac:chgData name="Nayaab Jindani" userId="a0ba6b17946a24ca" providerId="LiveId" clId="{0A2277DD-88FC-400D-8609-4FAAC58DF247}" dt="2022-11-11T15:41:16.343" v="116" actId="478"/>
          <ac:spMkLst>
            <pc:docMk/>
            <pc:sldMk cId="1188437593" sldId="258"/>
            <ac:spMk id="2" creationId="{12AAE226-F507-341F-7992-0B8517F002B7}"/>
          </ac:spMkLst>
        </pc:spChg>
        <pc:spChg chg="mod">
          <ac:chgData name="Nayaab Jindani" userId="a0ba6b17946a24ca" providerId="LiveId" clId="{0A2277DD-88FC-400D-8609-4FAAC58DF247}" dt="2022-11-12T14:01:19.742" v="168" actId="27636"/>
          <ac:spMkLst>
            <pc:docMk/>
            <pc:sldMk cId="1188437593" sldId="258"/>
            <ac:spMk id="3" creationId="{C2682695-B767-DEE1-A3B1-090C7B197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747D-0DA3-EAAC-CF4D-89A8939B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3F46-40FF-5C29-7401-4CE2C1DD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627E-841D-1F86-7C69-B3DFE698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E4F5-EBCA-FF85-159E-40D06B9A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26F2-6AD5-D354-0E1F-E7D5E15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20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D431-F57B-623F-9661-464B211A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5F4F-34B5-C5A9-DB81-5793345F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FCA5-93ED-2BFE-A378-C0BB06CA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FE8B-AF6E-54C5-8BC3-7E157419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BB41-6982-ACA1-0C51-C60FCF6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8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723F-E35E-1C2E-4464-184C19424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29B2A-24FC-8099-F21D-BC7450C4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D27E-AFA5-788F-E7CB-A3EBBED9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864C-D422-9D79-38F0-A2D2000C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1869-F63E-3E24-39F9-50016574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9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D906-EBB0-798F-3C10-19084606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6F6A-DD89-F5A3-EF5E-1534A520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16DA-3163-2549-7720-E1D7657C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9739-66C0-B6C8-B199-F36C52DF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4678-B807-536D-4378-1AED0D0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81BB-6CEC-56F7-2EE0-615CC5E9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B6B8-FEB6-B34C-DDFD-69C8593B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D51B-03BF-04F9-0E0B-46892C1E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CDC2-41D7-6761-064B-198020F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7345-F3DE-D300-02CC-D113FABF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7AB1-142C-0E40-BDD5-157FF5B7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12B0-CD01-A32A-6418-7553939CD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465B3-95B6-2BE6-533C-92254139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C8573-1423-D3B7-F0DA-0D826006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EB2A-8611-D855-AB6B-53987C81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8D77-B358-D525-9A52-2691A04E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9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D02-8637-5C82-CCBA-164580B3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078D-7DF2-D763-AF50-2AE4E742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4CEF-54B8-59FD-0A2C-32C47040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0E3AB-A29E-B687-1FA6-D3F40CA48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7D84A-397D-F74F-A58B-ECE7E7E3C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EABB-D776-60D3-4D11-62984DC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7AC38-2BFE-C88E-C367-03B2B552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3D1ED-0F57-46B9-E6E3-8DD86E5C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73D0-7999-F2DB-CFDF-18203B94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DA7A9-DF4D-2951-9F4A-FBA5D12E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C7DA3-322C-588C-C58F-231E7A07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809F-2167-EA9B-0F55-C4949824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F3D28-5C75-FF35-8297-1ABD5DF8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D1D3-5F75-60DC-C041-82AF63E7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0D09A-8B79-F1DA-9E54-329526F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08F5-8C9D-3833-7FBA-1057E181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D007-E2F4-AFF0-B166-A9644DAB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48A2-77B2-7523-1E79-53C9DFE0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0C32-4566-964F-11A2-1F8549C5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A91B-57BC-4D50-03BD-9E62B60E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2438A-868B-3608-3656-E9F7B4A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2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5F3A-1656-1BCE-F321-03834112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9F56-B65A-1581-8802-575BF802E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AD61-E987-5F29-D0E4-C77E2D4B3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FCBC-E652-36C2-E705-5E338A6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9CB5-F634-D2DF-E33C-E2477CCA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AC08-060A-3241-2B1D-29D8897F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8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910CC-FEDB-4DC8-700D-5D70AE95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75B7-2187-7A84-FC90-16DF8091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E703-DDB6-1048-7D0A-AAEB55F10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4BF6-24B0-40E0-997C-7A4973C194AF}" type="datetimeFigureOut">
              <a:rPr lang="en-IN" smtClean="0"/>
              <a:t>12-11-2022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D430-B201-6E1C-E3D5-52757910B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8564-20CB-6B6F-A7F1-3A8424DC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8529-5F37-4618-A5C5-065A7A8562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12208-3CF6-C00D-95FD-30B0F804081F}"/>
              </a:ext>
            </a:extLst>
          </p:cNvPr>
          <p:cNvSpPr txBox="1"/>
          <p:nvPr/>
        </p:nvSpPr>
        <p:spPr>
          <a:xfrm>
            <a:off x="1622612" y="2277035"/>
            <a:ext cx="894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OF MEETING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3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2695-B767-DEE1-A3B1-090C7B19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4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present: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Kazi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Atharva Bhosale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Nayaab Jindani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Shivanand sir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Date:11/11/2022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meeting: IIT Bombay</a:t>
            </a:r>
          </a:p>
        </p:txBody>
      </p:sp>
    </p:spTree>
    <p:extLst>
      <p:ext uri="{BB962C8B-B14F-4D97-AF65-F5344CB8AC3E}">
        <p14:creationId xmlns:p14="http://schemas.microsoft.com/office/powerpoint/2010/main" val="11884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2386-EDAB-2F8B-0DBD-359207D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discussed in the meeting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692-9E90-C8D0-E364-3C6B9A5A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the progress done until now.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the various features to be added to the website.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Shivanand sir then explained to us the requirements of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sir showed us how the website should look with its different features.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he showed some references using a presentation.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discussed about the deadlines of the project.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Points discussed in the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Nayaab Jindani</dc:creator>
  <cp:lastModifiedBy>Nayaab Jindani</cp:lastModifiedBy>
  <cp:revision>1</cp:revision>
  <dcterms:created xsi:type="dcterms:W3CDTF">2022-11-11T15:31:21Z</dcterms:created>
  <dcterms:modified xsi:type="dcterms:W3CDTF">2022-11-12T14:01:51Z</dcterms:modified>
</cp:coreProperties>
</file>