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3" r:id="rId3"/>
    <p:sldId id="259" r:id="rId4"/>
    <p:sldId id="260" r:id="rId5"/>
    <p:sldId id="261" r:id="rId6"/>
    <p:sldId id="274" r:id="rId7"/>
    <p:sldId id="275" r:id="rId8"/>
    <p:sldId id="276" r:id="rId9"/>
    <p:sldId id="262" r:id="rId10"/>
    <p:sldId id="263" r:id="rId11"/>
    <p:sldId id="264" r:id="rId12"/>
    <p:sldId id="266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 autoAdjust="0"/>
  </p:normalViewPr>
  <p:slideViewPr>
    <p:cSldViewPr>
      <p:cViewPr>
        <p:scale>
          <a:sx n="73" d="100"/>
          <a:sy n="73" d="100"/>
        </p:scale>
        <p:origin x="-128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7/4/2012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7/4/2012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8305800" cy="1828800"/>
          </a:xfrm>
        </p:spPr>
        <p:txBody>
          <a:bodyPr/>
          <a:lstStyle/>
          <a:p>
            <a:r>
              <a:rPr lang="en-US" dirty="0" smtClean="0"/>
              <a:t>ProxyMITY XML Editing Tool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38800" y="5257800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Project Team:</a:t>
            </a:r>
          </a:p>
          <a:p>
            <a:r>
              <a:rPr lang="en-US" dirty="0" smtClean="0"/>
              <a:t> 	 Ankur Sharma</a:t>
            </a:r>
          </a:p>
          <a:p>
            <a:r>
              <a:rPr lang="en-US" dirty="0" smtClean="0"/>
              <a:t> 	 Anuj Nagpal</a:t>
            </a:r>
          </a:p>
          <a:p>
            <a:r>
              <a:rPr lang="en-US" dirty="0" smtClean="0"/>
              <a:t>  	 Shubham Gupta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76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Hardware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4038600"/>
            <a:ext cx="7345680" cy="457200"/>
          </a:xfrm>
        </p:spPr>
        <p:txBody>
          <a:bodyPr>
            <a:normAutofit/>
          </a:bodyPr>
          <a:lstStyle/>
          <a:p>
            <a:pPr marL="82296" lvl="0" indent="0">
              <a:buNone/>
            </a:pPr>
            <a:r>
              <a:rPr lang="en-US" sz="1800" dirty="0" smtClean="0">
                <a:latin typeface="Baskerville Old Face" pitchFamily="18" charset="0"/>
              </a:rPr>
              <a:t>ProxyMITY  XML Editing Tool Tablet  version</a:t>
            </a:r>
            <a:endParaRPr lang="en-US" sz="1800" dirty="0">
              <a:latin typeface="Baskerville Old Face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645920" y="2209800"/>
            <a:ext cx="749808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37744" algn="l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6968" indent="-22860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173736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82296" indent="0">
              <a:buFont typeface="Wingdings 2"/>
              <a:buNone/>
            </a:pPr>
            <a:r>
              <a:rPr lang="en-US" sz="1800" dirty="0" smtClean="0">
                <a:latin typeface="Baskerville Old Face" pitchFamily="18" charset="0"/>
              </a:rPr>
              <a:t>ProxyMITY  XML Editing Tool Desktop version</a:t>
            </a:r>
            <a:endParaRPr lang="en-US" sz="1800" dirty="0">
              <a:latin typeface="Baskerville Old Face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76400" y="2895600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243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+Dual</a:t>
                      </a:r>
                      <a:r>
                        <a:rPr lang="en-US" baseline="0" dirty="0" smtClean="0"/>
                        <a:t> Core  1.8  GHz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+ 256  MB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676400" y="46482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Processor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+ 600 MHz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 MB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89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</a:t>
            </a:r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2296" lvl="0" indent="0">
              <a:buNone/>
            </a:pPr>
            <a:r>
              <a:rPr lang="en-CA" sz="2400" dirty="0" smtClean="0">
                <a:latin typeface="Baskerville Old Face" pitchFamily="18" charset="0"/>
              </a:rPr>
              <a:t>Desktop Version </a:t>
            </a:r>
          </a:p>
          <a:p>
            <a:pPr lvl="0"/>
            <a:r>
              <a:rPr lang="en-CA" sz="2400" dirty="0" smtClean="0">
                <a:latin typeface="Baskerville Old Face" pitchFamily="18" charset="0"/>
              </a:rPr>
              <a:t> A </a:t>
            </a:r>
            <a:r>
              <a:rPr lang="en-CA" sz="2400" smtClean="0">
                <a:latin typeface="Baskerville Old Face" pitchFamily="18" charset="0"/>
              </a:rPr>
              <a:t>computer Windows or Linux </a:t>
            </a:r>
            <a:r>
              <a:rPr lang="en-CA" sz="2400" dirty="0" smtClean="0">
                <a:latin typeface="Baskerville Old Face" pitchFamily="18" charset="0"/>
              </a:rPr>
              <a:t>based operating system.</a:t>
            </a:r>
          </a:p>
          <a:p>
            <a:pPr lvl="0"/>
            <a:r>
              <a:rPr lang="en-CA" sz="2400" dirty="0" smtClean="0">
                <a:latin typeface="Baskerville Old Face" pitchFamily="18" charset="0"/>
              </a:rPr>
              <a:t> Java Platform(JDK) 7u4</a:t>
            </a:r>
          </a:p>
          <a:p>
            <a:pPr lvl="0"/>
            <a:r>
              <a:rPr lang="en-CA" sz="2400" dirty="0" smtClean="0">
                <a:latin typeface="Baskerville Old Face" pitchFamily="18" charset="0"/>
              </a:rPr>
              <a:t> Java Runtime Environment (JRE) 1.7.1</a:t>
            </a:r>
          </a:p>
          <a:p>
            <a:pPr lvl="0"/>
            <a:r>
              <a:rPr lang="en-US" sz="2400" dirty="0" smtClean="0">
                <a:latin typeface="Baskerville Old Face" pitchFamily="18" charset="0"/>
              </a:rPr>
              <a:t> JavaFX 2.1.1</a:t>
            </a:r>
            <a:endParaRPr lang="en-US" sz="2400" dirty="0">
              <a:latin typeface="Baskerville Old Face" pitchFamily="18" charset="0"/>
            </a:endParaRPr>
          </a:p>
          <a:p>
            <a:pPr lvl="0">
              <a:buNone/>
            </a:pPr>
            <a:r>
              <a:rPr lang="en-US" sz="2400" dirty="0" smtClean="0">
                <a:latin typeface="Baskerville Old Face" pitchFamily="18" charset="0"/>
              </a:rPr>
              <a:t>  Android Version</a:t>
            </a:r>
          </a:p>
          <a:p>
            <a:r>
              <a:rPr lang="en-US" sz="2400" dirty="0" smtClean="0">
                <a:latin typeface="Baskerville Old Face" pitchFamily="18" charset="0"/>
              </a:rPr>
              <a:t> Any device based on android operating system versions 2.2 and later.</a:t>
            </a:r>
          </a:p>
          <a:p>
            <a:pPr lvl="0">
              <a:buNone/>
            </a:pPr>
            <a:endParaRPr lang="en-US" sz="2400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58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2667000"/>
          </a:xfrm>
        </p:spPr>
        <p:txBody>
          <a:bodyPr/>
          <a:lstStyle/>
          <a:p>
            <a:r>
              <a:rPr lang="en-US" dirty="0" smtClean="0">
                <a:latin typeface="Baskerville Old Face" pitchFamily="18" charset="0"/>
              </a:rPr>
              <a:t>GUI for General XML File</a:t>
            </a:r>
          </a:p>
          <a:p>
            <a:r>
              <a:rPr lang="en-US" dirty="0" smtClean="0">
                <a:latin typeface="Baskerville Old Face" pitchFamily="18" charset="0"/>
              </a:rPr>
              <a:t>Algorithms for reading, writing and modifying the file can          be improved</a:t>
            </a:r>
          </a:p>
          <a:p>
            <a:r>
              <a:rPr lang="en-US" dirty="0" smtClean="0">
                <a:latin typeface="Baskerville Old Face" pitchFamily="18" charset="0"/>
              </a:rPr>
              <a:t>Can be ported to the Android Based Phone</a:t>
            </a:r>
          </a:p>
          <a:p>
            <a:endParaRPr lang="en-US" dirty="0">
              <a:latin typeface="Baskerville Old Face" pitchFamily="18" charset="0"/>
            </a:endParaRPr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06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6" name="Content Placeholder 5" descr="image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2218" y="1742647"/>
            <a:ext cx="3417582" cy="3463559"/>
          </a:xfrm>
        </p:spPr>
      </p:pic>
    </p:spTree>
    <p:extLst>
      <p:ext uri="{BB962C8B-B14F-4D97-AF65-F5344CB8AC3E}">
        <p14:creationId xmlns:p14="http://schemas.microsoft.com/office/powerpoint/2010/main" val="329122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Provide the ProxyMITY Tool with the XML File having the details regarding the video lecture.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Can generate New XML Files / Modify already existing XML.</a:t>
            </a:r>
          </a:p>
        </p:txBody>
      </p:sp>
    </p:spTree>
    <p:extLst>
      <p:ext uri="{BB962C8B-B14F-4D97-AF65-F5344CB8AC3E}">
        <p14:creationId xmlns:p14="http://schemas.microsoft.com/office/powerpoint/2010/main" val="94268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>
              <a:latin typeface="Baskerville Old Face" pitchFamily="18" charset="0"/>
              <a:ea typeface="Batang" pitchFamily="18" charset="-127"/>
            </a:endParaRPr>
          </a:p>
          <a:p>
            <a:endParaRPr lang="en-US" dirty="0" smtClean="0">
              <a:latin typeface="Baskerville Old Face" pitchFamily="18" charset="0"/>
              <a:ea typeface="Batang" pitchFamily="18" charset="-127"/>
            </a:endParaRPr>
          </a:p>
          <a:p>
            <a:r>
              <a:rPr lang="en-US" dirty="0" smtClean="0">
                <a:latin typeface="Baskerville Old Face" pitchFamily="18" charset="0"/>
                <a:ea typeface="Batang" pitchFamily="18" charset="-127"/>
              </a:rPr>
              <a:t>For Creating and Modifying the xml file used by ProxyMITY Tool using GUI.</a:t>
            </a:r>
          </a:p>
          <a:p>
            <a:pPr>
              <a:buNone/>
            </a:pPr>
            <a:endParaRPr lang="en-US" sz="2400" dirty="0" smtClean="0">
              <a:latin typeface="Baskerville Old Face" pitchFamily="18" charset="0"/>
              <a:ea typeface="Batang" pitchFamily="18" charset="-127"/>
            </a:endParaRPr>
          </a:p>
          <a:p>
            <a:r>
              <a:rPr lang="en-US" dirty="0" smtClean="0">
                <a:latin typeface="Baskerville Old Face" pitchFamily="18" charset="0"/>
                <a:ea typeface="Batang" pitchFamily="18" charset="-127"/>
              </a:rPr>
              <a:t>This tool should be platform independent and should provide a user friendly environment for tedious task.</a:t>
            </a:r>
          </a:p>
          <a:p>
            <a:pPr>
              <a:buNone/>
            </a:pPr>
            <a:endParaRPr lang="en-US" dirty="0" smtClean="0">
              <a:latin typeface="Baskerville Old Face" pitchFamily="18" charset="0"/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 level 0</a:t>
            </a:r>
            <a:endParaRPr lang="en-US" dirty="0"/>
          </a:p>
        </p:txBody>
      </p:sp>
      <p:pic>
        <p:nvPicPr>
          <p:cNvPr id="6" name="Content Placeholder 5" descr="level0df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33600"/>
            <a:ext cx="6911433" cy="3429000"/>
          </a:xfrm>
        </p:spPr>
      </p:pic>
    </p:spTree>
    <p:extLst>
      <p:ext uri="{BB962C8B-B14F-4D97-AF65-F5344CB8AC3E}">
        <p14:creationId xmlns:p14="http://schemas.microsoft.com/office/powerpoint/2010/main" val="324596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 level 1</a:t>
            </a:r>
            <a:endParaRPr lang="en-US" dirty="0"/>
          </a:p>
        </p:txBody>
      </p:sp>
      <p:pic>
        <p:nvPicPr>
          <p:cNvPr id="6" name="Content Placeholder 5" descr="level_1_df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05000"/>
            <a:ext cx="7398152" cy="4953000"/>
          </a:xfrm>
        </p:spPr>
      </p:pic>
    </p:spTree>
    <p:extLst>
      <p:ext uri="{BB962C8B-B14F-4D97-AF65-F5344CB8AC3E}">
        <p14:creationId xmlns:p14="http://schemas.microsoft.com/office/powerpoint/2010/main" val="16171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 level 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2209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Process-Open File</a:t>
            </a:r>
            <a:endParaRPr lang="en-US" dirty="0"/>
          </a:p>
        </p:txBody>
      </p:sp>
      <p:pic>
        <p:nvPicPr>
          <p:cNvPr id="11" name="Content Placeholder 10" descr="level2dfd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46208"/>
            <a:ext cx="3810000" cy="3363198"/>
          </a:xfrm>
        </p:spPr>
      </p:pic>
      <p:pic>
        <p:nvPicPr>
          <p:cNvPr id="14" name="Picture 13" descr="level2ad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819400"/>
            <a:ext cx="3810000" cy="321623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334000" y="22860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Process-Add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 level 2</a:t>
            </a:r>
            <a:endParaRPr lang="en-US" dirty="0"/>
          </a:p>
        </p:txBody>
      </p:sp>
      <p:pic>
        <p:nvPicPr>
          <p:cNvPr id="4" name="Content Placeholder 3" descr="level2dftdelete 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2590800"/>
            <a:ext cx="3495675" cy="3648075"/>
          </a:xfrm>
        </p:spPr>
      </p:pic>
      <p:pic>
        <p:nvPicPr>
          <p:cNvPr id="5" name="Picture 4" descr="level2modify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667000"/>
            <a:ext cx="4119563" cy="34984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2133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Process-Delete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2286000"/>
            <a:ext cx="172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Process-Modify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&amp; DEMO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3048000"/>
            <a:ext cx="3581400" cy="2303922"/>
          </a:xfrm>
        </p:spPr>
      </p:pic>
      <p:pic>
        <p:nvPicPr>
          <p:cNvPr id="5" name="Picture 4" descr="device-2012-07-02-19034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656" y="3048000"/>
            <a:ext cx="3683000" cy="2209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95400" y="2362200"/>
            <a:ext cx="182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Desktop Version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83994" y="2362200"/>
            <a:ext cx="1821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Android Version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Baskerville Old Face" pitchFamily="18" charset="0"/>
              <a:ea typeface="Batang" pitchFamily="18" charset="-127"/>
            </a:endParaRPr>
          </a:p>
          <a:p>
            <a:r>
              <a:rPr lang="en-US" dirty="0" smtClean="0">
                <a:latin typeface="Baskerville Old Face" pitchFamily="18" charset="0"/>
                <a:ea typeface="Batang" pitchFamily="18" charset="-127"/>
              </a:rPr>
              <a:t>Works </a:t>
            </a:r>
            <a:r>
              <a:rPr lang="en-US" dirty="0">
                <a:latin typeface="Baskerville Old Face" pitchFamily="18" charset="0"/>
                <a:ea typeface="Batang" pitchFamily="18" charset="-127"/>
              </a:rPr>
              <a:t>on </a:t>
            </a:r>
            <a:r>
              <a:rPr lang="en-US" dirty="0" smtClean="0">
                <a:latin typeface="Baskerville Old Face" pitchFamily="18" charset="0"/>
                <a:ea typeface="Batang" pitchFamily="18" charset="-127"/>
              </a:rPr>
              <a:t>any Operating System supporting java platform.</a:t>
            </a:r>
          </a:p>
          <a:p>
            <a:endParaRPr lang="en-US" dirty="0" smtClean="0">
              <a:latin typeface="Baskerville Old Face" pitchFamily="18" charset="0"/>
            </a:endParaRPr>
          </a:p>
          <a:p>
            <a:r>
              <a:rPr lang="en-US" dirty="0" smtClean="0">
                <a:latin typeface="Baskerville Old Face" pitchFamily="18" charset="0"/>
              </a:rPr>
              <a:t>Application will incur absolute </a:t>
            </a:r>
            <a:r>
              <a:rPr lang="en-US" dirty="0">
                <a:latin typeface="Baskerville Old Face" pitchFamily="18" charset="0"/>
              </a:rPr>
              <a:t>no expenditure to </a:t>
            </a:r>
            <a:r>
              <a:rPr lang="en-US" dirty="0" smtClean="0">
                <a:latin typeface="Baskerville Old Face" pitchFamily="18" charset="0"/>
              </a:rPr>
              <a:t>the users.</a:t>
            </a:r>
            <a:endParaRPr lang="en-US" dirty="0">
              <a:latin typeface="Baskerville Old Face" pitchFamily="18" charset="0"/>
            </a:endParaRPr>
          </a:p>
          <a:p>
            <a:endParaRPr lang="en-US" dirty="0" smtClean="0">
              <a:latin typeface="Baskerville Old Face" pitchFamily="18" charset="0"/>
              <a:ea typeface="Batang" pitchFamily="18" charset="-127"/>
            </a:endParaRPr>
          </a:p>
          <a:p>
            <a:r>
              <a:rPr lang="en-US" dirty="0" smtClean="0">
                <a:latin typeface="Baskerville Old Face" pitchFamily="18" charset="0"/>
                <a:ea typeface="Batang" pitchFamily="18" charset="-127"/>
              </a:rPr>
              <a:t>Creates XML files for proxyMITY tool having complicated structures easily with help of  GUI.</a:t>
            </a:r>
            <a:endParaRPr lang="en-US" dirty="0">
              <a:latin typeface="Baskerville Old Face" pitchFamily="18" charset="0"/>
              <a:ea typeface="Batang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43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278</TotalTime>
  <Words>243</Words>
  <Application>Microsoft Office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ProxyMITY XML Editing Tool</vt:lpstr>
      <vt:lpstr>Introduction</vt:lpstr>
      <vt:lpstr>Problem Statement</vt:lpstr>
      <vt:lpstr>Data Flow Diagram level 0</vt:lpstr>
      <vt:lpstr>Data Flow Diagram level 1</vt:lpstr>
      <vt:lpstr>Data Flow Diagram level 2</vt:lpstr>
      <vt:lpstr>Data Flow Diagram level 2</vt:lpstr>
      <vt:lpstr>GUI &amp; DEMO</vt:lpstr>
      <vt:lpstr>Advantages</vt:lpstr>
      <vt:lpstr>Hardware Requirements</vt:lpstr>
      <vt:lpstr>Software Requirements</vt:lpstr>
      <vt:lpstr>Future Enhancements</vt:lpstr>
      <vt:lpstr>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to Peer Voice Communication</dc:title>
  <dc:creator>Suman</dc:creator>
  <cp:lastModifiedBy>CodeSyler007</cp:lastModifiedBy>
  <cp:revision>35</cp:revision>
  <dcterms:created xsi:type="dcterms:W3CDTF">2012-07-02T06:10:32Z</dcterms:created>
  <dcterms:modified xsi:type="dcterms:W3CDTF">2012-07-04T11:08:10Z</dcterms:modified>
</cp:coreProperties>
</file>