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86" r:id="rId7"/>
    <p:sldId id="278" r:id="rId8"/>
    <p:sldId id="279" r:id="rId9"/>
    <p:sldId id="280" r:id="rId10"/>
    <p:sldId id="303" r:id="rId11"/>
    <p:sldId id="285" r:id="rId12"/>
    <p:sldId id="296" r:id="rId13"/>
    <p:sldId id="287" r:id="rId14"/>
    <p:sldId id="288" r:id="rId15"/>
    <p:sldId id="289" r:id="rId16"/>
    <p:sldId id="299" r:id="rId17"/>
    <p:sldId id="300" r:id="rId18"/>
    <p:sldId id="301" r:id="rId19"/>
    <p:sldId id="302" r:id="rId20"/>
    <p:sldId id="291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51CA5-CC6A-4368-AA09-2D9D81A285ED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5DE9A3-5806-48B9-B5BB-735070A31DC4}">
      <dgm:prSet phldrT="[Text]" custT="1"/>
      <dgm:spPr/>
      <dgm:t>
        <a:bodyPr/>
        <a:lstStyle/>
        <a:p>
          <a:r>
            <a:rPr lang="en-US" sz="1800" dirty="0" smtClean="0">
              <a:latin typeface="ChalkDust" pitchFamily="2" charset="0"/>
            </a:rPr>
            <a:t>Emulation of a real slate for children, which can be extended for adults</a:t>
          </a:r>
          <a:endParaRPr lang="en-US" sz="1800" dirty="0">
            <a:latin typeface="ChalkDust" pitchFamily="2" charset="0"/>
          </a:endParaRPr>
        </a:p>
      </dgm:t>
    </dgm:pt>
    <dgm:pt modelId="{FFCA0613-82D6-4113-9403-ACC20FF3CE61}" type="parTrans" cxnId="{0D04A2F6-7F7C-4A39-AA8A-9C960D284637}">
      <dgm:prSet/>
      <dgm:spPr/>
      <dgm:t>
        <a:bodyPr/>
        <a:lstStyle/>
        <a:p>
          <a:endParaRPr lang="en-US"/>
        </a:p>
      </dgm:t>
    </dgm:pt>
    <dgm:pt modelId="{5CC33FA6-8C4A-4A88-BB5F-7CD903CFD8B4}" type="sibTrans" cxnId="{0D04A2F6-7F7C-4A39-AA8A-9C960D284637}">
      <dgm:prSet/>
      <dgm:spPr/>
      <dgm:t>
        <a:bodyPr/>
        <a:lstStyle/>
        <a:p>
          <a:endParaRPr lang="en-US"/>
        </a:p>
      </dgm:t>
    </dgm:pt>
    <dgm:pt modelId="{B597C497-B748-4F25-91C2-6BF3F0A889F0}">
      <dgm:prSet phldrT="[Text]" custT="1"/>
      <dgm:spPr/>
      <dgm:t>
        <a:bodyPr/>
        <a:lstStyle/>
        <a:p>
          <a:r>
            <a:rPr lang="en-US" sz="1800" dirty="0" smtClean="0">
              <a:latin typeface="ChalkDust" pitchFamily="2" charset="0"/>
            </a:rPr>
            <a:t>Means of learning and practicing by writing anything</a:t>
          </a:r>
          <a:endParaRPr lang="en-US" sz="1800" dirty="0">
            <a:latin typeface="ChalkDust" pitchFamily="2" charset="0"/>
          </a:endParaRPr>
        </a:p>
      </dgm:t>
    </dgm:pt>
    <dgm:pt modelId="{BAC69F7D-243F-41B2-9375-84984BC2BBD4}" type="parTrans" cxnId="{E47B5E34-3BAE-432A-9222-3D31FC7F90A1}">
      <dgm:prSet/>
      <dgm:spPr/>
      <dgm:t>
        <a:bodyPr/>
        <a:lstStyle/>
        <a:p>
          <a:endParaRPr lang="en-US"/>
        </a:p>
      </dgm:t>
    </dgm:pt>
    <dgm:pt modelId="{6D650F01-4F0D-41A3-86F8-E240A842DDAF}" type="sibTrans" cxnId="{E47B5E34-3BAE-432A-9222-3D31FC7F90A1}">
      <dgm:prSet/>
      <dgm:spPr/>
      <dgm:t>
        <a:bodyPr/>
        <a:lstStyle/>
        <a:p>
          <a:endParaRPr lang="en-US"/>
        </a:p>
      </dgm:t>
    </dgm:pt>
    <dgm:pt modelId="{B527E3A1-EF56-4A2F-A582-4928F67E7561}">
      <dgm:prSet phldrT="[Text]"/>
      <dgm:spPr/>
      <dgm:t>
        <a:bodyPr/>
        <a:lstStyle/>
        <a:p>
          <a:r>
            <a:rPr lang="en-US" dirty="0" smtClean="0">
              <a:latin typeface="ChalkDust" pitchFamily="2" charset="0"/>
            </a:rPr>
            <a:t>User-friendly interface for drawing </a:t>
          </a:r>
          <a:endParaRPr lang="en-US" dirty="0">
            <a:latin typeface="ChalkDust" pitchFamily="2" charset="0"/>
          </a:endParaRPr>
        </a:p>
      </dgm:t>
    </dgm:pt>
    <dgm:pt modelId="{A9BA511F-AC57-49EA-A21E-0C30434B1E59}" type="parTrans" cxnId="{2D92D14A-7D09-4259-9AD1-2635B0E5B04C}">
      <dgm:prSet/>
      <dgm:spPr/>
      <dgm:t>
        <a:bodyPr/>
        <a:lstStyle/>
        <a:p>
          <a:endParaRPr lang="en-US"/>
        </a:p>
      </dgm:t>
    </dgm:pt>
    <dgm:pt modelId="{B5A4F33C-D5D1-414C-AE92-0601D99D34B8}" type="sibTrans" cxnId="{2D92D14A-7D09-4259-9AD1-2635B0E5B04C}">
      <dgm:prSet/>
      <dgm:spPr/>
      <dgm:t>
        <a:bodyPr/>
        <a:lstStyle/>
        <a:p>
          <a:endParaRPr lang="en-US"/>
        </a:p>
      </dgm:t>
    </dgm:pt>
    <dgm:pt modelId="{24566A71-B640-4A59-BC1E-1219F0A3D173}">
      <dgm:prSet phldrT="[Text]"/>
      <dgm:spPr/>
      <dgm:t>
        <a:bodyPr/>
        <a:lstStyle/>
        <a:p>
          <a:r>
            <a:rPr lang="en-US" dirty="0" smtClean="0">
              <a:latin typeface="ChalkDust" pitchFamily="2" charset="0"/>
            </a:rPr>
            <a:t>save as pdf and addition of dynamic pages </a:t>
          </a:r>
          <a:endParaRPr lang="en-US" dirty="0">
            <a:latin typeface="ChalkDust" pitchFamily="2" charset="0"/>
          </a:endParaRPr>
        </a:p>
      </dgm:t>
    </dgm:pt>
    <dgm:pt modelId="{A7077A0B-4D4A-41F5-B686-01773255E00D}" type="parTrans" cxnId="{314B63EA-3096-44C1-9004-1BD4A72EEE4B}">
      <dgm:prSet/>
      <dgm:spPr/>
      <dgm:t>
        <a:bodyPr/>
        <a:lstStyle/>
        <a:p>
          <a:endParaRPr lang="en-US"/>
        </a:p>
      </dgm:t>
    </dgm:pt>
    <dgm:pt modelId="{14EA41AC-CF25-4691-B44F-7008DFA1C031}" type="sibTrans" cxnId="{314B63EA-3096-44C1-9004-1BD4A72EEE4B}">
      <dgm:prSet/>
      <dgm:spPr/>
      <dgm:t>
        <a:bodyPr/>
        <a:lstStyle/>
        <a:p>
          <a:endParaRPr lang="en-US"/>
        </a:p>
      </dgm:t>
    </dgm:pt>
    <dgm:pt modelId="{8B37F57E-48A8-4FC5-8F9F-2EC835413E3F}" type="pres">
      <dgm:prSet presAssocID="{BD751CA5-CC6A-4368-AA09-2D9D81A285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BA04EC-2F8A-4EDE-B860-2C1D1E342DBB}" type="pres">
      <dgm:prSet presAssocID="{BD751CA5-CC6A-4368-AA09-2D9D81A285ED}" presName="axisShape" presStyleLbl="bgShp" presStyleIdx="0" presStyleCnt="1"/>
      <dgm:spPr/>
    </dgm:pt>
    <dgm:pt modelId="{3549581D-0F54-41D9-80AB-B64BB4E63FD9}" type="pres">
      <dgm:prSet presAssocID="{BD751CA5-CC6A-4368-AA09-2D9D81A285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92AAE-B0B5-4298-9038-A42BD2A3F020}" type="pres">
      <dgm:prSet presAssocID="{BD751CA5-CC6A-4368-AA09-2D9D81A285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FBC58-E62C-400D-933E-F54C324EDEBF}" type="pres">
      <dgm:prSet presAssocID="{BD751CA5-CC6A-4368-AA09-2D9D81A285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7BC72-C66A-469A-8E30-BC1490046375}" type="pres">
      <dgm:prSet presAssocID="{BD751CA5-CC6A-4368-AA09-2D9D81A285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35C3B0-8F8A-44ED-80B6-6CB50E0E0F3D}" type="presOf" srcId="{24566A71-B640-4A59-BC1E-1219F0A3D173}" destId="{AFE7BC72-C66A-469A-8E30-BC1490046375}" srcOrd="0" destOrd="0" presId="urn:microsoft.com/office/officeart/2005/8/layout/matrix2"/>
    <dgm:cxn modelId="{E51A530A-4A7E-4498-876A-9C298E1A6DF4}" type="presOf" srcId="{B597C497-B748-4F25-91C2-6BF3F0A889F0}" destId="{3E392AAE-B0B5-4298-9038-A42BD2A3F020}" srcOrd="0" destOrd="0" presId="urn:microsoft.com/office/officeart/2005/8/layout/matrix2"/>
    <dgm:cxn modelId="{2D92D14A-7D09-4259-9AD1-2635B0E5B04C}" srcId="{BD751CA5-CC6A-4368-AA09-2D9D81A285ED}" destId="{B527E3A1-EF56-4A2F-A582-4928F67E7561}" srcOrd="2" destOrd="0" parTransId="{A9BA511F-AC57-49EA-A21E-0C30434B1E59}" sibTransId="{B5A4F33C-D5D1-414C-AE92-0601D99D34B8}"/>
    <dgm:cxn modelId="{314B63EA-3096-44C1-9004-1BD4A72EEE4B}" srcId="{BD751CA5-CC6A-4368-AA09-2D9D81A285ED}" destId="{24566A71-B640-4A59-BC1E-1219F0A3D173}" srcOrd="3" destOrd="0" parTransId="{A7077A0B-4D4A-41F5-B686-01773255E00D}" sibTransId="{14EA41AC-CF25-4691-B44F-7008DFA1C031}"/>
    <dgm:cxn modelId="{A185EAED-56D2-42F2-856E-DCA0E7DCD50D}" type="presOf" srcId="{B527E3A1-EF56-4A2F-A582-4928F67E7561}" destId="{961FBC58-E62C-400D-933E-F54C324EDEBF}" srcOrd="0" destOrd="0" presId="urn:microsoft.com/office/officeart/2005/8/layout/matrix2"/>
    <dgm:cxn modelId="{00E72299-1A46-4269-BA73-B90D6712217E}" type="presOf" srcId="{1E5DE9A3-5806-48B9-B5BB-735070A31DC4}" destId="{3549581D-0F54-41D9-80AB-B64BB4E63FD9}" srcOrd="0" destOrd="0" presId="urn:microsoft.com/office/officeart/2005/8/layout/matrix2"/>
    <dgm:cxn modelId="{5228E008-00B9-4FDA-89AC-05951D6C0B1C}" type="presOf" srcId="{BD751CA5-CC6A-4368-AA09-2D9D81A285ED}" destId="{8B37F57E-48A8-4FC5-8F9F-2EC835413E3F}" srcOrd="0" destOrd="0" presId="urn:microsoft.com/office/officeart/2005/8/layout/matrix2"/>
    <dgm:cxn modelId="{E47B5E34-3BAE-432A-9222-3D31FC7F90A1}" srcId="{BD751CA5-CC6A-4368-AA09-2D9D81A285ED}" destId="{B597C497-B748-4F25-91C2-6BF3F0A889F0}" srcOrd="1" destOrd="0" parTransId="{BAC69F7D-243F-41B2-9375-84984BC2BBD4}" sibTransId="{6D650F01-4F0D-41A3-86F8-E240A842DDAF}"/>
    <dgm:cxn modelId="{0D04A2F6-7F7C-4A39-AA8A-9C960D284637}" srcId="{BD751CA5-CC6A-4368-AA09-2D9D81A285ED}" destId="{1E5DE9A3-5806-48B9-B5BB-735070A31DC4}" srcOrd="0" destOrd="0" parTransId="{FFCA0613-82D6-4113-9403-ACC20FF3CE61}" sibTransId="{5CC33FA6-8C4A-4A88-BB5F-7CD903CFD8B4}"/>
    <dgm:cxn modelId="{7210C2B0-50E0-4128-8743-E9336FFD9512}" type="presParOf" srcId="{8B37F57E-48A8-4FC5-8F9F-2EC835413E3F}" destId="{0ABA04EC-2F8A-4EDE-B860-2C1D1E342DBB}" srcOrd="0" destOrd="0" presId="urn:microsoft.com/office/officeart/2005/8/layout/matrix2"/>
    <dgm:cxn modelId="{2C853EDA-F870-4C4B-BC6F-4B20B9771A07}" type="presParOf" srcId="{8B37F57E-48A8-4FC5-8F9F-2EC835413E3F}" destId="{3549581D-0F54-41D9-80AB-B64BB4E63FD9}" srcOrd="1" destOrd="0" presId="urn:microsoft.com/office/officeart/2005/8/layout/matrix2"/>
    <dgm:cxn modelId="{8F71E8F7-27F3-42A2-90AA-54669ABA048A}" type="presParOf" srcId="{8B37F57E-48A8-4FC5-8F9F-2EC835413E3F}" destId="{3E392AAE-B0B5-4298-9038-A42BD2A3F020}" srcOrd="2" destOrd="0" presId="urn:microsoft.com/office/officeart/2005/8/layout/matrix2"/>
    <dgm:cxn modelId="{8E160559-81F1-4FEE-B995-21034476728A}" type="presParOf" srcId="{8B37F57E-48A8-4FC5-8F9F-2EC835413E3F}" destId="{961FBC58-E62C-400D-933E-F54C324EDEBF}" srcOrd="3" destOrd="0" presId="urn:microsoft.com/office/officeart/2005/8/layout/matrix2"/>
    <dgm:cxn modelId="{F74724C3-EA96-4E91-8897-774883D440DA}" type="presParOf" srcId="{8B37F57E-48A8-4FC5-8F9F-2EC835413E3F}" destId="{AFE7BC72-C66A-469A-8E30-BC1490046375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A66B4-38AE-417C-B773-AE06C09708E3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E94CE51-63C1-4CD4-94F2-F7CA16ED8B83}">
      <dgm:prSet phldrT="[Text]"/>
      <dgm:spPr/>
      <dgm:t>
        <a:bodyPr/>
        <a:lstStyle/>
        <a:p>
          <a:r>
            <a:rPr lang="en-US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rPr>
            <a:t>contains both SLATE and UML (diagram Feature)</a:t>
          </a:r>
          <a:endParaRPr lang="en-US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halkDust" pitchFamily="2" charset="0"/>
          </a:endParaRPr>
        </a:p>
      </dgm:t>
    </dgm:pt>
    <dgm:pt modelId="{32D4C669-132B-4445-ACC8-61EF6044D74C}" type="parTrans" cxnId="{09CCBEFE-4787-49EA-AB30-678C827A1C18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417C608F-0967-4E75-B6B8-879B7E731B17}" type="sibTrans" cxnId="{09CCBEFE-4787-49EA-AB30-678C827A1C18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15F10171-B039-4D2B-9616-1ADBB9626A38}">
      <dgm:prSet phldrT="[Text]"/>
      <dgm:spPr/>
      <dgm:t>
        <a:bodyPr/>
        <a:lstStyle/>
        <a:p>
          <a:r>
            <a:rPr lang="en-US" dirty="0" smtClean="0">
              <a:latin typeface="ChalkDust" pitchFamily="2" charset="0"/>
            </a:rPr>
            <a:t>Dynamic Pages: allow user to add any no. of pages 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halkDust" pitchFamily="2" charset="0"/>
          </a:endParaRPr>
        </a:p>
      </dgm:t>
    </dgm:pt>
    <dgm:pt modelId="{26FD79F3-A801-40A5-B9B3-4A0089A65D54}" type="parTrans" cxnId="{B3930DC3-CD26-4026-97E6-F10A29574A1D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BED53A1F-7171-4491-8CA6-C9DE585D6988}" type="sibTrans" cxnId="{B3930DC3-CD26-4026-97E6-F10A29574A1D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EB6DC5C9-19DF-474F-8BB3-CFBDC414FC0C}">
      <dgm:prSet phldrT="[Text]"/>
      <dgm:spPr/>
      <dgm:t>
        <a:bodyPr/>
        <a:lstStyle/>
        <a:p>
          <a:r>
            <a:rPr lang="en-US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rPr>
            <a:t>Select brush, draw, paint and change any color, width etc.</a:t>
          </a:r>
          <a:endParaRPr lang="en-US" b="1" cap="none" spc="0" dirty="0">
            <a:ln w="50800"/>
            <a:effectLst/>
            <a:latin typeface="ChalkDust" pitchFamily="2" charset="0"/>
          </a:endParaRPr>
        </a:p>
      </dgm:t>
    </dgm:pt>
    <dgm:pt modelId="{2A52AB71-853B-4698-90AF-3420B24EC1B9}" type="parTrans" cxnId="{BF7AE531-A25C-473D-979F-289D61C365CA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8A381597-23A7-4733-9321-B3177B23BE96}" type="sibTrans" cxnId="{BF7AE531-A25C-473D-979F-289D61C365CA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7FA0653A-4BA8-4430-97C2-45A1886F1344}">
      <dgm:prSet phldrT="[Text]"/>
      <dgm:spPr/>
      <dgm:t>
        <a:bodyPr/>
        <a:lstStyle/>
        <a:p>
          <a:r>
            <a:rPr lang="en-US" dirty="0" smtClean="0">
              <a:latin typeface="ChalkDust" pitchFamily="2" charset="0"/>
            </a:rPr>
            <a:t>Select shape: choose from a number of shapes </a:t>
          </a:r>
          <a:endParaRPr lang="en-US" b="1" cap="none" spc="0" dirty="0">
            <a:ln w="50800"/>
            <a:solidFill>
              <a:schemeClr val="bg1">
                <a:shade val="50000"/>
              </a:schemeClr>
            </a:solidFill>
            <a:effectLst/>
            <a:latin typeface="ChalkDust" pitchFamily="2" charset="0"/>
          </a:endParaRPr>
        </a:p>
      </dgm:t>
    </dgm:pt>
    <dgm:pt modelId="{7E4DCA79-E475-4C22-87B4-7F9E62941102}" type="parTrans" cxnId="{15A97168-7147-4B1A-B0DF-B4750B7B773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30522430-CDC8-45D6-B46F-AE0DE1CF1EE3}" type="sibTrans" cxnId="{15A97168-7147-4B1A-B0DF-B4750B7B773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BF8ACEA5-2070-4003-BA25-E98EACA83E2D}">
      <dgm:prSet/>
      <dgm:spPr/>
      <dgm:t>
        <a:bodyPr/>
        <a:lstStyle/>
        <a:p>
          <a:r>
            <a:rPr lang="en-US" dirty="0" smtClean="0">
              <a:latin typeface="ChalkDust" pitchFamily="2" charset="0"/>
            </a:rPr>
            <a:t>Text Settings and Drag and Drop shape</a:t>
          </a:r>
          <a:endParaRPr lang="en-US" b="1" cap="none" spc="0" dirty="0">
            <a:ln w="50800"/>
            <a:solidFill>
              <a:schemeClr val="bg1">
                <a:shade val="50000"/>
              </a:schemeClr>
            </a:solidFill>
            <a:effectLst/>
            <a:latin typeface="ChalkDust" pitchFamily="2" charset="0"/>
          </a:endParaRPr>
        </a:p>
      </dgm:t>
    </dgm:pt>
    <dgm:pt modelId="{73458E26-1011-4FD9-92CD-BC59D6D63842}" type="parTrans" cxnId="{9A3CCC4B-D83A-40DD-B948-8C3ACAFD80E3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B543A9C0-8F40-44E7-870C-84A30193DC24}" type="sibTrans" cxnId="{9A3CCC4B-D83A-40DD-B948-8C3ACAFD80E3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81C4A542-B984-468A-B8D8-C2F7C797B5CD}">
      <dgm:prSet/>
      <dgm:spPr/>
      <dgm:t>
        <a:bodyPr/>
        <a:lstStyle/>
        <a:p>
          <a:r>
            <a:rPr lang="en-US" dirty="0" smtClean="0">
              <a:latin typeface="ChalkDust" pitchFamily="2" charset="0"/>
            </a:rPr>
            <a:t>Save as image as well as pdf</a:t>
          </a:r>
          <a:endParaRPr lang="en-US" dirty="0">
            <a:latin typeface="ChalkDust" pitchFamily="2" charset="0"/>
          </a:endParaRPr>
        </a:p>
      </dgm:t>
    </dgm:pt>
    <dgm:pt modelId="{141CB500-B3B2-416D-8804-0555477E4D64}" type="parTrans" cxnId="{F8844CD1-D953-436C-A885-BAB5DB10E95A}">
      <dgm:prSet/>
      <dgm:spPr/>
      <dgm:t>
        <a:bodyPr/>
        <a:lstStyle/>
        <a:p>
          <a:endParaRPr lang="en-US"/>
        </a:p>
      </dgm:t>
    </dgm:pt>
    <dgm:pt modelId="{81DF00DD-072C-4685-A5AA-01502C3FE60E}" type="sibTrans" cxnId="{F8844CD1-D953-436C-A885-BAB5DB10E95A}">
      <dgm:prSet/>
      <dgm:spPr/>
      <dgm:t>
        <a:bodyPr/>
        <a:lstStyle/>
        <a:p>
          <a:endParaRPr lang="en-US"/>
        </a:p>
      </dgm:t>
    </dgm:pt>
    <dgm:pt modelId="{DDAAAE08-EBB3-4140-A8F5-3B37545814F0}" type="pres">
      <dgm:prSet presAssocID="{3BCA66B4-38AE-417C-B773-AE06C09708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10CFEC-31B2-4387-8B7E-95E5717777DD}" type="pres">
      <dgm:prSet presAssocID="{1E94CE51-63C1-4CD4-94F2-F7CA16ED8B8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C4EE6-438D-4B3B-8389-90468D66F9A7}" type="pres">
      <dgm:prSet presAssocID="{417C608F-0967-4E75-B6B8-879B7E731B17}" presName="sibTrans" presStyleCnt="0"/>
      <dgm:spPr/>
    </dgm:pt>
    <dgm:pt modelId="{C86C95AD-FEEC-4DAA-9E1F-EF9FAA9135D3}" type="pres">
      <dgm:prSet presAssocID="{15F10171-B039-4D2B-9616-1ADBB9626A3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14193-AA75-48BA-A394-4A9C1A2DB0BD}" type="pres">
      <dgm:prSet presAssocID="{BED53A1F-7171-4491-8CA6-C9DE585D6988}" presName="sibTrans" presStyleCnt="0"/>
      <dgm:spPr/>
    </dgm:pt>
    <dgm:pt modelId="{700C25B7-A2E3-4420-990C-431DF3DD84AE}" type="pres">
      <dgm:prSet presAssocID="{EB6DC5C9-19DF-474F-8BB3-CFBDC414FC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00D8B-B900-4167-ACC4-4153D8FC0FA9}" type="pres">
      <dgm:prSet presAssocID="{8A381597-23A7-4733-9321-B3177B23BE96}" presName="sibTrans" presStyleCnt="0"/>
      <dgm:spPr/>
    </dgm:pt>
    <dgm:pt modelId="{22408CFA-50C3-4F57-AA30-4EFCAE84560D}" type="pres">
      <dgm:prSet presAssocID="{7FA0653A-4BA8-4430-97C2-45A1886F134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90113-B83D-4D14-BB56-B5F36EDCFCD3}" type="pres">
      <dgm:prSet presAssocID="{30522430-CDC8-45D6-B46F-AE0DE1CF1EE3}" presName="sibTrans" presStyleCnt="0"/>
      <dgm:spPr/>
    </dgm:pt>
    <dgm:pt modelId="{7C23F6EC-1DE7-4186-A94C-34969BF44E1B}" type="pres">
      <dgm:prSet presAssocID="{81C4A542-B984-468A-B8D8-C2F7C797B5C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C4054-F47D-4DD7-9493-4EE33D5E4E99}" type="pres">
      <dgm:prSet presAssocID="{81DF00DD-072C-4685-A5AA-01502C3FE60E}" presName="sibTrans" presStyleCnt="0"/>
      <dgm:spPr/>
    </dgm:pt>
    <dgm:pt modelId="{5A9A0E50-CB09-40C8-948A-B9A701ADEC67}" type="pres">
      <dgm:prSet presAssocID="{BF8ACEA5-2070-4003-BA25-E98EACA83E2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9BA867-C01A-46B5-9F08-A2AFEBB08AE7}" type="presOf" srcId="{EB6DC5C9-19DF-474F-8BB3-CFBDC414FC0C}" destId="{700C25B7-A2E3-4420-990C-431DF3DD84AE}" srcOrd="0" destOrd="0" presId="urn:microsoft.com/office/officeart/2005/8/layout/default"/>
    <dgm:cxn modelId="{9A3CCC4B-D83A-40DD-B948-8C3ACAFD80E3}" srcId="{3BCA66B4-38AE-417C-B773-AE06C09708E3}" destId="{BF8ACEA5-2070-4003-BA25-E98EACA83E2D}" srcOrd="5" destOrd="0" parTransId="{73458E26-1011-4FD9-92CD-BC59D6D63842}" sibTransId="{B543A9C0-8F40-44E7-870C-84A30193DC24}"/>
    <dgm:cxn modelId="{B1D652B1-5067-46CA-B911-EF2AA766A25E}" type="presOf" srcId="{15F10171-B039-4D2B-9616-1ADBB9626A38}" destId="{C86C95AD-FEEC-4DAA-9E1F-EF9FAA9135D3}" srcOrd="0" destOrd="0" presId="urn:microsoft.com/office/officeart/2005/8/layout/default"/>
    <dgm:cxn modelId="{9AD12636-A5C7-4E50-8154-67B7A1AB2E21}" type="presOf" srcId="{1E94CE51-63C1-4CD4-94F2-F7CA16ED8B83}" destId="{3810CFEC-31B2-4387-8B7E-95E5717777DD}" srcOrd="0" destOrd="0" presId="urn:microsoft.com/office/officeart/2005/8/layout/default"/>
    <dgm:cxn modelId="{BF7AE531-A25C-473D-979F-289D61C365CA}" srcId="{3BCA66B4-38AE-417C-B773-AE06C09708E3}" destId="{EB6DC5C9-19DF-474F-8BB3-CFBDC414FC0C}" srcOrd="2" destOrd="0" parTransId="{2A52AB71-853B-4698-90AF-3420B24EC1B9}" sibTransId="{8A381597-23A7-4733-9321-B3177B23BE96}"/>
    <dgm:cxn modelId="{B3930DC3-CD26-4026-97E6-F10A29574A1D}" srcId="{3BCA66B4-38AE-417C-B773-AE06C09708E3}" destId="{15F10171-B039-4D2B-9616-1ADBB9626A38}" srcOrd="1" destOrd="0" parTransId="{26FD79F3-A801-40A5-B9B3-4A0089A65D54}" sibTransId="{BED53A1F-7171-4491-8CA6-C9DE585D6988}"/>
    <dgm:cxn modelId="{EDCEACB6-5FED-4C59-81EB-D44848B55DF9}" type="presOf" srcId="{7FA0653A-4BA8-4430-97C2-45A1886F1344}" destId="{22408CFA-50C3-4F57-AA30-4EFCAE84560D}" srcOrd="0" destOrd="0" presId="urn:microsoft.com/office/officeart/2005/8/layout/default"/>
    <dgm:cxn modelId="{09CCBEFE-4787-49EA-AB30-678C827A1C18}" srcId="{3BCA66B4-38AE-417C-B773-AE06C09708E3}" destId="{1E94CE51-63C1-4CD4-94F2-F7CA16ED8B83}" srcOrd="0" destOrd="0" parTransId="{32D4C669-132B-4445-ACC8-61EF6044D74C}" sibTransId="{417C608F-0967-4E75-B6B8-879B7E731B17}"/>
    <dgm:cxn modelId="{A1E28AF8-3F7E-49A7-9388-2A77A8BC0D25}" type="presOf" srcId="{81C4A542-B984-468A-B8D8-C2F7C797B5CD}" destId="{7C23F6EC-1DE7-4186-A94C-34969BF44E1B}" srcOrd="0" destOrd="0" presId="urn:microsoft.com/office/officeart/2005/8/layout/default"/>
    <dgm:cxn modelId="{F8844CD1-D953-436C-A885-BAB5DB10E95A}" srcId="{3BCA66B4-38AE-417C-B773-AE06C09708E3}" destId="{81C4A542-B984-468A-B8D8-C2F7C797B5CD}" srcOrd="4" destOrd="0" parTransId="{141CB500-B3B2-416D-8804-0555477E4D64}" sibTransId="{81DF00DD-072C-4685-A5AA-01502C3FE60E}"/>
    <dgm:cxn modelId="{80C403C4-075D-4A3D-B41A-2484EE3C6D9E}" type="presOf" srcId="{BF8ACEA5-2070-4003-BA25-E98EACA83E2D}" destId="{5A9A0E50-CB09-40C8-948A-B9A701ADEC67}" srcOrd="0" destOrd="0" presId="urn:microsoft.com/office/officeart/2005/8/layout/default"/>
    <dgm:cxn modelId="{C16EFD67-8BB6-41C9-A7F1-0F6C9E450EA9}" type="presOf" srcId="{3BCA66B4-38AE-417C-B773-AE06C09708E3}" destId="{DDAAAE08-EBB3-4140-A8F5-3B37545814F0}" srcOrd="0" destOrd="0" presId="urn:microsoft.com/office/officeart/2005/8/layout/default"/>
    <dgm:cxn modelId="{15A97168-7147-4B1A-B0DF-B4750B7B7734}" srcId="{3BCA66B4-38AE-417C-B773-AE06C09708E3}" destId="{7FA0653A-4BA8-4430-97C2-45A1886F1344}" srcOrd="3" destOrd="0" parTransId="{7E4DCA79-E475-4C22-87B4-7F9E62941102}" sibTransId="{30522430-CDC8-45D6-B46F-AE0DE1CF1EE3}"/>
    <dgm:cxn modelId="{41A31648-AC5A-4512-A402-BEB76276E7D1}" type="presParOf" srcId="{DDAAAE08-EBB3-4140-A8F5-3B37545814F0}" destId="{3810CFEC-31B2-4387-8B7E-95E5717777DD}" srcOrd="0" destOrd="0" presId="urn:microsoft.com/office/officeart/2005/8/layout/default"/>
    <dgm:cxn modelId="{916EEB7A-E9D4-422A-986C-FE5EE54DCE8E}" type="presParOf" srcId="{DDAAAE08-EBB3-4140-A8F5-3B37545814F0}" destId="{443C4EE6-438D-4B3B-8389-90468D66F9A7}" srcOrd="1" destOrd="0" presId="urn:microsoft.com/office/officeart/2005/8/layout/default"/>
    <dgm:cxn modelId="{AAA70BDF-2CE4-4A46-97C3-4159A5EB0C6F}" type="presParOf" srcId="{DDAAAE08-EBB3-4140-A8F5-3B37545814F0}" destId="{C86C95AD-FEEC-4DAA-9E1F-EF9FAA9135D3}" srcOrd="2" destOrd="0" presId="urn:microsoft.com/office/officeart/2005/8/layout/default"/>
    <dgm:cxn modelId="{A82DC26A-D929-434A-B07D-B69820315D24}" type="presParOf" srcId="{DDAAAE08-EBB3-4140-A8F5-3B37545814F0}" destId="{2E314193-AA75-48BA-A394-4A9C1A2DB0BD}" srcOrd="3" destOrd="0" presId="urn:microsoft.com/office/officeart/2005/8/layout/default"/>
    <dgm:cxn modelId="{775D7B7D-DE88-471C-82FD-E31C1036E8A9}" type="presParOf" srcId="{DDAAAE08-EBB3-4140-A8F5-3B37545814F0}" destId="{700C25B7-A2E3-4420-990C-431DF3DD84AE}" srcOrd="4" destOrd="0" presId="urn:microsoft.com/office/officeart/2005/8/layout/default"/>
    <dgm:cxn modelId="{914B3885-A209-4860-9D21-439434352F98}" type="presParOf" srcId="{DDAAAE08-EBB3-4140-A8F5-3B37545814F0}" destId="{1E000D8B-B900-4167-ACC4-4153D8FC0FA9}" srcOrd="5" destOrd="0" presId="urn:microsoft.com/office/officeart/2005/8/layout/default"/>
    <dgm:cxn modelId="{EDCD5194-AF49-4553-8767-51030DA241D9}" type="presParOf" srcId="{DDAAAE08-EBB3-4140-A8F5-3B37545814F0}" destId="{22408CFA-50C3-4F57-AA30-4EFCAE84560D}" srcOrd="6" destOrd="0" presId="urn:microsoft.com/office/officeart/2005/8/layout/default"/>
    <dgm:cxn modelId="{9F4B6D36-87A9-41F7-9441-3988A90CDFAB}" type="presParOf" srcId="{DDAAAE08-EBB3-4140-A8F5-3B37545814F0}" destId="{00090113-B83D-4D14-BB56-B5F36EDCFCD3}" srcOrd="7" destOrd="0" presId="urn:microsoft.com/office/officeart/2005/8/layout/default"/>
    <dgm:cxn modelId="{5945141C-4467-400E-904C-D4BA047087EC}" type="presParOf" srcId="{DDAAAE08-EBB3-4140-A8F5-3B37545814F0}" destId="{7C23F6EC-1DE7-4186-A94C-34969BF44E1B}" srcOrd="8" destOrd="0" presId="urn:microsoft.com/office/officeart/2005/8/layout/default"/>
    <dgm:cxn modelId="{1FE1EB7A-A8A6-4810-8574-1CA2587ED5AA}" type="presParOf" srcId="{DDAAAE08-EBB3-4140-A8F5-3B37545814F0}" destId="{EBCC4054-F47D-4DD7-9493-4EE33D5E4E99}" srcOrd="9" destOrd="0" presId="urn:microsoft.com/office/officeart/2005/8/layout/default"/>
    <dgm:cxn modelId="{EAC735CF-F588-4538-9E89-40131BFD0FF3}" type="presParOf" srcId="{DDAAAE08-EBB3-4140-A8F5-3B37545814F0}" destId="{5A9A0E50-CB09-40C8-948A-B9A701ADEC6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96701C-3F21-44B1-94D6-6F8CFBC08C0F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9581A2-7E1C-4743-AD11-91B18FAD98F0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halkDust" pitchFamily="2" charset="0"/>
            </a:rPr>
            <a:t>Children</a:t>
          </a:r>
          <a:endParaRPr lang="en-US" dirty="0">
            <a:latin typeface="ChalkDust" pitchFamily="2" charset="0"/>
          </a:endParaRPr>
        </a:p>
      </dgm:t>
    </dgm:pt>
    <dgm:pt modelId="{A540AA8B-0CA0-46F1-B9F8-C30F359F99AB}" type="parTrans" cxnId="{0C04DEDE-5100-40BE-A450-C4E06888E27A}">
      <dgm:prSet/>
      <dgm:spPr/>
      <dgm:t>
        <a:bodyPr/>
        <a:lstStyle/>
        <a:p>
          <a:endParaRPr lang="en-US"/>
        </a:p>
      </dgm:t>
    </dgm:pt>
    <dgm:pt modelId="{C92FF14F-C741-49D6-BD14-D59DC8836CE2}" type="sibTrans" cxnId="{0C04DEDE-5100-40BE-A450-C4E06888E27A}">
      <dgm:prSet/>
      <dgm:spPr/>
      <dgm:t>
        <a:bodyPr/>
        <a:lstStyle/>
        <a:p>
          <a:endParaRPr lang="en-US"/>
        </a:p>
      </dgm:t>
    </dgm:pt>
    <dgm:pt modelId="{7E977259-3E1A-4C05-AF91-8733947FB27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halkDust" pitchFamily="2" charset="0"/>
            </a:rPr>
            <a:t>Professors in universities</a:t>
          </a:r>
          <a:endParaRPr lang="en-US" dirty="0"/>
        </a:p>
      </dgm:t>
    </dgm:pt>
    <dgm:pt modelId="{BBACEC87-E7C7-4965-ADD5-990EBA31E2ED}" type="parTrans" cxnId="{79E5BEC2-E8EA-4D7B-97DD-AB7F42B0B8E0}">
      <dgm:prSet/>
      <dgm:spPr/>
      <dgm:t>
        <a:bodyPr/>
        <a:lstStyle/>
        <a:p>
          <a:endParaRPr lang="en-US"/>
        </a:p>
      </dgm:t>
    </dgm:pt>
    <dgm:pt modelId="{739FF461-C40E-4415-B0FF-AE2B03A781B4}" type="sibTrans" cxnId="{79E5BEC2-E8EA-4D7B-97DD-AB7F42B0B8E0}">
      <dgm:prSet/>
      <dgm:spPr/>
      <dgm:t>
        <a:bodyPr/>
        <a:lstStyle/>
        <a:p>
          <a:endParaRPr lang="en-US"/>
        </a:p>
      </dgm:t>
    </dgm:pt>
    <dgm:pt modelId="{EFBAD959-F9F4-4C18-8BF7-81C3ABA15A6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halkDust" pitchFamily="2" charset="0"/>
            </a:rPr>
            <a:t>School Teachers</a:t>
          </a:r>
          <a:endParaRPr lang="en-US" dirty="0"/>
        </a:p>
      </dgm:t>
    </dgm:pt>
    <dgm:pt modelId="{214EBBB9-59D1-4C43-BD14-ABBB3301AEFF}" type="parTrans" cxnId="{22F391D0-62D3-44C9-88F8-420F8478F0FA}">
      <dgm:prSet/>
      <dgm:spPr/>
      <dgm:t>
        <a:bodyPr/>
        <a:lstStyle/>
        <a:p>
          <a:endParaRPr lang="en-US"/>
        </a:p>
      </dgm:t>
    </dgm:pt>
    <dgm:pt modelId="{9ED121A2-2EE5-4D4D-8E0D-C3DB028E869E}" type="sibTrans" cxnId="{22F391D0-62D3-44C9-88F8-420F8478F0FA}">
      <dgm:prSet/>
      <dgm:spPr/>
      <dgm:t>
        <a:bodyPr/>
        <a:lstStyle/>
        <a:p>
          <a:endParaRPr lang="en-US"/>
        </a:p>
      </dgm:t>
    </dgm:pt>
    <dgm:pt modelId="{06DD1E36-2388-4EEF-B6A3-6D2AFDED3C6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halkDust" pitchFamily="2" charset="0"/>
            </a:rPr>
            <a:t>Anybody who wants to draw</a:t>
          </a:r>
          <a:endParaRPr lang="en-US" dirty="0"/>
        </a:p>
      </dgm:t>
    </dgm:pt>
    <dgm:pt modelId="{8811F307-1656-45FE-9C63-B1FF8211154E}" type="parTrans" cxnId="{22F3925C-83F6-451B-B72D-1CB8967634F6}">
      <dgm:prSet/>
      <dgm:spPr/>
      <dgm:t>
        <a:bodyPr/>
        <a:lstStyle/>
        <a:p>
          <a:endParaRPr lang="en-US"/>
        </a:p>
      </dgm:t>
    </dgm:pt>
    <dgm:pt modelId="{F03760E8-BB3E-4DFC-9E95-1CAE6C5B799D}" type="sibTrans" cxnId="{22F3925C-83F6-451B-B72D-1CB8967634F6}">
      <dgm:prSet/>
      <dgm:spPr/>
      <dgm:t>
        <a:bodyPr/>
        <a:lstStyle/>
        <a:p>
          <a:endParaRPr lang="en-US"/>
        </a:p>
      </dgm:t>
    </dgm:pt>
    <dgm:pt modelId="{784657D8-6456-405F-BF45-407D713F2A96}" type="pres">
      <dgm:prSet presAssocID="{9296701C-3F21-44B1-94D6-6F8CFBC08C0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9A5676-00A7-4074-B539-68764AC9277F}" type="pres">
      <dgm:prSet presAssocID="{9296701C-3F21-44B1-94D6-6F8CFBC08C0F}" presName="diamond" presStyleLbl="bgShp" presStyleIdx="0" presStyleCnt="1"/>
      <dgm:spPr/>
    </dgm:pt>
    <dgm:pt modelId="{7556BFA2-3B53-4E74-BEFD-9DF173D9E364}" type="pres">
      <dgm:prSet presAssocID="{9296701C-3F21-44B1-94D6-6F8CFBC08C0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20F52-722F-40B4-A994-A7D27DA266A0}" type="pres">
      <dgm:prSet presAssocID="{9296701C-3F21-44B1-94D6-6F8CFBC08C0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A6C53-5935-4569-A169-CDE52795EB48}" type="pres">
      <dgm:prSet presAssocID="{9296701C-3F21-44B1-94D6-6F8CFBC08C0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95CE91-C044-41E4-B6CC-5F758AAF76EF}" type="pres">
      <dgm:prSet presAssocID="{9296701C-3F21-44B1-94D6-6F8CFBC08C0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5B9233-2571-4611-93BC-D9619E3E451D}" type="presOf" srcId="{EFBAD959-F9F4-4C18-8BF7-81C3ABA15A6D}" destId="{7F4A6C53-5935-4569-A169-CDE52795EB48}" srcOrd="0" destOrd="0" presId="urn:microsoft.com/office/officeart/2005/8/layout/matrix3"/>
    <dgm:cxn modelId="{0C04DEDE-5100-40BE-A450-C4E06888E27A}" srcId="{9296701C-3F21-44B1-94D6-6F8CFBC08C0F}" destId="{649581A2-7E1C-4743-AD11-91B18FAD98F0}" srcOrd="0" destOrd="0" parTransId="{A540AA8B-0CA0-46F1-B9F8-C30F359F99AB}" sibTransId="{C92FF14F-C741-49D6-BD14-D59DC8836CE2}"/>
    <dgm:cxn modelId="{22F391D0-62D3-44C9-88F8-420F8478F0FA}" srcId="{9296701C-3F21-44B1-94D6-6F8CFBC08C0F}" destId="{EFBAD959-F9F4-4C18-8BF7-81C3ABA15A6D}" srcOrd="2" destOrd="0" parTransId="{214EBBB9-59D1-4C43-BD14-ABBB3301AEFF}" sibTransId="{9ED121A2-2EE5-4D4D-8E0D-C3DB028E869E}"/>
    <dgm:cxn modelId="{3D81E9B5-8CBF-41C5-94C3-EA65A00BFE04}" type="presOf" srcId="{7E977259-3E1A-4C05-AF91-8733947FB276}" destId="{C4620F52-722F-40B4-A994-A7D27DA266A0}" srcOrd="0" destOrd="0" presId="urn:microsoft.com/office/officeart/2005/8/layout/matrix3"/>
    <dgm:cxn modelId="{903F9A2C-6A1F-42E2-BF88-336110449061}" type="presOf" srcId="{649581A2-7E1C-4743-AD11-91B18FAD98F0}" destId="{7556BFA2-3B53-4E74-BEFD-9DF173D9E364}" srcOrd="0" destOrd="0" presId="urn:microsoft.com/office/officeart/2005/8/layout/matrix3"/>
    <dgm:cxn modelId="{05743EE4-47BE-4FC4-A180-60212B71E4A7}" type="presOf" srcId="{9296701C-3F21-44B1-94D6-6F8CFBC08C0F}" destId="{784657D8-6456-405F-BF45-407D713F2A96}" srcOrd="0" destOrd="0" presId="urn:microsoft.com/office/officeart/2005/8/layout/matrix3"/>
    <dgm:cxn modelId="{79E5BEC2-E8EA-4D7B-97DD-AB7F42B0B8E0}" srcId="{9296701C-3F21-44B1-94D6-6F8CFBC08C0F}" destId="{7E977259-3E1A-4C05-AF91-8733947FB276}" srcOrd="1" destOrd="0" parTransId="{BBACEC87-E7C7-4965-ADD5-990EBA31E2ED}" sibTransId="{739FF461-C40E-4415-B0FF-AE2B03A781B4}"/>
    <dgm:cxn modelId="{22F3925C-83F6-451B-B72D-1CB8967634F6}" srcId="{9296701C-3F21-44B1-94D6-6F8CFBC08C0F}" destId="{06DD1E36-2388-4EEF-B6A3-6D2AFDED3C66}" srcOrd="3" destOrd="0" parTransId="{8811F307-1656-45FE-9C63-B1FF8211154E}" sibTransId="{F03760E8-BB3E-4DFC-9E95-1CAE6C5B799D}"/>
    <dgm:cxn modelId="{06EAE35E-D27F-4A49-A49C-BB0D05B10A26}" type="presOf" srcId="{06DD1E36-2388-4EEF-B6A3-6D2AFDED3C66}" destId="{4695CE91-C044-41E4-B6CC-5F758AAF76EF}" srcOrd="0" destOrd="0" presId="urn:microsoft.com/office/officeart/2005/8/layout/matrix3"/>
    <dgm:cxn modelId="{DBCE9CE2-C09E-47BC-BB62-DD3B9C6B5F07}" type="presParOf" srcId="{784657D8-6456-405F-BF45-407D713F2A96}" destId="{A49A5676-00A7-4074-B539-68764AC9277F}" srcOrd="0" destOrd="0" presId="urn:microsoft.com/office/officeart/2005/8/layout/matrix3"/>
    <dgm:cxn modelId="{507714DE-EB7A-4990-BA8D-061D82EF33DC}" type="presParOf" srcId="{784657D8-6456-405F-BF45-407D713F2A96}" destId="{7556BFA2-3B53-4E74-BEFD-9DF173D9E364}" srcOrd="1" destOrd="0" presId="urn:microsoft.com/office/officeart/2005/8/layout/matrix3"/>
    <dgm:cxn modelId="{F77032E5-924F-4CF2-BD6B-05195FEEBE25}" type="presParOf" srcId="{784657D8-6456-405F-BF45-407D713F2A96}" destId="{C4620F52-722F-40B4-A994-A7D27DA266A0}" srcOrd="2" destOrd="0" presId="urn:microsoft.com/office/officeart/2005/8/layout/matrix3"/>
    <dgm:cxn modelId="{AA99DC9E-C401-4327-AC2F-065A14FBA505}" type="presParOf" srcId="{784657D8-6456-405F-BF45-407D713F2A96}" destId="{7F4A6C53-5935-4569-A169-CDE52795EB48}" srcOrd="3" destOrd="0" presId="urn:microsoft.com/office/officeart/2005/8/layout/matrix3"/>
    <dgm:cxn modelId="{F31EF4E8-7512-4D0B-A610-AC51EF5108EB}" type="presParOf" srcId="{784657D8-6456-405F-BF45-407D713F2A96}" destId="{4695CE91-C044-41E4-B6CC-5F758AAF76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EA4CC5-9285-4627-8B51-65463108F747}" type="doc">
      <dgm:prSet loTypeId="urn:microsoft.com/office/officeart/2005/8/layout/hList9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4752217-B29D-4AF1-BB34-C7F626C6090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 smtClean="0">
              <a:latin typeface="ChalkDust" pitchFamily="2" charset="0"/>
            </a:rPr>
            <a:t>Resolved</a:t>
          </a:r>
          <a:endParaRPr lang="en-US" sz="1600" dirty="0">
            <a:latin typeface="ChalkDust" pitchFamily="2" charset="0"/>
          </a:endParaRPr>
        </a:p>
      </dgm:t>
    </dgm:pt>
    <dgm:pt modelId="{35EE87D3-7E9B-4CBA-859E-7411F41EE148}" type="parTrans" cxnId="{F904176A-6E74-4049-9281-80D41FE5D3F2}">
      <dgm:prSet/>
      <dgm:spPr/>
      <dgm:t>
        <a:bodyPr/>
        <a:lstStyle/>
        <a:p>
          <a:endParaRPr lang="en-US"/>
        </a:p>
      </dgm:t>
    </dgm:pt>
    <dgm:pt modelId="{BFBA51B5-01A3-4D90-84F7-D25804B2F17A}" type="sibTrans" cxnId="{F904176A-6E74-4049-9281-80D41FE5D3F2}">
      <dgm:prSet/>
      <dgm:spPr/>
      <dgm:t>
        <a:bodyPr/>
        <a:lstStyle/>
        <a:p>
          <a:endParaRPr lang="en-US"/>
        </a:p>
      </dgm:t>
    </dgm:pt>
    <dgm:pt modelId="{552BE68D-FC20-4F87-9CA1-AD6D1D41CC3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en-US" sz="2400" dirty="0" smtClean="0">
              <a:latin typeface="ChalkDust" pitchFamily="2" charset="0"/>
            </a:rPr>
            <a:t>Text Editing inside a shape</a:t>
          </a:r>
          <a:endParaRPr lang="en-US" sz="2400" dirty="0">
            <a:latin typeface="ChalkDust" pitchFamily="2" charset="0"/>
          </a:endParaRPr>
        </a:p>
      </dgm:t>
    </dgm:pt>
    <dgm:pt modelId="{2C311A46-E160-4FB3-9819-ACE1D5F63A72}" type="parTrans" cxnId="{FC9B9C6A-E0AA-4AEC-9882-3C1600C0C4B8}">
      <dgm:prSet/>
      <dgm:spPr/>
      <dgm:t>
        <a:bodyPr/>
        <a:lstStyle/>
        <a:p>
          <a:endParaRPr lang="en-US"/>
        </a:p>
      </dgm:t>
    </dgm:pt>
    <dgm:pt modelId="{AACF4DD7-A2B0-4D31-BB10-1EC45E0FB9C0}" type="sibTrans" cxnId="{FC9B9C6A-E0AA-4AEC-9882-3C1600C0C4B8}">
      <dgm:prSet/>
      <dgm:spPr/>
      <dgm:t>
        <a:bodyPr/>
        <a:lstStyle/>
        <a:p>
          <a:endParaRPr lang="en-US"/>
        </a:p>
      </dgm:t>
    </dgm:pt>
    <dgm:pt modelId="{D0039E97-15D0-4D1F-80E7-91C9584466B2}">
      <dgm:prSet phldrT="[Text]" custT="1"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pPr algn="ctr"/>
          <a:r>
            <a:rPr lang="en-US" sz="2400" dirty="0" smtClean="0">
              <a:latin typeface="ChalkDust" pitchFamily="2" charset="0"/>
            </a:rPr>
            <a:t>Shape Drag and drop</a:t>
          </a:r>
          <a:endParaRPr lang="en-US" sz="2400" dirty="0">
            <a:latin typeface="ChalkDust" pitchFamily="2" charset="0"/>
          </a:endParaRPr>
        </a:p>
      </dgm:t>
    </dgm:pt>
    <dgm:pt modelId="{2785531C-EFDB-48A0-8EEF-BEB7DE523D28}" type="parTrans" cxnId="{7940A521-EA9F-46D9-89EC-31230FB005DB}">
      <dgm:prSet/>
      <dgm:spPr/>
      <dgm:t>
        <a:bodyPr/>
        <a:lstStyle/>
        <a:p>
          <a:endParaRPr lang="en-US"/>
        </a:p>
      </dgm:t>
    </dgm:pt>
    <dgm:pt modelId="{A9D00D1B-DA0F-4A72-849B-1DAAC4D440E7}" type="sibTrans" cxnId="{7940A521-EA9F-46D9-89EC-31230FB005DB}">
      <dgm:prSet/>
      <dgm:spPr/>
      <dgm:t>
        <a:bodyPr/>
        <a:lstStyle/>
        <a:p>
          <a:endParaRPr lang="en-US"/>
        </a:p>
      </dgm:t>
    </dgm:pt>
    <dgm:pt modelId="{BB109CF2-9B91-48BC-99A6-72B9052AFE45}">
      <dgm:prSet phldrT="[Text]" custT="1"/>
      <dgm:spPr/>
      <dgm:t>
        <a:bodyPr/>
        <a:lstStyle/>
        <a:p>
          <a:r>
            <a:rPr lang="en-US" sz="1400" dirty="0" smtClean="0">
              <a:latin typeface="ChalkDust" pitchFamily="2" charset="0"/>
            </a:rPr>
            <a:t>Unresolved</a:t>
          </a:r>
          <a:endParaRPr lang="en-US" sz="1400" dirty="0">
            <a:latin typeface="ChalkDust" pitchFamily="2" charset="0"/>
          </a:endParaRPr>
        </a:p>
      </dgm:t>
    </dgm:pt>
    <dgm:pt modelId="{D8FD8449-4AB7-4190-B4C7-AFF5C74DA92B}" type="parTrans" cxnId="{DC31F5C9-D335-44E4-B338-129D54CFD86E}">
      <dgm:prSet/>
      <dgm:spPr/>
      <dgm:t>
        <a:bodyPr/>
        <a:lstStyle/>
        <a:p>
          <a:endParaRPr lang="en-US"/>
        </a:p>
      </dgm:t>
    </dgm:pt>
    <dgm:pt modelId="{E65FC830-CE75-4882-BFC2-9EFB0F17C8E9}" type="sibTrans" cxnId="{DC31F5C9-D335-44E4-B338-129D54CFD86E}">
      <dgm:prSet/>
      <dgm:spPr/>
      <dgm:t>
        <a:bodyPr/>
        <a:lstStyle/>
        <a:p>
          <a:endParaRPr lang="en-US"/>
        </a:p>
      </dgm:t>
    </dgm:pt>
    <dgm:pt modelId="{2A884974-08BB-4812-93A6-F55BA113D3EE}">
      <dgm:prSet phldrT="[Text]"/>
      <dgm:spPr/>
      <dgm:t>
        <a:bodyPr/>
        <a:lstStyle/>
        <a:p>
          <a:pPr algn="ctr"/>
          <a:r>
            <a:rPr lang="en-US" dirty="0" smtClean="0">
              <a:latin typeface="ChalkDust" pitchFamily="2" charset="0"/>
            </a:rPr>
            <a:t>Gesture Detection in slate</a:t>
          </a:r>
          <a:endParaRPr lang="en-US" dirty="0">
            <a:latin typeface="ChalkDust" pitchFamily="2" charset="0"/>
          </a:endParaRPr>
        </a:p>
      </dgm:t>
    </dgm:pt>
    <dgm:pt modelId="{43B74940-1D32-47A8-8AD5-25034EC3A660}" type="parTrans" cxnId="{9FEEB8EF-F52B-4CEC-81E1-A0006B8E1C28}">
      <dgm:prSet/>
      <dgm:spPr/>
      <dgm:t>
        <a:bodyPr/>
        <a:lstStyle/>
        <a:p>
          <a:endParaRPr lang="en-US"/>
        </a:p>
      </dgm:t>
    </dgm:pt>
    <dgm:pt modelId="{141A225B-528B-40DF-BC1D-3A60183E804F}" type="sibTrans" cxnId="{9FEEB8EF-F52B-4CEC-81E1-A0006B8E1C28}">
      <dgm:prSet/>
      <dgm:spPr/>
      <dgm:t>
        <a:bodyPr/>
        <a:lstStyle/>
        <a:p>
          <a:endParaRPr lang="en-US"/>
        </a:p>
      </dgm:t>
    </dgm:pt>
    <dgm:pt modelId="{34FE4DC6-7FF0-47D1-9629-889E12DB51BF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halkDust" pitchFamily="2" charset="0"/>
            </a:rPr>
            <a:t>Single Zoom able shape</a:t>
          </a:r>
          <a:endParaRPr lang="en-US" sz="2400" dirty="0">
            <a:latin typeface="ChalkDust" pitchFamily="2" charset="0"/>
          </a:endParaRPr>
        </a:p>
      </dgm:t>
    </dgm:pt>
    <dgm:pt modelId="{845C9B87-425E-479D-9357-7A40FDCF3873}" type="parTrans" cxnId="{2AC2B4B5-8005-4C46-8030-197E4DF6E40F}">
      <dgm:prSet/>
      <dgm:spPr/>
      <dgm:t>
        <a:bodyPr/>
        <a:lstStyle/>
        <a:p>
          <a:endParaRPr lang="en-US"/>
        </a:p>
      </dgm:t>
    </dgm:pt>
    <dgm:pt modelId="{6314A878-55EC-47B1-BEAF-FBE643C4EBD9}" type="sibTrans" cxnId="{2AC2B4B5-8005-4C46-8030-197E4DF6E40F}">
      <dgm:prSet/>
      <dgm:spPr/>
      <dgm:t>
        <a:bodyPr/>
        <a:lstStyle/>
        <a:p>
          <a:endParaRPr lang="en-US"/>
        </a:p>
      </dgm:t>
    </dgm:pt>
    <dgm:pt modelId="{DCA4DAD6-B51D-4202-B335-604B26D71362}">
      <dgm:prSet custT="1"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pPr algn="ctr"/>
          <a:r>
            <a:rPr lang="en-US" sz="2000" dirty="0" smtClean="0">
              <a:latin typeface="ChalkDust" pitchFamily="2" charset="0"/>
            </a:rPr>
            <a:t>Connectivity of </a:t>
          </a:r>
        </a:p>
        <a:p>
          <a:pPr algn="ctr"/>
          <a:r>
            <a:rPr lang="en-US" sz="2000" dirty="0" smtClean="0">
              <a:latin typeface="ChalkDust" pitchFamily="2" charset="0"/>
            </a:rPr>
            <a:t>shape</a:t>
          </a:r>
          <a:endParaRPr lang="en-US" sz="2000" dirty="0">
            <a:latin typeface="ChalkDust" pitchFamily="2" charset="0"/>
          </a:endParaRPr>
        </a:p>
      </dgm:t>
    </dgm:pt>
    <dgm:pt modelId="{1D8FAEF7-1689-4A7D-A4CA-981B48259732}" type="parTrans" cxnId="{3AF511ED-20B2-40CA-B46C-7B0D693B7191}">
      <dgm:prSet/>
      <dgm:spPr/>
      <dgm:t>
        <a:bodyPr/>
        <a:lstStyle/>
        <a:p>
          <a:endParaRPr lang="en-US"/>
        </a:p>
      </dgm:t>
    </dgm:pt>
    <dgm:pt modelId="{DD43A233-C2BA-4175-B3DC-9F4A4EB0CC29}" type="sibTrans" cxnId="{3AF511ED-20B2-40CA-B46C-7B0D693B7191}">
      <dgm:prSet/>
      <dgm:spPr/>
      <dgm:t>
        <a:bodyPr/>
        <a:lstStyle/>
        <a:p>
          <a:endParaRPr lang="en-US"/>
        </a:p>
      </dgm:t>
    </dgm:pt>
    <dgm:pt modelId="{A48F763D-E789-4B85-B543-8592D86621D9}">
      <dgm:prSet/>
      <dgm:spPr/>
      <dgm:t>
        <a:bodyPr/>
        <a:lstStyle/>
        <a:p>
          <a:pPr algn="ctr"/>
          <a:r>
            <a:rPr lang="en-US" dirty="0" smtClean="0">
              <a:latin typeface="ChalkDust" pitchFamily="2" charset="0"/>
            </a:rPr>
            <a:t>Unable to move shapes with connectivity</a:t>
          </a:r>
          <a:endParaRPr lang="en-US" dirty="0">
            <a:latin typeface="ChalkDust" pitchFamily="2" charset="0"/>
          </a:endParaRPr>
        </a:p>
      </dgm:t>
    </dgm:pt>
    <dgm:pt modelId="{5BADB344-E0C4-4D0F-B1D8-E4243613DA1C}" type="parTrans" cxnId="{E7D4B25B-F641-4206-AA41-E471201C19E6}">
      <dgm:prSet/>
      <dgm:spPr/>
      <dgm:t>
        <a:bodyPr/>
        <a:lstStyle/>
        <a:p>
          <a:endParaRPr lang="en-US"/>
        </a:p>
      </dgm:t>
    </dgm:pt>
    <dgm:pt modelId="{E50C1FD9-3313-48D2-9925-4FDE3B686125}" type="sibTrans" cxnId="{E7D4B25B-F641-4206-AA41-E471201C19E6}">
      <dgm:prSet/>
      <dgm:spPr/>
      <dgm:t>
        <a:bodyPr/>
        <a:lstStyle/>
        <a:p>
          <a:endParaRPr lang="en-US"/>
        </a:p>
      </dgm:t>
    </dgm:pt>
    <dgm:pt modelId="{B4AE5212-1A67-491C-8332-8288E02D5BA6}" type="pres">
      <dgm:prSet presAssocID="{B7EA4CC5-9285-4627-8B51-65463108F747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DD46747-CA0B-4F17-B24C-CA3A083F5E07}" type="pres">
      <dgm:prSet presAssocID="{F4752217-B29D-4AF1-BB34-C7F626C6090B}" presName="posSpace" presStyleCnt="0"/>
      <dgm:spPr/>
    </dgm:pt>
    <dgm:pt modelId="{09AB21FA-7FCC-4CA7-878B-484385680A3D}" type="pres">
      <dgm:prSet presAssocID="{F4752217-B29D-4AF1-BB34-C7F626C6090B}" presName="vertFlow" presStyleCnt="0"/>
      <dgm:spPr/>
    </dgm:pt>
    <dgm:pt modelId="{7CF52C01-4851-4192-89CF-93BBA2C4E8A4}" type="pres">
      <dgm:prSet presAssocID="{F4752217-B29D-4AF1-BB34-C7F626C6090B}" presName="topSpace" presStyleCnt="0"/>
      <dgm:spPr/>
    </dgm:pt>
    <dgm:pt modelId="{4F133365-24B9-4C3D-9F65-604AD89F95E4}" type="pres">
      <dgm:prSet presAssocID="{F4752217-B29D-4AF1-BB34-C7F626C6090B}" presName="firstComp" presStyleCnt="0"/>
      <dgm:spPr/>
    </dgm:pt>
    <dgm:pt modelId="{EE048434-77C4-4B8D-984D-1D2A6D4D27AE}" type="pres">
      <dgm:prSet presAssocID="{F4752217-B29D-4AF1-BB34-C7F626C6090B}" presName="firstChild" presStyleLbl="bgAccFollowNode1" presStyleIdx="0" presStyleCnt="6"/>
      <dgm:spPr/>
      <dgm:t>
        <a:bodyPr/>
        <a:lstStyle/>
        <a:p>
          <a:endParaRPr lang="en-US"/>
        </a:p>
      </dgm:t>
    </dgm:pt>
    <dgm:pt modelId="{C01D8FB4-B5A5-4842-AC0E-36E0C33B093D}" type="pres">
      <dgm:prSet presAssocID="{F4752217-B29D-4AF1-BB34-C7F626C6090B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A809A-B38E-4807-9EF9-927A6A2D132D}" type="pres">
      <dgm:prSet presAssocID="{D0039E97-15D0-4D1F-80E7-91C9584466B2}" presName="comp" presStyleCnt="0"/>
      <dgm:spPr/>
    </dgm:pt>
    <dgm:pt modelId="{F80B7EE6-6422-4EFB-A05C-C7E8B00BF6F3}" type="pres">
      <dgm:prSet presAssocID="{D0039E97-15D0-4D1F-80E7-91C9584466B2}" presName="child" presStyleLbl="bgAccFollowNode1" presStyleIdx="1" presStyleCnt="6"/>
      <dgm:spPr/>
      <dgm:t>
        <a:bodyPr/>
        <a:lstStyle/>
        <a:p>
          <a:endParaRPr lang="en-US"/>
        </a:p>
      </dgm:t>
    </dgm:pt>
    <dgm:pt modelId="{5EC3A0CB-73BD-4DEA-B87B-21623C50DCF1}" type="pres">
      <dgm:prSet presAssocID="{D0039E97-15D0-4D1F-80E7-91C9584466B2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E09F9-D329-4D46-985C-7BCB90066733}" type="pres">
      <dgm:prSet presAssocID="{DCA4DAD6-B51D-4202-B335-604B26D71362}" presName="comp" presStyleCnt="0"/>
      <dgm:spPr/>
    </dgm:pt>
    <dgm:pt modelId="{98C56E99-77C8-494D-B7AE-2F36D9D3A413}" type="pres">
      <dgm:prSet presAssocID="{DCA4DAD6-B51D-4202-B335-604B26D71362}" presName="child" presStyleLbl="bgAccFollowNode1" presStyleIdx="2" presStyleCnt="6"/>
      <dgm:spPr/>
      <dgm:t>
        <a:bodyPr/>
        <a:lstStyle/>
        <a:p>
          <a:endParaRPr lang="en-US"/>
        </a:p>
      </dgm:t>
    </dgm:pt>
    <dgm:pt modelId="{0E95018F-755E-4B50-8CDB-6DFBE501C691}" type="pres">
      <dgm:prSet presAssocID="{DCA4DAD6-B51D-4202-B335-604B26D71362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D5141-5668-4F5A-AD46-C71E2BC6E33E}" type="pres">
      <dgm:prSet presAssocID="{F4752217-B29D-4AF1-BB34-C7F626C6090B}" presName="negSpace" presStyleCnt="0"/>
      <dgm:spPr/>
    </dgm:pt>
    <dgm:pt modelId="{3731A44E-39B1-4019-9081-3801708F96D6}" type="pres">
      <dgm:prSet presAssocID="{F4752217-B29D-4AF1-BB34-C7F626C6090B}" presName="circle" presStyleLbl="node1" presStyleIdx="0" presStyleCnt="2"/>
      <dgm:spPr/>
      <dgm:t>
        <a:bodyPr/>
        <a:lstStyle/>
        <a:p>
          <a:endParaRPr lang="en-US"/>
        </a:p>
      </dgm:t>
    </dgm:pt>
    <dgm:pt modelId="{871B7702-DD53-48A7-AB21-5A624650034A}" type="pres">
      <dgm:prSet presAssocID="{BFBA51B5-01A3-4D90-84F7-D25804B2F17A}" presName="transSpace" presStyleCnt="0"/>
      <dgm:spPr/>
    </dgm:pt>
    <dgm:pt modelId="{6F933555-9D7B-45C8-AA17-2A96C62ABFEC}" type="pres">
      <dgm:prSet presAssocID="{BB109CF2-9B91-48BC-99A6-72B9052AFE45}" presName="posSpace" presStyleCnt="0"/>
      <dgm:spPr/>
    </dgm:pt>
    <dgm:pt modelId="{207534DC-7E37-4F44-A7E5-720FADB0F6DF}" type="pres">
      <dgm:prSet presAssocID="{BB109CF2-9B91-48BC-99A6-72B9052AFE45}" presName="vertFlow" presStyleCnt="0"/>
      <dgm:spPr/>
    </dgm:pt>
    <dgm:pt modelId="{9412C951-1F70-441A-851A-C18F50AC7532}" type="pres">
      <dgm:prSet presAssocID="{BB109CF2-9B91-48BC-99A6-72B9052AFE45}" presName="topSpace" presStyleCnt="0"/>
      <dgm:spPr/>
    </dgm:pt>
    <dgm:pt modelId="{DDFF0AEB-598E-4718-B8C3-8A2960974E17}" type="pres">
      <dgm:prSet presAssocID="{BB109CF2-9B91-48BC-99A6-72B9052AFE45}" presName="firstComp" presStyleCnt="0"/>
      <dgm:spPr/>
    </dgm:pt>
    <dgm:pt modelId="{7E2FD8E4-841A-4BD6-B225-B8421D8F2B9A}" type="pres">
      <dgm:prSet presAssocID="{BB109CF2-9B91-48BC-99A6-72B9052AFE45}" presName="firstChild" presStyleLbl="bgAccFollowNode1" presStyleIdx="3" presStyleCnt="6"/>
      <dgm:spPr/>
      <dgm:t>
        <a:bodyPr/>
        <a:lstStyle/>
        <a:p>
          <a:endParaRPr lang="en-US"/>
        </a:p>
      </dgm:t>
    </dgm:pt>
    <dgm:pt modelId="{62B3FA12-FECC-4AC6-B88A-E990DC8059AB}" type="pres">
      <dgm:prSet presAssocID="{BB109CF2-9B91-48BC-99A6-72B9052AFE45}" presName="first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E3854-C429-4B83-B629-F24920EE6FFA}" type="pres">
      <dgm:prSet presAssocID="{34FE4DC6-7FF0-47D1-9629-889E12DB51BF}" presName="comp" presStyleCnt="0"/>
      <dgm:spPr/>
    </dgm:pt>
    <dgm:pt modelId="{9F1F75CA-ADDF-464C-B81F-D81C417C9449}" type="pres">
      <dgm:prSet presAssocID="{34FE4DC6-7FF0-47D1-9629-889E12DB51BF}" presName="child" presStyleLbl="bgAccFollowNode1" presStyleIdx="4" presStyleCnt="6"/>
      <dgm:spPr/>
      <dgm:t>
        <a:bodyPr/>
        <a:lstStyle/>
        <a:p>
          <a:endParaRPr lang="en-US"/>
        </a:p>
      </dgm:t>
    </dgm:pt>
    <dgm:pt modelId="{82A3DFBD-0F30-4AE9-88AA-44169125099C}" type="pres">
      <dgm:prSet presAssocID="{34FE4DC6-7FF0-47D1-9629-889E12DB51BF}" presName="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FA95B-BBB0-4AD4-95D4-F95FCA166645}" type="pres">
      <dgm:prSet presAssocID="{A48F763D-E789-4B85-B543-8592D86621D9}" presName="comp" presStyleCnt="0"/>
      <dgm:spPr/>
    </dgm:pt>
    <dgm:pt modelId="{E71B3ECD-43CF-4DC1-B3F8-426E81AFE558}" type="pres">
      <dgm:prSet presAssocID="{A48F763D-E789-4B85-B543-8592D86621D9}" presName="child" presStyleLbl="bgAccFollowNode1" presStyleIdx="5" presStyleCnt="6"/>
      <dgm:spPr/>
      <dgm:t>
        <a:bodyPr/>
        <a:lstStyle/>
        <a:p>
          <a:endParaRPr lang="en-US"/>
        </a:p>
      </dgm:t>
    </dgm:pt>
    <dgm:pt modelId="{81A18A48-3434-44B1-BCBD-8DDC2270AC7F}" type="pres">
      <dgm:prSet presAssocID="{A48F763D-E789-4B85-B543-8592D86621D9}" presName="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E166D-0564-4D9F-AD91-FC10C350759F}" type="pres">
      <dgm:prSet presAssocID="{BB109CF2-9B91-48BC-99A6-72B9052AFE45}" presName="negSpace" presStyleCnt="0"/>
      <dgm:spPr/>
    </dgm:pt>
    <dgm:pt modelId="{72B39C86-C56D-4E66-A26E-E4E3A893B0D4}" type="pres">
      <dgm:prSet presAssocID="{BB109CF2-9B91-48BC-99A6-72B9052AFE45}" presName="circle" presStyleLbl="node1" presStyleIdx="1" presStyleCnt="2" custScaleX="108299"/>
      <dgm:spPr/>
      <dgm:t>
        <a:bodyPr/>
        <a:lstStyle/>
        <a:p>
          <a:endParaRPr lang="en-US"/>
        </a:p>
      </dgm:t>
    </dgm:pt>
  </dgm:ptLst>
  <dgm:cxnLst>
    <dgm:cxn modelId="{DC31F5C9-D335-44E4-B338-129D54CFD86E}" srcId="{B7EA4CC5-9285-4627-8B51-65463108F747}" destId="{BB109CF2-9B91-48BC-99A6-72B9052AFE45}" srcOrd="1" destOrd="0" parTransId="{D8FD8449-4AB7-4190-B4C7-AFF5C74DA92B}" sibTransId="{E65FC830-CE75-4882-BFC2-9EFB0F17C8E9}"/>
    <dgm:cxn modelId="{F904176A-6E74-4049-9281-80D41FE5D3F2}" srcId="{B7EA4CC5-9285-4627-8B51-65463108F747}" destId="{F4752217-B29D-4AF1-BB34-C7F626C6090B}" srcOrd="0" destOrd="0" parTransId="{35EE87D3-7E9B-4CBA-859E-7411F41EE148}" sibTransId="{BFBA51B5-01A3-4D90-84F7-D25804B2F17A}"/>
    <dgm:cxn modelId="{2496BEE3-47C7-4A2B-877B-5708CC2EC4AE}" type="presOf" srcId="{D0039E97-15D0-4D1F-80E7-91C9584466B2}" destId="{F80B7EE6-6422-4EFB-A05C-C7E8B00BF6F3}" srcOrd="0" destOrd="0" presId="urn:microsoft.com/office/officeart/2005/8/layout/hList9"/>
    <dgm:cxn modelId="{2AC2B4B5-8005-4C46-8030-197E4DF6E40F}" srcId="{BB109CF2-9B91-48BC-99A6-72B9052AFE45}" destId="{34FE4DC6-7FF0-47D1-9629-889E12DB51BF}" srcOrd="1" destOrd="0" parTransId="{845C9B87-425E-479D-9357-7A40FDCF3873}" sibTransId="{6314A878-55EC-47B1-BEAF-FBE643C4EBD9}"/>
    <dgm:cxn modelId="{EE13E361-A8E8-439A-8125-D5642C2FD0D9}" type="presOf" srcId="{F4752217-B29D-4AF1-BB34-C7F626C6090B}" destId="{3731A44E-39B1-4019-9081-3801708F96D6}" srcOrd="0" destOrd="0" presId="urn:microsoft.com/office/officeart/2005/8/layout/hList9"/>
    <dgm:cxn modelId="{8B0BCB10-293A-4714-A036-14FA00DFF62F}" type="presOf" srcId="{2A884974-08BB-4812-93A6-F55BA113D3EE}" destId="{7E2FD8E4-841A-4BD6-B225-B8421D8F2B9A}" srcOrd="0" destOrd="0" presId="urn:microsoft.com/office/officeart/2005/8/layout/hList9"/>
    <dgm:cxn modelId="{2DA2D267-590F-4C84-A926-56F17037F381}" type="presOf" srcId="{A48F763D-E789-4B85-B543-8592D86621D9}" destId="{E71B3ECD-43CF-4DC1-B3F8-426E81AFE558}" srcOrd="0" destOrd="0" presId="urn:microsoft.com/office/officeart/2005/8/layout/hList9"/>
    <dgm:cxn modelId="{437E0554-BBB8-4FC3-B8B8-1B11406E2FFF}" type="presOf" srcId="{A48F763D-E789-4B85-B543-8592D86621D9}" destId="{81A18A48-3434-44B1-BCBD-8DDC2270AC7F}" srcOrd="1" destOrd="0" presId="urn:microsoft.com/office/officeart/2005/8/layout/hList9"/>
    <dgm:cxn modelId="{3AF511ED-20B2-40CA-B46C-7B0D693B7191}" srcId="{F4752217-B29D-4AF1-BB34-C7F626C6090B}" destId="{DCA4DAD6-B51D-4202-B335-604B26D71362}" srcOrd="2" destOrd="0" parTransId="{1D8FAEF7-1689-4A7D-A4CA-981B48259732}" sibTransId="{DD43A233-C2BA-4175-B3DC-9F4A4EB0CC29}"/>
    <dgm:cxn modelId="{FC9B9C6A-E0AA-4AEC-9882-3C1600C0C4B8}" srcId="{F4752217-B29D-4AF1-BB34-C7F626C6090B}" destId="{552BE68D-FC20-4F87-9CA1-AD6D1D41CC3D}" srcOrd="0" destOrd="0" parTransId="{2C311A46-E160-4FB3-9819-ACE1D5F63A72}" sibTransId="{AACF4DD7-A2B0-4D31-BB10-1EC45E0FB9C0}"/>
    <dgm:cxn modelId="{ABC24037-5C6B-4C73-9F60-DCE4D9ECAECE}" type="presOf" srcId="{B7EA4CC5-9285-4627-8B51-65463108F747}" destId="{B4AE5212-1A67-491C-8332-8288E02D5BA6}" srcOrd="0" destOrd="0" presId="urn:microsoft.com/office/officeart/2005/8/layout/hList9"/>
    <dgm:cxn modelId="{604361BD-3503-4318-B1B5-787ACB0F97A4}" type="presOf" srcId="{BB109CF2-9B91-48BC-99A6-72B9052AFE45}" destId="{72B39C86-C56D-4E66-A26E-E4E3A893B0D4}" srcOrd="0" destOrd="0" presId="urn:microsoft.com/office/officeart/2005/8/layout/hList9"/>
    <dgm:cxn modelId="{7F25B03C-43AD-4B63-AF20-FF8E344E8814}" type="presOf" srcId="{DCA4DAD6-B51D-4202-B335-604B26D71362}" destId="{98C56E99-77C8-494D-B7AE-2F36D9D3A413}" srcOrd="0" destOrd="0" presId="urn:microsoft.com/office/officeart/2005/8/layout/hList9"/>
    <dgm:cxn modelId="{E7D4B25B-F641-4206-AA41-E471201C19E6}" srcId="{BB109CF2-9B91-48BC-99A6-72B9052AFE45}" destId="{A48F763D-E789-4B85-B543-8592D86621D9}" srcOrd="2" destOrd="0" parTransId="{5BADB344-E0C4-4D0F-B1D8-E4243613DA1C}" sibTransId="{E50C1FD9-3313-48D2-9925-4FDE3B686125}"/>
    <dgm:cxn modelId="{9FEEB8EF-F52B-4CEC-81E1-A0006B8E1C28}" srcId="{BB109CF2-9B91-48BC-99A6-72B9052AFE45}" destId="{2A884974-08BB-4812-93A6-F55BA113D3EE}" srcOrd="0" destOrd="0" parTransId="{43B74940-1D32-47A8-8AD5-25034EC3A660}" sibTransId="{141A225B-528B-40DF-BC1D-3A60183E804F}"/>
    <dgm:cxn modelId="{7A547FBB-BB7C-44DE-AD3F-22612208CF53}" type="presOf" srcId="{34FE4DC6-7FF0-47D1-9629-889E12DB51BF}" destId="{82A3DFBD-0F30-4AE9-88AA-44169125099C}" srcOrd="1" destOrd="0" presId="urn:microsoft.com/office/officeart/2005/8/layout/hList9"/>
    <dgm:cxn modelId="{935F0A2C-2ECF-459A-A188-E6136575E111}" type="presOf" srcId="{34FE4DC6-7FF0-47D1-9629-889E12DB51BF}" destId="{9F1F75CA-ADDF-464C-B81F-D81C417C9449}" srcOrd="0" destOrd="0" presId="urn:microsoft.com/office/officeart/2005/8/layout/hList9"/>
    <dgm:cxn modelId="{B783D037-0C19-4F7D-ACEE-7729BC4ABF0C}" type="presOf" srcId="{DCA4DAD6-B51D-4202-B335-604B26D71362}" destId="{0E95018F-755E-4B50-8CDB-6DFBE501C691}" srcOrd="1" destOrd="0" presId="urn:microsoft.com/office/officeart/2005/8/layout/hList9"/>
    <dgm:cxn modelId="{55F44D66-D667-448C-ABF0-9DB1E969F8A7}" type="presOf" srcId="{D0039E97-15D0-4D1F-80E7-91C9584466B2}" destId="{5EC3A0CB-73BD-4DEA-B87B-21623C50DCF1}" srcOrd="1" destOrd="0" presId="urn:microsoft.com/office/officeart/2005/8/layout/hList9"/>
    <dgm:cxn modelId="{6D9E73F6-CBF1-4925-BA90-1F09A92AD8AE}" type="presOf" srcId="{552BE68D-FC20-4F87-9CA1-AD6D1D41CC3D}" destId="{C01D8FB4-B5A5-4842-AC0E-36E0C33B093D}" srcOrd="1" destOrd="0" presId="urn:microsoft.com/office/officeart/2005/8/layout/hList9"/>
    <dgm:cxn modelId="{AD1CD987-F70F-48A3-87E6-9936F43025CD}" type="presOf" srcId="{552BE68D-FC20-4F87-9CA1-AD6D1D41CC3D}" destId="{EE048434-77C4-4B8D-984D-1D2A6D4D27AE}" srcOrd="0" destOrd="0" presId="urn:microsoft.com/office/officeart/2005/8/layout/hList9"/>
    <dgm:cxn modelId="{7940A521-EA9F-46D9-89EC-31230FB005DB}" srcId="{F4752217-B29D-4AF1-BB34-C7F626C6090B}" destId="{D0039E97-15D0-4D1F-80E7-91C9584466B2}" srcOrd="1" destOrd="0" parTransId="{2785531C-EFDB-48A0-8EEF-BEB7DE523D28}" sibTransId="{A9D00D1B-DA0F-4A72-849B-1DAAC4D440E7}"/>
    <dgm:cxn modelId="{94BF75E0-CBD2-4039-B245-6A35F958C3BC}" type="presOf" srcId="{2A884974-08BB-4812-93A6-F55BA113D3EE}" destId="{62B3FA12-FECC-4AC6-B88A-E990DC8059AB}" srcOrd="1" destOrd="0" presId="urn:microsoft.com/office/officeart/2005/8/layout/hList9"/>
    <dgm:cxn modelId="{C7AA91A5-2ED7-4427-83EC-A1AADBF9A0AE}" type="presParOf" srcId="{B4AE5212-1A67-491C-8332-8288E02D5BA6}" destId="{2DD46747-CA0B-4F17-B24C-CA3A083F5E07}" srcOrd="0" destOrd="0" presId="urn:microsoft.com/office/officeart/2005/8/layout/hList9"/>
    <dgm:cxn modelId="{62F15775-4946-422B-B556-0BA920D47AEB}" type="presParOf" srcId="{B4AE5212-1A67-491C-8332-8288E02D5BA6}" destId="{09AB21FA-7FCC-4CA7-878B-484385680A3D}" srcOrd="1" destOrd="0" presId="urn:microsoft.com/office/officeart/2005/8/layout/hList9"/>
    <dgm:cxn modelId="{84385E35-020B-4B6B-B23C-A2E6D8716986}" type="presParOf" srcId="{09AB21FA-7FCC-4CA7-878B-484385680A3D}" destId="{7CF52C01-4851-4192-89CF-93BBA2C4E8A4}" srcOrd="0" destOrd="0" presId="urn:microsoft.com/office/officeart/2005/8/layout/hList9"/>
    <dgm:cxn modelId="{F8C5FE10-DA0F-43A1-AF58-858B70ADEF77}" type="presParOf" srcId="{09AB21FA-7FCC-4CA7-878B-484385680A3D}" destId="{4F133365-24B9-4C3D-9F65-604AD89F95E4}" srcOrd="1" destOrd="0" presId="urn:microsoft.com/office/officeart/2005/8/layout/hList9"/>
    <dgm:cxn modelId="{21F6A601-3467-4151-9D56-84C8862AC8BC}" type="presParOf" srcId="{4F133365-24B9-4C3D-9F65-604AD89F95E4}" destId="{EE048434-77C4-4B8D-984D-1D2A6D4D27AE}" srcOrd="0" destOrd="0" presId="urn:microsoft.com/office/officeart/2005/8/layout/hList9"/>
    <dgm:cxn modelId="{E8AD09E6-409D-41F1-8B33-172CFEFDA632}" type="presParOf" srcId="{4F133365-24B9-4C3D-9F65-604AD89F95E4}" destId="{C01D8FB4-B5A5-4842-AC0E-36E0C33B093D}" srcOrd="1" destOrd="0" presId="urn:microsoft.com/office/officeart/2005/8/layout/hList9"/>
    <dgm:cxn modelId="{B242098C-74F2-40AE-91D2-C5A71D9C574A}" type="presParOf" srcId="{09AB21FA-7FCC-4CA7-878B-484385680A3D}" destId="{8D5A809A-B38E-4807-9EF9-927A6A2D132D}" srcOrd="2" destOrd="0" presId="urn:microsoft.com/office/officeart/2005/8/layout/hList9"/>
    <dgm:cxn modelId="{5D16A356-E059-4C1B-9FEB-7DA8F15B4D2E}" type="presParOf" srcId="{8D5A809A-B38E-4807-9EF9-927A6A2D132D}" destId="{F80B7EE6-6422-4EFB-A05C-C7E8B00BF6F3}" srcOrd="0" destOrd="0" presId="urn:microsoft.com/office/officeart/2005/8/layout/hList9"/>
    <dgm:cxn modelId="{10444EA7-6275-4BEF-8B57-77A94854A902}" type="presParOf" srcId="{8D5A809A-B38E-4807-9EF9-927A6A2D132D}" destId="{5EC3A0CB-73BD-4DEA-B87B-21623C50DCF1}" srcOrd="1" destOrd="0" presId="urn:microsoft.com/office/officeart/2005/8/layout/hList9"/>
    <dgm:cxn modelId="{2FBE562B-6565-45F4-BE03-51D49559B923}" type="presParOf" srcId="{09AB21FA-7FCC-4CA7-878B-484385680A3D}" destId="{4B9E09F9-D329-4D46-985C-7BCB90066733}" srcOrd="3" destOrd="0" presId="urn:microsoft.com/office/officeart/2005/8/layout/hList9"/>
    <dgm:cxn modelId="{83C2513E-F245-4DF2-AAF6-91756D818055}" type="presParOf" srcId="{4B9E09F9-D329-4D46-985C-7BCB90066733}" destId="{98C56E99-77C8-494D-B7AE-2F36D9D3A413}" srcOrd="0" destOrd="0" presId="urn:microsoft.com/office/officeart/2005/8/layout/hList9"/>
    <dgm:cxn modelId="{4A974DF8-F9C4-4935-AFE1-227853081ACE}" type="presParOf" srcId="{4B9E09F9-D329-4D46-985C-7BCB90066733}" destId="{0E95018F-755E-4B50-8CDB-6DFBE501C691}" srcOrd="1" destOrd="0" presId="urn:microsoft.com/office/officeart/2005/8/layout/hList9"/>
    <dgm:cxn modelId="{5AE9E150-E98B-4B05-AD0A-0238777350A0}" type="presParOf" srcId="{B4AE5212-1A67-491C-8332-8288E02D5BA6}" destId="{90ED5141-5668-4F5A-AD46-C71E2BC6E33E}" srcOrd="2" destOrd="0" presId="urn:microsoft.com/office/officeart/2005/8/layout/hList9"/>
    <dgm:cxn modelId="{594073DB-B4C0-45D6-A512-A76BFE509D55}" type="presParOf" srcId="{B4AE5212-1A67-491C-8332-8288E02D5BA6}" destId="{3731A44E-39B1-4019-9081-3801708F96D6}" srcOrd="3" destOrd="0" presId="urn:microsoft.com/office/officeart/2005/8/layout/hList9"/>
    <dgm:cxn modelId="{14D2B5C6-4C51-4FAD-A8AD-FA6C18531A27}" type="presParOf" srcId="{B4AE5212-1A67-491C-8332-8288E02D5BA6}" destId="{871B7702-DD53-48A7-AB21-5A624650034A}" srcOrd="4" destOrd="0" presId="urn:microsoft.com/office/officeart/2005/8/layout/hList9"/>
    <dgm:cxn modelId="{14C64A22-BE86-41FA-A20A-D51EC14C2F21}" type="presParOf" srcId="{B4AE5212-1A67-491C-8332-8288E02D5BA6}" destId="{6F933555-9D7B-45C8-AA17-2A96C62ABFEC}" srcOrd="5" destOrd="0" presId="urn:microsoft.com/office/officeart/2005/8/layout/hList9"/>
    <dgm:cxn modelId="{25615E65-90E9-4DA0-B292-4A32D4144377}" type="presParOf" srcId="{B4AE5212-1A67-491C-8332-8288E02D5BA6}" destId="{207534DC-7E37-4F44-A7E5-720FADB0F6DF}" srcOrd="6" destOrd="0" presId="urn:microsoft.com/office/officeart/2005/8/layout/hList9"/>
    <dgm:cxn modelId="{B3D6611E-A0DE-4F17-8092-5F0B74B3579F}" type="presParOf" srcId="{207534DC-7E37-4F44-A7E5-720FADB0F6DF}" destId="{9412C951-1F70-441A-851A-C18F50AC7532}" srcOrd="0" destOrd="0" presId="urn:microsoft.com/office/officeart/2005/8/layout/hList9"/>
    <dgm:cxn modelId="{F4644342-82BD-453A-A665-C0D2AE00BE3E}" type="presParOf" srcId="{207534DC-7E37-4F44-A7E5-720FADB0F6DF}" destId="{DDFF0AEB-598E-4718-B8C3-8A2960974E17}" srcOrd="1" destOrd="0" presId="urn:microsoft.com/office/officeart/2005/8/layout/hList9"/>
    <dgm:cxn modelId="{59D7611B-9126-4B46-BC81-1FD8E0B35A9F}" type="presParOf" srcId="{DDFF0AEB-598E-4718-B8C3-8A2960974E17}" destId="{7E2FD8E4-841A-4BD6-B225-B8421D8F2B9A}" srcOrd="0" destOrd="0" presId="urn:microsoft.com/office/officeart/2005/8/layout/hList9"/>
    <dgm:cxn modelId="{AD2E6995-4C29-40FC-8F99-3DE0C5FC2454}" type="presParOf" srcId="{DDFF0AEB-598E-4718-B8C3-8A2960974E17}" destId="{62B3FA12-FECC-4AC6-B88A-E990DC8059AB}" srcOrd="1" destOrd="0" presId="urn:microsoft.com/office/officeart/2005/8/layout/hList9"/>
    <dgm:cxn modelId="{9D27B74A-4636-4169-A83F-0042B85BFD22}" type="presParOf" srcId="{207534DC-7E37-4F44-A7E5-720FADB0F6DF}" destId="{CF8E3854-C429-4B83-B629-F24920EE6FFA}" srcOrd="2" destOrd="0" presId="urn:microsoft.com/office/officeart/2005/8/layout/hList9"/>
    <dgm:cxn modelId="{B34D9762-6C25-45B9-9F1A-11992519FA78}" type="presParOf" srcId="{CF8E3854-C429-4B83-B629-F24920EE6FFA}" destId="{9F1F75CA-ADDF-464C-B81F-D81C417C9449}" srcOrd="0" destOrd="0" presId="urn:microsoft.com/office/officeart/2005/8/layout/hList9"/>
    <dgm:cxn modelId="{31F658DB-6F03-4A87-A7B2-E23AFD37F497}" type="presParOf" srcId="{CF8E3854-C429-4B83-B629-F24920EE6FFA}" destId="{82A3DFBD-0F30-4AE9-88AA-44169125099C}" srcOrd="1" destOrd="0" presId="urn:microsoft.com/office/officeart/2005/8/layout/hList9"/>
    <dgm:cxn modelId="{8C39E515-E691-4CC9-83A0-65BED65AA5C3}" type="presParOf" srcId="{207534DC-7E37-4F44-A7E5-720FADB0F6DF}" destId="{405FA95B-BBB0-4AD4-95D4-F95FCA166645}" srcOrd="3" destOrd="0" presId="urn:microsoft.com/office/officeart/2005/8/layout/hList9"/>
    <dgm:cxn modelId="{6F7FB7D8-28DC-4E46-B36D-575761C0B11D}" type="presParOf" srcId="{405FA95B-BBB0-4AD4-95D4-F95FCA166645}" destId="{E71B3ECD-43CF-4DC1-B3F8-426E81AFE558}" srcOrd="0" destOrd="0" presId="urn:microsoft.com/office/officeart/2005/8/layout/hList9"/>
    <dgm:cxn modelId="{19C1D73A-9858-42AD-A69B-0A053C35C146}" type="presParOf" srcId="{405FA95B-BBB0-4AD4-95D4-F95FCA166645}" destId="{81A18A48-3434-44B1-BCBD-8DDC2270AC7F}" srcOrd="1" destOrd="0" presId="urn:microsoft.com/office/officeart/2005/8/layout/hList9"/>
    <dgm:cxn modelId="{452D87E6-CF35-4C88-9E79-323235E0E200}" type="presParOf" srcId="{B4AE5212-1A67-491C-8332-8288E02D5BA6}" destId="{3A7E166D-0564-4D9F-AD91-FC10C350759F}" srcOrd="7" destOrd="0" presId="urn:microsoft.com/office/officeart/2005/8/layout/hList9"/>
    <dgm:cxn modelId="{4679BF37-118F-4F7A-A968-70AF2D4E4004}" type="presParOf" srcId="{B4AE5212-1A67-491C-8332-8288E02D5BA6}" destId="{72B39C86-C56D-4E66-A26E-E4E3A893B0D4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92D773-AE63-449B-94E6-D8FE6AF101DC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3AE225-BEA1-4A4E-A657-2369A335A4AD}">
      <dgm:prSet phldrT="[Text]"/>
      <dgm:spPr/>
      <dgm:t>
        <a:bodyPr/>
        <a:lstStyle/>
        <a:p>
          <a:pPr algn="ctr"/>
          <a:r>
            <a:rPr lang="en-US" dirty="0" smtClean="0">
              <a:solidFill>
                <a:schemeClr val="bg1"/>
              </a:solidFill>
            </a:rPr>
            <a:t>Amandeep</a:t>
          </a:r>
          <a:endParaRPr lang="en-US" dirty="0">
            <a:solidFill>
              <a:schemeClr val="bg1"/>
            </a:solidFill>
          </a:endParaRPr>
        </a:p>
      </dgm:t>
    </dgm:pt>
    <dgm:pt modelId="{57C45C0D-2301-471D-B6E2-989C4EA623D5}" type="parTrans" cxnId="{C4F143E1-F741-4386-88C7-8536F51E9059}">
      <dgm:prSet/>
      <dgm:spPr/>
      <dgm:t>
        <a:bodyPr/>
        <a:lstStyle/>
        <a:p>
          <a:endParaRPr lang="en-US"/>
        </a:p>
      </dgm:t>
    </dgm:pt>
    <dgm:pt modelId="{8B28446B-B1F3-480D-A0A5-55661DDDC6FC}" type="sibTrans" cxnId="{C4F143E1-F741-4386-88C7-8536F51E9059}">
      <dgm:prSet/>
      <dgm:spPr/>
      <dgm:t>
        <a:bodyPr/>
        <a:lstStyle/>
        <a:p>
          <a:endParaRPr lang="en-US"/>
        </a:p>
      </dgm:t>
    </dgm:pt>
    <dgm:pt modelId="{59F9CAAE-184E-40D2-B356-FD6E0223925C}">
      <dgm:prSet phldrT="[Text]"/>
      <dgm:spPr/>
      <dgm:t>
        <a:bodyPr/>
        <a:lstStyle/>
        <a:p>
          <a:pPr algn="ctr"/>
          <a:r>
            <a:rPr lang="en-US" dirty="0" smtClean="0">
              <a:solidFill>
                <a:schemeClr val="bg1"/>
              </a:solidFill>
            </a:rPr>
            <a:t>Amit Kumar</a:t>
          </a:r>
          <a:endParaRPr lang="en-US" dirty="0">
            <a:solidFill>
              <a:schemeClr val="bg1"/>
            </a:solidFill>
          </a:endParaRPr>
        </a:p>
      </dgm:t>
    </dgm:pt>
    <dgm:pt modelId="{622DAAAC-9623-46EB-A893-D0D7A29EE05F}" type="parTrans" cxnId="{BBECF0C4-044B-4F93-9329-0B581AFDAD09}">
      <dgm:prSet/>
      <dgm:spPr/>
      <dgm:t>
        <a:bodyPr/>
        <a:lstStyle/>
        <a:p>
          <a:endParaRPr lang="en-US"/>
        </a:p>
      </dgm:t>
    </dgm:pt>
    <dgm:pt modelId="{830D4FE4-8656-4E18-8B1A-3B38429912D6}" type="sibTrans" cxnId="{BBECF0C4-044B-4F93-9329-0B581AFDAD09}">
      <dgm:prSet/>
      <dgm:spPr/>
      <dgm:t>
        <a:bodyPr/>
        <a:lstStyle/>
        <a:p>
          <a:endParaRPr lang="en-US"/>
        </a:p>
      </dgm:t>
    </dgm:pt>
    <dgm:pt modelId="{834F03E3-B7D7-4BE1-90A8-CDA93C8976D2}">
      <dgm:prSet phldrT="[Text]"/>
      <dgm:spPr/>
      <dgm:t>
        <a:bodyPr/>
        <a:lstStyle/>
        <a:p>
          <a:pPr algn="ctr"/>
          <a:r>
            <a:rPr lang="en-US" dirty="0" smtClean="0">
              <a:solidFill>
                <a:schemeClr val="bg1"/>
              </a:solidFill>
            </a:rPr>
            <a:t>Naveen Kumar</a:t>
          </a:r>
          <a:endParaRPr lang="en-US" dirty="0">
            <a:solidFill>
              <a:schemeClr val="bg1"/>
            </a:solidFill>
          </a:endParaRPr>
        </a:p>
      </dgm:t>
    </dgm:pt>
    <dgm:pt modelId="{B3A75133-0CBF-43CC-8571-A9BA68DD56F9}" type="parTrans" cxnId="{39920E38-3BE7-452A-A7AF-5060B7334499}">
      <dgm:prSet/>
      <dgm:spPr/>
      <dgm:t>
        <a:bodyPr/>
        <a:lstStyle/>
        <a:p>
          <a:endParaRPr lang="en-US"/>
        </a:p>
      </dgm:t>
    </dgm:pt>
    <dgm:pt modelId="{034BDF27-1D02-4CF8-BF5D-A14AE6F60A99}" type="sibTrans" cxnId="{39920E38-3BE7-452A-A7AF-5060B7334499}">
      <dgm:prSet/>
      <dgm:spPr/>
      <dgm:t>
        <a:bodyPr/>
        <a:lstStyle/>
        <a:p>
          <a:endParaRPr lang="en-US"/>
        </a:p>
      </dgm:t>
    </dgm:pt>
    <dgm:pt modelId="{C9BE75E7-2FB9-4ACE-85C6-67CCDA29620C}">
      <dgm:prSet phldrT="[Text]"/>
      <dgm:spPr/>
      <dgm:t>
        <a:bodyPr/>
        <a:lstStyle/>
        <a:p>
          <a:pPr algn="ctr"/>
          <a:r>
            <a:rPr lang="en-US" dirty="0" smtClean="0">
              <a:solidFill>
                <a:schemeClr val="bg1"/>
              </a:solidFill>
            </a:rPr>
            <a:t>Nishant Kumar</a:t>
          </a:r>
          <a:endParaRPr lang="en-US" dirty="0">
            <a:solidFill>
              <a:schemeClr val="bg1"/>
            </a:solidFill>
          </a:endParaRPr>
        </a:p>
      </dgm:t>
    </dgm:pt>
    <dgm:pt modelId="{E4F5BE33-7587-4037-9087-D3D48816686B}" type="parTrans" cxnId="{E19A6C28-A7BE-4588-9BC1-2E3F7E4761E3}">
      <dgm:prSet/>
      <dgm:spPr/>
      <dgm:t>
        <a:bodyPr/>
        <a:lstStyle/>
        <a:p>
          <a:endParaRPr lang="en-US"/>
        </a:p>
      </dgm:t>
    </dgm:pt>
    <dgm:pt modelId="{20E3B572-6058-4108-A31C-39959ECD8D53}" type="sibTrans" cxnId="{E19A6C28-A7BE-4588-9BC1-2E3F7E4761E3}">
      <dgm:prSet/>
      <dgm:spPr/>
      <dgm:t>
        <a:bodyPr/>
        <a:lstStyle/>
        <a:p>
          <a:endParaRPr lang="en-US"/>
        </a:p>
      </dgm:t>
    </dgm:pt>
    <dgm:pt modelId="{BC32C125-3E8C-4875-827D-0CB870B0977B}">
      <dgm:prSet/>
      <dgm:spPr/>
      <dgm:t>
        <a:bodyPr/>
        <a:lstStyle/>
        <a:p>
          <a:endParaRPr lang="en-US"/>
        </a:p>
      </dgm:t>
    </dgm:pt>
    <dgm:pt modelId="{E4B16CAB-5CB5-4D86-AE13-423667CCB213}" type="parTrans" cxnId="{17F8DAB7-E049-4CEC-BE64-EA8DDD300E12}">
      <dgm:prSet/>
      <dgm:spPr/>
      <dgm:t>
        <a:bodyPr/>
        <a:lstStyle/>
        <a:p>
          <a:endParaRPr lang="en-US"/>
        </a:p>
      </dgm:t>
    </dgm:pt>
    <dgm:pt modelId="{DAAAF491-8677-4A22-8817-D1739ADDF75C}" type="sibTrans" cxnId="{17F8DAB7-E049-4CEC-BE64-EA8DDD300E12}">
      <dgm:prSet/>
      <dgm:spPr/>
      <dgm:t>
        <a:bodyPr/>
        <a:lstStyle/>
        <a:p>
          <a:endParaRPr lang="en-US"/>
        </a:p>
      </dgm:t>
    </dgm:pt>
    <dgm:pt modelId="{B6B9F724-0C4D-445C-8F9D-AF00C9C0971A}">
      <dgm:prSet/>
      <dgm:spPr/>
      <dgm:t>
        <a:bodyPr/>
        <a:lstStyle/>
        <a:p>
          <a:endParaRPr lang="en-US"/>
        </a:p>
      </dgm:t>
    </dgm:pt>
    <dgm:pt modelId="{522C8F48-EEAB-4122-942F-BEE96FC8AF43}" type="parTrans" cxnId="{C3A6BF6E-7270-4EFF-9D72-6D51ADF7DC37}">
      <dgm:prSet/>
      <dgm:spPr/>
      <dgm:t>
        <a:bodyPr/>
        <a:lstStyle/>
        <a:p>
          <a:endParaRPr lang="en-US"/>
        </a:p>
      </dgm:t>
    </dgm:pt>
    <dgm:pt modelId="{A86F114D-A58A-4971-B5EF-A0F05D4C4DC8}" type="sibTrans" cxnId="{C3A6BF6E-7270-4EFF-9D72-6D51ADF7DC37}">
      <dgm:prSet/>
      <dgm:spPr/>
      <dgm:t>
        <a:bodyPr/>
        <a:lstStyle/>
        <a:p>
          <a:endParaRPr lang="en-US"/>
        </a:p>
      </dgm:t>
    </dgm:pt>
    <dgm:pt modelId="{BBFE4B63-B299-4FFC-ACC1-98719E4C1CE6}">
      <dgm:prSet/>
      <dgm:spPr/>
      <dgm:t>
        <a:bodyPr/>
        <a:lstStyle/>
        <a:p>
          <a:endParaRPr lang="en-US"/>
        </a:p>
      </dgm:t>
    </dgm:pt>
    <dgm:pt modelId="{30F27904-3FC3-4C99-94B1-B1FC9F9B5ECE}" type="parTrans" cxnId="{8858B133-AD07-4B73-A7FB-F72227598987}">
      <dgm:prSet/>
      <dgm:spPr/>
      <dgm:t>
        <a:bodyPr/>
        <a:lstStyle/>
        <a:p>
          <a:endParaRPr lang="en-US"/>
        </a:p>
      </dgm:t>
    </dgm:pt>
    <dgm:pt modelId="{2BB838E7-9241-4845-A127-ED47071E3380}" type="sibTrans" cxnId="{8858B133-AD07-4B73-A7FB-F72227598987}">
      <dgm:prSet/>
      <dgm:spPr/>
      <dgm:t>
        <a:bodyPr/>
        <a:lstStyle/>
        <a:p>
          <a:endParaRPr lang="en-US"/>
        </a:p>
      </dgm:t>
    </dgm:pt>
    <dgm:pt modelId="{0FF79691-FDF8-4B13-AF9E-80307302086B}">
      <dgm:prSet/>
      <dgm:spPr/>
      <dgm:t>
        <a:bodyPr/>
        <a:lstStyle/>
        <a:p>
          <a:endParaRPr lang="en-US"/>
        </a:p>
      </dgm:t>
    </dgm:pt>
    <dgm:pt modelId="{3D708396-4F27-4297-9574-E2B0D67C7822}" type="parTrans" cxnId="{D4C77D12-1F56-4C78-956E-A2AC1D27E894}">
      <dgm:prSet/>
      <dgm:spPr/>
      <dgm:t>
        <a:bodyPr/>
        <a:lstStyle/>
        <a:p>
          <a:endParaRPr lang="en-US"/>
        </a:p>
      </dgm:t>
    </dgm:pt>
    <dgm:pt modelId="{6FC067DD-E431-4C38-9B92-D6CE993AEBFA}" type="sibTrans" cxnId="{D4C77D12-1F56-4C78-956E-A2AC1D27E894}">
      <dgm:prSet/>
      <dgm:spPr/>
      <dgm:t>
        <a:bodyPr/>
        <a:lstStyle/>
        <a:p>
          <a:endParaRPr lang="en-US"/>
        </a:p>
      </dgm:t>
    </dgm:pt>
    <dgm:pt modelId="{A024E73D-ABF9-4F62-97D9-F90498C8438B}" type="pres">
      <dgm:prSet presAssocID="{3092D773-AE63-449B-94E6-D8FE6AF101D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F3363BB1-061A-4825-8423-B7E297F27E4E}" type="pres">
      <dgm:prSet presAssocID="{0A3AE225-BEA1-4A4E-A657-2369A335A4AD}" presName="composite" presStyleCnt="0"/>
      <dgm:spPr/>
    </dgm:pt>
    <dgm:pt modelId="{07137FE9-6BE4-41C8-8DD6-F315F47A130B}" type="pres">
      <dgm:prSet presAssocID="{0A3AE225-BEA1-4A4E-A657-2369A335A4AD}" presName="rect2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24F9C-0F52-4B28-9E39-C33393503121}" type="pres">
      <dgm:prSet presAssocID="{0A3AE225-BEA1-4A4E-A657-2369A335A4AD}" presName="rect1" presStyleLbl="alignImgPlac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C932427-CAF7-4412-A455-35CBDA2214F1}" type="pres">
      <dgm:prSet presAssocID="{8B28446B-B1F3-480D-A0A5-55661DDDC6FC}" presName="sibTrans" presStyleCnt="0"/>
      <dgm:spPr/>
    </dgm:pt>
    <dgm:pt modelId="{27B10509-A15F-4DE5-A758-E372BA5BD4CD}" type="pres">
      <dgm:prSet presAssocID="{59F9CAAE-184E-40D2-B356-FD6E0223925C}" presName="composite" presStyleCnt="0"/>
      <dgm:spPr/>
    </dgm:pt>
    <dgm:pt modelId="{50CBC1E7-A710-42D7-B1E2-05BE9E4D1043}" type="pres">
      <dgm:prSet presAssocID="{59F9CAAE-184E-40D2-B356-FD6E0223925C}" presName="rect2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38B95-9279-40BA-AB49-125E6CB7A920}" type="pres">
      <dgm:prSet presAssocID="{59F9CAAE-184E-40D2-B356-FD6E0223925C}" presName="rect1" presStyleLbl="alignImgPlac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4DB53AF7-C985-4731-801D-E058F015D3CC}" type="pres">
      <dgm:prSet presAssocID="{830D4FE4-8656-4E18-8B1A-3B38429912D6}" presName="sibTrans" presStyleCnt="0"/>
      <dgm:spPr/>
    </dgm:pt>
    <dgm:pt modelId="{626463A0-02AC-4C16-9218-682FD6DADA50}" type="pres">
      <dgm:prSet presAssocID="{BBFE4B63-B299-4FFC-ACC1-98719E4C1CE6}" presName="composite" presStyleCnt="0"/>
      <dgm:spPr/>
    </dgm:pt>
    <dgm:pt modelId="{3DC59EAD-1FEB-487D-BF25-EEF8F619E978}" type="pres">
      <dgm:prSet presAssocID="{BBFE4B63-B299-4FFC-ACC1-98719E4C1CE6}" presName="rect2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D4D93-61A2-41C0-AA5E-5FD1A6DD9CA2}" type="pres">
      <dgm:prSet presAssocID="{BBFE4B63-B299-4FFC-ACC1-98719E4C1CE6}" presName="rect1" presStyleLbl="alignImgPlac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1BC53FDD-728E-4055-B941-AEBEEA05310B}" type="pres">
      <dgm:prSet presAssocID="{2BB838E7-9241-4845-A127-ED47071E3380}" presName="sibTrans" presStyleCnt="0"/>
      <dgm:spPr/>
    </dgm:pt>
    <dgm:pt modelId="{8D1A463C-CA22-44C2-93F2-1BD69C4C06DB}" type="pres">
      <dgm:prSet presAssocID="{BC32C125-3E8C-4875-827D-0CB870B0977B}" presName="composite" presStyleCnt="0"/>
      <dgm:spPr/>
    </dgm:pt>
    <dgm:pt modelId="{998E062B-6E1B-461C-8342-160B246375EA}" type="pres">
      <dgm:prSet presAssocID="{BC32C125-3E8C-4875-827D-0CB870B0977B}" presName="rect2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0B42C-9F9B-4215-9A05-915EFE421952}" type="pres">
      <dgm:prSet presAssocID="{BC32C125-3E8C-4875-827D-0CB870B0977B}" presName="rect1" presStyleLbl="alignImgPlace1" presStyleIdx="3" presStyleCnt="8" custLinFactX="135651" custLinFactY="-28992" custLinFactNeighborX="200000" custLinFactNeighborY="-1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F0E9529A-5CA9-4911-B027-F9DF4A013EF6}" type="pres">
      <dgm:prSet presAssocID="{DAAAF491-8677-4A22-8817-D1739ADDF75C}" presName="sibTrans" presStyleCnt="0"/>
      <dgm:spPr/>
    </dgm:pt>
    <dgm:pt modelId="{50E263FE-0940-4214-A59F-BD58953586A8}" type="pres">
      <dgm:prSet presAssocID="{B6B9F724-0C4D-445C-8F9D-AF00C9C0971A}" presName="composite" presStyleCnt="0"/>
      <dgm:spPr/>
    </dgm:pt>
    <dgm:pt modelId="{A0139CDF-90E5-4C91-9624-3C7A21D79C21}" type="pres">
      <dgm:prSet presAssocID="{B6B9F724-0C4D-445C-8F9D-AF00C9C0971A}" presName="rect2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F2709-0FB4-47FC-863B-49689E19AAF1}" type="pres">
      <dgm:prSet presAssocID="{B6B9F724-0C4D-445C-8F9D-AF00C9C0971A}" presName="rect1" presStyleLbl="alignImgPlace1" presStyleIdx="4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D6A2A40A-D360-4A3B-BA21-E9EC120BA7F6}" type="pres">
      <dgm:prSet presAssocID="{A86F114D-A58A-4971-B5EF-A0F05D4C4DC8}" presName="sibTrans" presStyleCnt="0"/>
      <dgm:spPr/>
    </dgm:pt>
    <dgm:pt modelId="{4F683DD1-F203-45A4-9967-23CC5F68D792}" type="pres">
      <dgm:prSet presAssocID="{834F03E3-B7D7-4BE1-90A8-CDA93C8976D2}" presName="composite" presStyleCnt="0"/>
      <dgm:spPr/>
    </dgm:pt>
    <dgm:pt modelId="{E5FAFFDD-7C29-4876-A726-120F6047D25D}" type="pres">
      <dgm:prSet presAssocID="{834F03E3-B7D7-4BE1-90A8-CDA93C8976D2}" presName="rect2" presStyleLbl="revTx" presStyleIdx="5" presStyleCnt="8" custLinFactX="13151" custLinFactY="-400000" custLinFactNeighborX="100000" custLinFactNeighborY="-4599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0F1B4-F01A-4613-BE41-181B904AEB7A}" type="pres">
      <dgm:prSet presAssocID="{834F03E3-B7D7-4BE1-90A8-CDA93C8976D2}" presName="rect1" presStyleLbl="alignImgPlace1" presStyleIdx="5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967DE16-DE87-49B3-BF8F-FFB541A5FD11}" type="pres">
      <dgm:prSet presAssocID="{034BDF27-1D02-4CF8-BF5D-A14AE6F60A99}" presName="sibTrans" presStyleCnt="0"/>
      <dgm:spPr/>
    </dgm:pt>
    <dgm:pt modelId="{D00FBCD7-06CF-4905-8A23-677EDC1F627B}" type="pres">
      <dgm:prSet presAssocID="{0FF79691-FDF8-4B13-AF9E-80307302086B}" presName="composite" presStyleCnt="0"/>
      <dgm:spPr/>
    </dgm:pt>
    <dgm:pt modelId="{546710F5-7DF6-432E-AAC8-3C5951053F81}" type="pres">
      <dgm:prSet presAssocID="{0FF79691-FDF8-4B13-AF9E-80307302086B}" presName="rect2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CBB42-D239-425E-BC4A-9E35A2C305CB}" type="pres">
      <dgm:prSet presAssocID="{0FF79691-FDF8-4B13-AF9E-80307302086B}" presName="rect1" presStyleLbl="alignImgPlace1" presStyleIdx="6" presStyleCnt="8" custLinFactX="100000" custLinFactY="-28350" custLinFactNeighborX="178476" custLinFactNeighborY="-100000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914A0AAE-35CF-493C-95F0-74F276C5C803}" type="pres">
      <dgm:prSet presAssocID="{6FC067DD-E431-4C38-9B92-D6CE993AEBFA}" presName="sibTrans" presStyleCnt="0"/>
      <dgm:spPr/>
    </dgm:pt>
    <dgm:pt modelId="{15C102F8-4987-4429-98A6-FCC0356B9121}" type="pres">
      <dgm:prSet presAssocID="{C9BE75E7-2FB9-4ACE-85C6-67CCDA29620C}" presName="composite" presStyleCnt="0"/>
      <dgm:spPr/>
    </dgm:pt>
    <dgm:pt modelId="{979A4D0F-C51E-4D9F-83C1-372855BE8539}" type="pres">
      <dgm:prSet presAssocID="{C9BE75E7-2FB9-4ACE-85C6-67CCDA29620C}" presName="rect2" presStyleLbl="revTx" presStyleIdx="7" presStyleCnt="8" custLinFactX="-65420" custLinFactY="-400000" custLinFactNeighborX="-100000" custLinFactNeighborY="-4586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9143F-5038-4A60-A33A-54F8FEDCF806}" type="pres">
      <dgm:prSet presAssocID="{C9BE75E7-2FB9-4ACE-85C6-67CCDA29620C}" presName="rect1" presStyleLbl="alignImgPlace1" presStyleIdx="7" presStyleCnt="8" custLinFactX="-70216" custLinFactY="-30608" custLinFactNeighborX="-100000" custLinFactNeighborY="-100000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</dgm:ptLst>
  <dgm:cxnLst>
    <dgm:cxn modelId="{39920E38-3BE7-452A-A7AF-5060B7334499}" srcId="{3092D773-AE63-449B-94E6-D8FE6AF101DC}" destId="{834F03E3-B7D7-4BE1-90A8-CDA93C8976D2}" srcOrd="5" destOrd="0" parTransId="{B3A75133-0CBF-43CC-8571-A9BA68DD56F9}" sibTransId="{034BDF27-1D02-4CF8-BF5D-A14AE6F60A99}"/>
    <dgm:cxn modelId="{C4F143E1-F741-4386-88C7-8536F51E9059}" srcId="{3092D773-AE63-449B-94E6-D8FE6AF101DC}" destId="{0A3AE225-BEA1-4A4E-A657-2369A335A4AD}" srcOrd="0" destOrd="0" parTransId="{57C45C0D-2301-471D-B6E2-989C4EA623D5}" sibTransId="{8B28446B-B1F3-480D-A0A5-55661DDDC6FC}"/>
    <dgm:cxn modelId="{814DAA69-EAE6-44D7-84F6-A9057113172D}" type="presOf" srcId="{834F03E3-B7D7-4BE1-90A8-CDA93C8976D2}" destId="{E5FAFFDD-7C29-4876-A726-120F6047D25D}" srcOrd="0" destOrd="0" presId="urn:microsoft.com/office/officeart/2008/layout/PictureGrid"/>
    <dgm:cxn modelId="{97D6147C-18D7-4AB0-8317-AA69F2BF1CF1}" type="presOf" srcId="{B6B9F724-0C4D-445C-8F9D-AF00C9C0971A}" destId="{A0139CDF-90E5-4C91-9624-3C7A21D79C21}" srcOrd="0" destOrd="0" presId="urn:microsoft.com/office/officeart/2008/layout/PictureGrid"/>
    <dgm:cxn modelId="{E19A6C28-A7BE-4588-9BC1-2E3F7E4761E3}" srcId="{3092D773-AE63-449B-94E6-D8FE6AF101DC}" destId="{C9BE75E7-2FB9-4ACE-85C6-67CCDA29620C}" srcOrd="7" destOrd="0" parTransId="{E4F5BE33-7587-4037-9087-D3D48816686B}" sibTransId="{20E3B572-6058-4108-A31C-39959ECD8D53}"/>
    <dgm:cxn modelId="{65AB41EA-10C6-48EA-BF74-2659245727A2}" type="presOf" srcId="{0A3AE225-BEA1-4A4E-A657-2369A335A4AD}" destId="{07137FE9-6BE4-41C8-8DD6-F315F47A130B}" srcOrd="0" destOrd="0" presId="urn:microsoft.com/office/officeart/2008/layout/PictureGrid"/>
    <dgm:cxn modelId="{C3A6BF6E-7270-4EFF-9D72-6D51ADF7DC37}" srcId="{3092D773-AE63-449B-94E6-D8FE6AF101DC}" destId="{B6B9F724-0C4D-445C-8F9D-AF00C9C0971A}" srcOrd="4" destOrd="0" parTransId="{522C8F48-EEAB-4122-942F-BEE96FC8AF43}" sibTransId="{A86F114D-A58A-4971-B5EF-A0F05D4C4DC8}"/>
    <dgm:cxn modelId="{D4C77D12-1F56-4C78-956E-A2AC1D27E894}" srcId="{3092D773-AE63-449B-94E6-D8FE6AF101DC}" destId="{0FF79691-FDF8-4B13-AF9E-80307302086B}" srcOrd="6" destOrd="0" parTransId="{3D708396-4F27-4297-9574-E2B0D67C7822}" sibTransId="{6FC067DD-E431-4C38-9B92-D6CE993AEBFA}"/>
    <dgm:cxn modelId="{373333B9-356E-45A0-8D9D-E86FC2F21F96}" type="presOf" srcId="{C9BE75E7-2FB9-4ACE-85C6-67CCDA29620C}" destId="{979A4D0F-C51E-4D9F-83C1-372855BE8539}" srcOrd="0" destOrd="0" presId="urn:microsoft.com/office/officeart/2008/layout/PictureGrid"/>
    <dgm:cxn modelId="{B4641A29-B764-4F4B-9EEF-DF92D73E1A10}" type="presOf" srcId="{BC32C125-3E8C-4875-827D-0CB870B0977B}" destId="{998E062B-6E1B-461C-8342-160B246375EA}" srcOrd="0" destOrd="0" presId="urn:microsoft.com/office/officeart/2008/layout/PictureGrid"/>
    <dgm:cxn modelId="{8858B133-AD07-4B73-A7FB-F72227598987}" srcId="{3092D773-AE63-449B-94E6-D8FE6AF101DC}" destId="{BBFE4B63-B299-4FFC-ACC1-98719E4C1CE6}" srcOrd="2" destOrd="0" parTransId="{30F27904-3FC3-4C99-94B1-B1FC9F9B5ECE}" sibTransId="{2BB838E7-9241-4845-A127-ED47071E3380}"/>
    <dgm:cxn modelId="{88FE46B3-F793-4F8E-ADC6-673244928E86}" type="presOf" srcId="{BBFE4B63-B299-4FFC-ACC1-98719E4C1CE6}" destId="{3DC59EAD-1FEB-487D-BF25-EEF8F619E978}" srcOrd="0" destOrd="0" presId="urn:microsoft.com/office/officeart/2008/layout/PictureGrid"/>
    <dgm:cxn modelId="{BBECF0C4-044B-4F93-9329-0B581AFDAD09}" srcId="{3092D773-AE63-449B-94E6-D8FE6AF101DC}" destId="{59F9CAAE-184E-40D2-B356-FD6E0223925C}" srcOrd="1" destOrd="0" parTransId="{622DAAAC-9623-46EB-A893-D0D7A29EE05F}" sibTransId="{830D4FE4-8656-4E18-8B1A-3B38429912D6}"/>
    <dgm:cxn modelId="{D4BE021E-623F-4B01-B436-7A236CA8ADEF}" type="presOf" srcId="{59F9CAAE-184E-40D2-B356-FD6E0223925C}" destId="{50CBC1E7-A710-42D7-B1E2-05BE9E4D1043}" srcOrd="0" destOrd="0" presId="urn:microsoft.com/office/officeart/2008/layout/PictureGrid"/>
    <dgm:cxn modelId="{1496E905-DA81-43B2-9F59-BF9F1C9C5D39}" type="presOf" srcId="{3092D773-AE63-449B-94E6-D8FE6AF101DC}" destId="{A024E73D-ABF9-4F62-97D9-F90498C8438B}" srcOrd="0" destOrd="0" presId="urn:microsoft.com/office/officeart/2008/layout/PictureGrid"/>
    <dgm:cxn modelId="{17F8DAB7-E049-4CEC-BE64-EA8DDD300E12}" srcId="{3092D773-AE63-449B-94E6-D8FE6AF101DC}" destId="{BC32C125-3E8C-4875-827D-0CB870B0977B}" srcOrd="3" destOrd="0" parTransId="{E4B16CAB-5CB5-4D86-AE13-423667CCB213}" sibTransId="{DAAAF491-8677-4A22-8817-D1739ADDF75C}"/>
    <dgm:cxn modelId="{694D2AF9-7F51-4E66-8434-9039AB391502}" type="presOf" srcId="{0FF79691-FDF8-4B13-AF9E-80307302086B}" destId="{546710F5-7DF6-432E-AAC8-3C5951053F81}" srcOrd="0" destOrd="0" presId="urn:microsoft.com/office/officeart/2008/layout/PictureGrid"/>
    <dgm:cxn modelId="{FA311C9C-0EDB-444F-B301-C49BAE528DF2}" type="presParOf" srcId="{A024E73D-ABF9-4F62-97D9-F90498C8438B}" destId="{F3363BB1-061A-4825-8423-B7E297F27E4E}" srcOrd="0" destOrd="0" presId="urn:microsoft.com/office/officeart/2008/layout/PictureGrid"/>
    <dgm:cxn modelId="{FE95F7A9-D98D-4B91-9716-71BE454D4B14}" type="presParOf" srcId="{F3363BB1-061A-4825-8423-B7E297F27E4E}" destId="{07137FE9-6BE4-41C8-8DD6-F315F47A130B}" srcOrd="0" destOrd="0" presId="urn:microsoft.com/office/officeart/2008/layout/PictureGrid"/>
    <dgm:cxn modelId="{F5BF37B0-B8FC-44B5-A440-08C93B18B4D5}" type="presParOf" srcId="{F3363BB1-061A-4825-8423-B7E297F27E4E}" destId="{5A024F9C-0F52-4B28-9E39-C33393503121}" srcOrd="1" destOrd="0" presId="urn:microsoft.com/office/officeart/2008/layout/PictureGrid"/>
    <dgm:cxn modelId="{DC92903C-8D36-4817-9BEA-DFDAC0AF3C76}" type="presParOf" srcId="{A024E73D-ABF9-4F62-97D9-F90498C8438B}" destId="{6C932427-CAF7-4412-A455-35CBDA2214F1}" srcOrd="1" destOrd="0" presId="urn:microsoft.com/office/officeart/2008/layout/PictureGrid"/>
    <dgm:cxn modelId="{3D840995-8D21-46E3-8F67-B2F480D8D994}" type="presParOf" srcId="{A024E73D-ABF9-4F62-97D9-F90498C8438B}" destId="{27B10509-A15F-4DE5-A758-E372BA5BD4CD}" srcOrd="2" destOrd="0" presId="urn:microsoft.com/office/officeart/2008/layout/PictureGrid"/>
    <dgm:cxn modelId="{30BD7E72-79D4-42CC-8344-240814D5B9F1}" type="presParOf" srcId="{27B10509-A15F-4DE5-A758-E372BA5BD4CD}" destId="{50CBC1E7-A710-42D7-B1E2-05BE9E4D1043}" srcOrd="0" destOrd="0" presId="urn:microsoft.com/office/officeart/2008/layout/PictureGrid"/>
    <dgm:cxn modelId="{4F0F0B18-4378-42E9-9586-5F909FF3B685}" type="presParOf" srcId="{27B10509-A15F-4DE5-A758-E372BA5BD4CD}" destId="{FAA38B95-9279-40BA-AB49-125E6CB7A920}" srcOrd="1" destOrd="0" presId="urn:microsoft.com/office/officeart/2008/layout/PictureGrid"/>
    <dgm:cxn modelId="{A91A4614-89E5-4F7D-87CF-985058D47FD2}" type="presParOf" srcId="{A024E73D-ABF9-4F62-97D9-F90498C8438B}" destId="{4DB53AF7-C985-4731-801D-E058F015D3CC}" srcOrd="3" destOrd="0" presId="urn:microsoft.com/office/officeart/2008/layout/PictureGrid"/>
    <dgm:cxn modelId="{3F04BC57-889F-4558-AA63-4F2B01764D2D}" type="presParOf" srcId="{A024E73D-ABF9-4F62-97D9-F90498C8438B}" destId="{626463A0-02AC-4C16-9218-682FD6DADA50}" srcOrd="4" destOrd="0" presId="urn:microsoft.com/office/officeart/2008/layout/PictureGrid"/>
    <dgm:cxn modelId="{6642A05A-07B0-4D8C-8CB4-12CCA40F597B}" type="presParOf" srcId="{626463A0-02AC-4C16-9218-682FD6DADA50}" destId="{3DC59EAD-1FEB-487D-BF25-EEF8F619E978}" srcOrd="0" destOrd="0" presId="urn:microsoft.com/office/officeart/2008/layout/PictureGrid"/>
    <dgm:cxn modelId="{34801F39-D734-49B0-B35C-49DE1EA9CA6F}" type="presParOf" srcId="{626463A0-02AC-4C16-9218-682FD6DADA50}" destId="{320D4D93-61A2-41C0-AA5E-5FD1A6DD9CA2}" srcOrd="1" destOrd="0" presId="urn:microsoft.com/office/officeart/2008/layout/PictureGrid"/>
    <dgm:cxn modelId="{9C11468F-EEAB-4A3F-97B9-7A418C329BE9}" type="presParOf" srcId="{A024E73D-ABF9-4F62-97D9-F90498C8438B}" destId="{1BC53FDD-728E-4055-B941-AEBEEA05310B}" srcOrd="5" destOrd="0" presId="urn:microsoft.com/office/officeart/2008/layout/PictureGrid"/>
    <dgm:cxn modelId="{316218DC-6F39-4606-8B61-0219F76188C5}" type="presParOf" srcId="{A024E73D-ABF9-4F62-97D9-F90498C8438B}" destId="{8D1A463C-CA22-44C2-93F2-1BD69C4C06DB}" srcOrd="6" destOrd="0" presId="urn:microsoft.com/office/officeart/2008/layout/PictureGrid"/>
    <dgm:cxn modelId="{04A02FD3-571D-4F2D-BEAD-8CAC06BF46DA}" type="presParOf" srcId="{8D1A463C-CA22-44C2-93F2-1BD69C4C06DB}" destId="{998E062B-6E1B-461C-8342-160B246375EA}" srcOrd="0" destOrd="0" presId="urn:microsoft.com/office/officeart/2008/layout/PictureGrid"/>
    <dgm:cxn modelId="{00830C8B-6A55-43E0-95A8-DB11702CF051}" type="presParOf" srcId="{8D1A463C-CA22-44C2-93F2-1BD69C4C06DB}" destId="{2880B42C-9F9B-4215-9A05-915EFE421952}" srcOrd="1" destOrd="0" presId="urn:microsoft.com/office/officeart/2008/layout/PictureGrid"/>
    <dgm:cxn modelId="{AAB0E8E2-47FB-4FD7-A94F-4E5D0DA43853}" type="presParOf" srcId="{A024E73D-ABF9-4F62-97D9-F90498C8438B}" destId="{F0E9529A-5CA9-4911-B027-F9DF4A013EF6}" srcOrd="7" destOrd="0" presId="urn:microsoft.com/office/officeart/2008/layout/PictureGrid"/>
    <dgm:cxn modelId="{9A0A6BBB-059B-47FD-98CA-E64CABE0D7A2}" type="presParOf" srcId="{A024E73D-ABF9-4F62-97D9-F90498C8438B}" destId="{50E263FE-0940-4214-A59F-BD58953586A8}" srcOrd="8" destOrd="0" presId="urn:microsoft.com/office/officeart/2008/layout/PictureGrid"/>
    <dgm:cxn modelId="{F35B1D14-FF64-4168-A9E7-0A39CEEEF754}" type="presParOf" srcId="{50E263FE-0940-4214-A59F-BD58953586A8}" destId="{A0139CDF-90E5-4C91-9624-3C7A21D79C21}" srcOrd="0" destOrd="0" presId="urn:microsoft.com/office/officeart/2008/layout/PictureGrid"/>
    <dgm:cxn modelId="{2143D823-E533-47B2-9AEB-015C526A7DC8}" type="presParOf" srcId="{50E263FE-0940-4214-A59F-BD58953586A8}" destId="{182F2709-0FB4-47FC-863B-49689E19AAF1}" srcOrd="1" destOrd="0" presId="urn:microsoft.com/office/officeart/2008/layout/PictureGrid"/>
    <dgm:cxn modelId="{B8EBE735-6293-49AD-A7F3-CBA01977B921}" type="presParOf" srcId="{A024E73D-ABF9-4F62-97D9-F90498C8438B}" destId="{D6A2A40A-D360-4A3B-BA21-E9EC120BA7F6}" srcOrd="9" destOrd="0" presId="urn:microsoft.com/office/officeart/2008/layout/PictureGrid"/>
    <dgm:cxn modelId="{6D4992F9-6A34-4122-989F-7C27DAD0F723}" type="presParOf" srcId="{A024E73D-ABF9-4F62-97D9-F90498C8438B}" destId="{4F683DD1-F203-45A4-9967-23CC5F68D792}" srcOrd="10" destOrd="0" presId="urn:microsoft.com/office/officeart/2008/layout/PictureGrid"/>
    <dgm:cxn modelId="{F895AAB8-7547-4603-82C4-7F89B4976D17}" type="presParOf" srcId="{4F683DD1-F203-45A4-9967-23CC5F68D792}" destId="{E5FAFFDD-7C29-4876-A726-120F6047D25D}" srcOrd="0" destOrd="0" presId="urn:microsoft.com/office/officeart/2008/layout/PictureGrid"/>
    <dgm:cxn modelId="{C9ACEB10-78C2-4BDC-B5B6-1D900D3426AD}" type="presParOf" srcId="{4F683DD1-F203-45A4-9967-23CC5F68D792}" destId="{BAC0F1B4-F01A-4613-BE41-181B904AEB7A}" srcOrd="1" destOrd="0" presId="urn:microsoft.com/office/officeart/2008/layout/PictureGrid"/>
    <dgm:cxn modelId="{B4D3424B-EDA6-4F43-AD1C-3455882FB668}" type="presParOf" srcId="{A024E73D-ABF9-4F62-97D9-F90498C8438B}" destId="{E967DE16-DE87-49B3-BF8F-FFB541A5FD11}" srcOrd="11" destOrd="0" presId="urn:microsoft.com/office/officeart/2008/layout/PictureGrid"/>
    <dgm:cxn modelId="{2E4936E7-765B-48C3-B43D-0CADFC65E7B5}" type="presParOf" srcId="{A024E73D-ABF9-4F62-97D9-F90498C8438B}" destId="{D00FBCD7-06CF-4905-8A23-677EDC1F627B}" srcOrd="12" destOrd="0" presId="urn:microsoft.com/office/officeart/2008/layout/PictureGrid"/>
    <dgm:cxn modelId="{EA8681A0-C93B-4520-B27E-D2E8ADB9A646}" type="presParOf" srcId="{D00FBCD7-06CF-4905-8A23-677EDC1F627B}" destId="{546710F5-7DF6-432E-AAC8-3C5951053F81}" srcOrd="0" destOrd="0" presId="urn:microsoft.com/office/officeart/2008/layout/PictureGrid"/>
    <dgm:cxn modelId="{EC2527C0-814C-4588-B99D-8479A290636C}" type="presParOf" srcId="{D00FBCD7-06CF-4905-8A23-677EDC1F627B}" destId="{C65CBB42-D239-425E-BC4A-9E35A2C305CB}" srcOrd="1" destOrd="0" presId="urn:microsoft.com/office/officeart/2008/layout/PictureGrid"/>
    <dgm:cxn modelId="{304D28F2-89DA-432E-AEA6-CF073B48816E}" type="presParOf" srcId="{A024E73D-ABF9-4F62-97D9-F90498C8438B}" destId="{914A0AAE-35CF-493C-95F0-74F276C5C803}" srcOrd="13" destOrd="0" presId="urn:microsoft.com/office/officeart/2008/layout/PictureGrid"/>
    <dgm:cxn modelId="{372A208A-8A7F-4684-A4E6-0FE034571D60}" type="presParOf" srcId="{A024E73D-ABF9-4F62-97D9-F90498C8438B}" destId="{15C102F8-4987-4429-98A6-FCC0356B9121}" srcOrd="14" destOrd="0" presId="urn:microsoft.com/office/officeart/2008/layout/PictureGrid"/>
    <dgm:cxn modelId="{A466D5CD-AADF-4BA5-BFD8-F575268C3BDF}" type="presParOf" srcId="{15C102F8-4987-4429-98A6-FCC0356B9121}" destId="{979A4D0F-C51E-4D9F-83C1-372855BE8539}" srcOrd="0" destOrd="0" presId="urn:microsoft.com/office/officeart/2008/layout/PictureGrid"/>
    <dgm:cxn modelId="{F71369C6-6E08-4EC6-9905-41FF8AE38A21}" type="presParOf" srcId="{15C102F8-4987-4429-98A6-FCC0356B9121}" destId="{5D69143F-5038-4A60-A33A-54F8FEDCF806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A04EC-2F8A-4EDE-B860-2C1D1E342DBB}">
      <dsp:nvSpPr>
        <dsp:cNvPr id="0" name=""/>
        <dsp:cNvSpPr/>
      </dsp:nvSpPr>
      <dsp:spPr>
        <a:xfrm>
          <a:off x="1333500" y="0"/>
          <a:ext cx="5638800" cy="56388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9581D-0F54-41D9-80AB-B64BB4E63FD9}">
      <dsp:nvSpPr>
        <dsp:cNvPr id="0" name=""/>
        <dsp:cNvSpPr/>
      </dsp:nvSpPr>
      <dsp:spPr>
        <a:xfrm>
          <a:off x="1700022" y="366522"/>
          <a:ext cx="2255520" cy="225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halkDust" pitchFamily="2" charset="0"/>
            </a:rPr>
            <a:t>Emulation of a real slate for children, which can be extended for adults</a:t>
          </a:r>
          <a:endParaRPr lang="en-US" sz="1800" kern="1200" dirty="0">
            <a:latin typeface="ChalkDust" pitchFamily="2" charset="0"/>
          </a:endParaRPr>
        </a:p>
      </dsp:txBody>
      <dsp:txXfrm>
        <a:off x="1810127" y="476627"/>
        <a:ext cx="2035310" cy="2035310"/>
      </dsp:txXfrm>
    </dsp:sp>
    <dsp:sp modelId="{3E392AAE-B0B5-4298-9038-A42BD2A3F020}">
      <dsp:nvSpPr>
        <dsp:cNvPr id="0" name=""/>
        <dsp:cNvSpPr/>
      </dsp:nvSpPr>
      <dsp:spPr>
        <a:xfrm>
          <a:off x="4350258" y="366522"/>
          <a:ext cx="2255520" cy="225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halkDust" pitchFamily="2" charset="0"/>
            </a:rPr>
            <a:t>Means of learning and practicing by writing anything</a:t>
          </a:r>
          <a:endParaRPr lang="en-US" sz="1800" kern="1200" dirty="0">
            <a:latin typeface="ChalkDust" pitchFamily="2" charset="0"/>
          </a:endParaRPr>
        </a:p>
      </dsp:txBody>
      <dsp:txXfrm>
        <a:off x="4460363" y="476627"/>
        <a:ext cx="2035310" cy="2035310"/>
      </dsp:txXfrm>
    </dsp:sp>
    <dsp:sp modelId="{961FBC58-E62C-400D-933E-F54C324EDEBF}">
      <dsp:nvSpPr>
        <dsp:cNvPr id="0" name=""/>
        <dsp:cNvSpPr/>
      </dsp:nvSpPr>
      <dsp:spPr>
        <a:xfrm>
          <a:off x="1700022" y="3016758"/>
          <a:ext cx="2255520" cy="225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halkDust" pitchFamily="2" charset="0"/>
            </a:rPr>
            <a:t>User-friendly interface for drawing </a:t>
          </a:r>
          <a:endParaRPr lang="en-US" sz="2200" kern="1200" dirty="0">
            <a:latin typeface="ChalkDust" pitchFamily="2" charset="0"/>
          </a:endParaRPr>
        </a:p>
      </dsp:txBody>
      <dsp:txXfrm>
        <a:off x="1810127" y="3126863"/>
        <a:ext cx="2035310" cy="2035310"/>
      </dsp:txXfrm>
    </dsp:sp>
    <dsp:sp modelId="{AFE7BC72-C66A-469A-8E30-BC1490046375}">
      <dsp:nvSpPr>
        <dsp:cNvPr id="0" name=""/>
        <dsp:cNvSpPr/>
      </dsp:nvSpPr>
      <dsp:spPr>
        <a:xfrm>
          <a:off x="4350258" y="3016758"/>
          <a:ext cx="2255520" cy="225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halkDust" pitchFamily="2" charset="0"/>
            </a:rPr>
            <a:t>save as pdf and addition of dynamic pages </a:t>
          </a:r>
          <a:endParaRPr lang="en-US" sz="2200" kern="1200" dirty="0">
            <a:latin typeface="ChalkDust" pitchFamily="2" charset="0"/>
          </a:endParaRPr>
        </a:p>
      </dsp:txBody>
      <dsp:txXfrm>
        <a:off x="4460363" y="3126863"/>
        <a:ext cx="2035310" cy="203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CFEC-31B2-4387-8B7E-95E5717777DD}">
      <dsp:nvSpPr>
        <dsp:cNvPr id="0" name=""/>
        <dsp:cNvSpPr/>
      </dsp:nvSpPr>
      <dsp:spPr>
        <a:xfrm>
          <a:off x="1018193" y="2743"/>
          <a:ext cx="2664256" cy="15985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rPr>
            <a:t>contains both SLATE and UML (diagram Feature)</a:t>
          </a:r>
          <a:endParaRPr lang="en-US" sz="21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halkDust" pitchFamily="2" charset="0"/>
          </a:endParaRPr>
        </a:p>
      </dsp:txBody>
      <dsp:txXfrm>
        <a:off x="1018193" y="2743"/>
        <a:ext cx="2664256" cy="1598553"/>
      </dsp:txXfrm>
    </dsp:sp>
    <dsp:sp modelId="{C86C95AD-FEEC-4DAA-9E1F-EF9FAA9135D3}">
      <dsp:nvSpPr>
        <dsp:cNvPr id="0" name=""/>
        <dsp:cNvSpPr/>
      </dsp:nvSpPr>
      <dsp:spPr>
        <a:xfrm>
          <a:off x="3948874" y="2743"/>
          <a:ext cx="2664256" cy="1598553"/>
        </a:xfrm>
        <a:prstGeom prst="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ChalkDust" pitchFamily="2" charset="0"/>
            </a:rPr>
            <a:t>Dynamic Pages: allow user to add any no. of pages </a:t>
          </a:r>
          <a:endParaRPr lang="en-US" sz="21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halkDust" pitchFamily="2" charset="0"/>
          </a:endParaRPr>
        </a:p>
      </dsp:txBody>
      <dsp:txXfrm>
        <a:off x="3948874" y="2743"/>
        <a:ext cx="2664256" cy="1598553"/>
      </dsp:txXfrm>
    </dsp:sp>
    <dsp:sp modelId="{700C25B7-A2E3-4420-990C-431DF3DD84AE}">
      <dsp:nvSpPr>
        <dsp:cNvPr id="0" name=""/>
        <dsp:cNvSpPr/>
      </dsp:nvSpPr>
      <dsp:spPr>
        <a:xfrm>
          <a:off x="1018193" y="1867723"/>
          <a:ext cx="2664256" cy="1598553"/>
        </a:xfrm>
        <a:prstGeom prst="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rPr>
            <a:t>Select brush, draw, paint and change any color, width etc.</a:t>
          </a:r>
          <a:endParaRPr lang="en-US" sz="2100" b="1" kern="1200" cap="none" spc="0" dirty="0">
            <a:ln w="50800"/>
            <a:effectLst/>
            <a:latin typeface="ChalkDust" pitchFamily="2" charset="0"/>
          </a:endParaRPr>
        </a:p>
      </dsp:txBody>
      <dsp:txXfrm>
        <a:off x="1018193" y="1867723"/>
        <a:ext cx="2664256" cy="1598553"/>
      </dsp:txXfrm>
    </dsp:sp>
    <dsp:sp modelId="{22408CFA-50C3-4F57-AA30-4EFCAE84560D}">
      <dsp:nvSpPr>
        <dsp:cNvPr id="0" name=""/>
        <dsp:cNvSpPr/>
      </dsp:nvSpPr>
      <dsp:spPr>
        <a:xfrm>
          <a:off x="3948874" y="1867723"/>
          <a:ext cx="2664256" cy="1598553"/>
        </a:xfrm>
        <a:prstGeom prst="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ChalkDust" pitchFamily="2" charset="0"/>
            </a:rPr>
            <a:t>Select shape: choose from a number of shapes </a:t>
          </a:r>
          <a:endParaRPr lang="en-US" sz="2100" b="1" kern="1200" cap="none" spc="0" dirty="0">
            <a:ln w="50800"/>
            <a:solidFill>
              <a:schemeClr val="bg1">
                <a:shade val="50000"/>
              </a:schemeClr>
            </a:solidFill>
            <a:effectLst/>
            <a:latin typeface="ChalkDust" pitchFamily="2" charset="0"/>
          </a:endParaRPr>
        </a:p>
      </dsp:txBody>
      <dsp:txXfrm>
        <a:off x="3948874" y="1867723"/>
        <a:ext cx="2664256" cy="1598553"/>
      </dsp:txXfrm>
    </dsp:sp>
    <dsp:sp modelId="{7C23F6EC-1DE7-4186-A94C-34969BF44E1B}">
      <dsp:nvSpPr>
        <dsp:cNvPr id="0" name=""/>
        <dsp:cNvSpPr/>
      </dsp:nvSpPr>
      <dsp:spPr>
        <a:xfrm>
          <a:off x="1018193" y="3732702"/>
          <a:ext cx="2664256" cy="1598553"/>
        </a:xfrm>
        <a:prstGeom prst="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ChalkDust" pitchFamily="2" charset="0"/>
            </a:rPr>
            <a:t>Save as image as well as pdf</a:t>
          </a:r>
          <a:endParaRPr lang="en-US" sz="2100" kern="1200" dirty="0">
            <a:latin typeface="ChalkDust" pitchFamily="2" charset="0"/>
          </a:endParaRPr>
        </a:p>
      </dsp:txBody>
      <dsp:txXfrm>
        <a:off x="1018193" y="3732702"/>
        <a:ext cx="2664256" cy="1598553"/>
      </dsp:txXfrm>
    </dsp:sp>
    <dsp:sp modelId="{5A9A0E50-CB09-40C8-948A-B9A701ADEC67}">
      <dsp:nvSpPr>
        <dsp:cNvPr id="0" name=""/>
        <dsp:cNvSpPr/>
      </dsp:nvSpPr>
      <dsp:spPr>
        <a:xfrm>
          <a:off x="3948874" y="3732702"/>
          <a:ext cx="2664256" cy="1598553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ChalkDust" pitchFamily="2" charset="0"/>
            </a:rPr>
            <a:t>Text Settings and Drag and Drop shape</a:t>
          </a:r>
          <a:endParaRPr lang="en-US" sz="2100" b="1" kern="1200" cap="none" spc="0" dirty="0">
            <a:ln w="50800"/>
            <a:solidFill>
              <a:schemeClr val="bg1">
                <a:shade val="50000"/>
              </a:schemeClr>
            </a:solidFill>
            <a:effectLst/>
            <a:latin typeface="ChalkDust" pitchFamily="2" charset="0"/>
          </a:endParaRPr>
        </a:p>
      </dsp:txBody>
      <dsp:txXfrm>
        <a:off x="3948874" y="3732702"/>
        <a:ext cx="2664256" cy="15985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A5676-00A7-4074-B539-68764AC9277F}">
      <dsp:nvSpPr>
        <dsp:cNvPr id="0" name=""/>
        <dsp:cNvSpPr/>
      </dsp:nvSpPr>
      <dsp:spPr>
        <a:xfrm>
          <a:off x="1689100" y="0"/>
          <a:ext cx="4927599" cy="492759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6BFA2-3B53-4E74-BEFD-9DF173D9E364}">
      <dsp:nvSpPr>
        <dsp:cNvPr id="0" name=""/>
        <dsp:cNvSpPr/>
      </dsp:nvSpPr>
      <dsp:spPr>
        <a:xfrm>
          <a:off x="2157222" y="468122"/>
          <a:ext cx="1921764" cy="19217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halkDust" pitchFamily="2" charset="0"/>
            </a:rPr>
            <a:t>Children</a:t>
          </a:r>
          <a:endParaRPr lang="en-US" sz="1800" kern="1200" dirty="0">
            <a:latin typeface="ChalkDust" pitchFamily="2" charset="0"/>
          </a:endParaRPr>
        </a:p>
      </dsp:txBody>
      <dsp:txXfrm>
        <a:off x="2251035" y="561935"/>
        <a:ext cx="1734138" cy="1734138"/>
      </dsp:txXfrm>
    </dsp:sp>
    <dsp:sp modelId="{C4620F52-722F-40B4-A994-A7D27DA266A0}">
      <dsp:nvSpPr>
        <dsp:cNvPr id="0" name=""/>
        <dsp:cNvSpPr/>
      </dsp:nvSpPr>
      <dsp:spPr>
        <a:xfrm>
          <a:off x="4226814" y="468122"/>
          <a:ext cx="1921764" cy="19217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halkDust" pitchFamily="2" charset="0"/>
            </a:rPr>
            <a:t>Professors in universities</a:t>
          </a:r>
          <a:endParaRPr lang="en-US" sz="1800" kern="1200" dirty="0"/>
        </a:p>
      </dsp:txBody>
      <dsp:txXfrm>
        <a:off x="4320627" y="561935"/>
        <a:ext cx="1734138" cy="1734138"/>
      </dsp:txXfrm>
    </dsp:sp>
    <dsp:sp modelId="{7F4A6C53-5935-4569-A169-CDE52795EB48}">
      <dsp:nvSpPr>
        <dsp:cNvPr id="0" name=""/>
        <dsp:cNvSpPr/>
      </dsp:nvSpPr>
      <dsp:spPr>
        <a:xfrm>
          <a:off x="2157222" y="2537714"/>
          <a:ext cx="1921764" cy="19217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halkDust" pitchFamily="2" charset="0"/>
            </a:rPr>
            <a:t>School Teachers</a:t>
          </a:r>
          <a:endParaRPr lang="en-US" sz="1800" kern="1200" dirty="0"/>
        </a:p>
      </dsp:txBody>
      <dsp:txXfrm>
        <a:off x="2251035" y="2631527"/>
        <a:ext cx="1734138" cy="1734138"/>
      </dsp:txXfrm>
    </dsp:sp>
    <dsp:sp modelId="{4695CE91-C044-41E4-B6CC-5F758AAF76EF}">
      <dsp:nvSpPr>
        <dsp:cNvPr id="0" name=""/>
        <dsp:cNvSpPr/>
      </dsp:nvSpPr>
      <dsp:spPr>
        <a:xfrm>
          <a:off x="4226814" y="2537714"/>
          <a:ext cx="1921764" cy="19217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halkDust" pitchFamily="2" charset="0"/>
            </a:rPr>
            <a:t>Anybody who wants to draw</a:t>
          </a:r>
          <a:endParaRPr lang="en-US" sz="1800" kern="1200" dirty="0"/>
        </a:p>
      </dsp:txBody>
      <dsp:txXfrm>
        <a:off x="4320627" y="2631527"/>
        <a:ext cx="1734138" cy="1734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48434-77C4-4B8D-984D-1D2A6D4D27AE}">
      <dsp:nvSpPr>
        <dsp:cNvPr id="0" name=""/>
        <dsp:cNvSpPr/>
      </dsp:nvSpPr>
      <dsp:spPr>
        <a:xfrm>
          <a:off x="1552694" y="643038"/>
          <a:ext cx="2401974" cy="16021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halkDust" pitchFamily="2" charset="0"/>
            </a:rPr>
            <a:t>Text Editing inside a shape</a:t>
          </a:r>
          <a:endParaRPr lang="en-US" sz="2400" kern="1200" dirty="0">
            <a:latin typeface="ChalkDust" pitchFamily="2" charset="0"/>
          </a:endParaRPr>
        </a:p>
      </dsp:txBody>
      <dsp:txXfrm>
        <a:off x="1937009" y="643038"/>
        <a:ext cx="2017658" cy="1602116"/>
      </dsp:txXfrm>
    </dsp:sp>
    <dsp:sp modelId="{F80B7EE6-6422-4EFB-A05C-C7E8B00BF6F3}">
      <dsp:nvSpPr>
        <dsp:cNvPr id="0" name=""/>
        <dsp:cNvSpPr/>
      </dsp:nvSpPr>
      <dsp:spPr>
        <a:xfrm>
          <a:off x="1552694" y="2245155"/>
          <a:ext cx="2401974" cy="16021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halkDust" pitchFamily="2" charset="0"/>
            </a:rPr>
            <a:t>Shape Drag and drop</a:t>
          </a:r>
          <a:endParaRPr lang="en-US" sz="2400" kern="1200" dirty="0">
            <a:latin typeface="ChalkDust" pitchFamily="2" charset="0"/>
          </a:endParaRPr>
        </a:p>
      </dsp:txBody>
      <dsp:txXfrm>
        <a:off x="1937009" y="2245155"/>
        <a:ext cx="2017658" cy="1602116"/>
      </dsp:txXfrm>
    </dsp:sp>
    <dsp:sp modelId="{98C56E99-77C8-494D-B7AE-2F36D9D3A413}">
      <dsp:nvSpPr>
        <dsp:cNvPr id="0" name=""/>
        <dsp:cNvSpPr/>
      </dsp:nvSpPr>
      <dsp:spPr>
        <a:xfrm>
          <a:off x="1552694" y="3847272"/>
          <a:ext cx="2401974" cy="16021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halkDust" pitchFamily="2" charset="0"/>
            </a:rPr>
            <a:t>Connectivity of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halkDust" pitchFamily="2" charset="0"/>
            </a:rPr>
            <a:t>shape</a:t>
          </a:r>
          <a:endParaRPr lang="en-US" sz="2000" kern="1200" dirty="0">
            <a:latin typeface="ChalkDust" pitchFamily="2" charset="0"/>
          </a:endParaRPr>
        </a:p>
      </dsp:txBody>
      <dsp:txXfrm>
        <a:off x="1937009" y="3847272"/>
        <a:ext cx="2017658" cy="1602116"/>
      </dsp:txXfrm>
    </dsp:sp>
    <dsp:sp modelId="{3731A44E-39B1-4019-9081-3801708F96D6}">
      <dsp:nvSpPr>
        <dsp:cNvPr id="0" name=""/>
        <dsp:cNvSpPr/>
      </dsp:nvSpPr>
      <dsp:spPr>
        <a:xfrm>
          <a:off x="271641" y="2512"/>
          <a:ext cx="1601316" cy="16013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halkDust" pitchFamily="2" charset="0"/>
            </a:rPr>
            <a:t>Resolved</a:t>
          </a:r>
          <a:endParaRPr lang="en-US" sz="1600" kern="1200" dirty="0">
            <a:latin typeface="ChalkDust" pitchFamily="2" charset="0"/>
          </a:endParaRPr>
        </a:p>
      </dsp:txBody>
      <dsp:txXfrm>
        <a:off x="506148" y="237019"/>
        <a:ext cx="1132302" cy="1132302"/>
      </dsp:txXfrm>
    </dsp:sp>
    <dsp:sp modelId="{7E2FD8E4-841A-4BD6-B225-B8421D8F2B9A}">
      <dsp:nvSpPr>
        <dsp:cNvPr id="0" name=""/>
        <dsp:cNvSpPr/>
      </dsp:nvSpPr>
      <dsp:spPr>
        <a:xfrm>
          <a:off x="5555984" y="643038"/>
          <a:ext cx="2401974" cy="16021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halkDust" pitchFamily="2" charset="0"/>
            </a:rPr>
            <a:t>Gesture Detection in slate</a:t>
          </a:r>
          <a:endParaRPr lang="en-US" sz="1900" kern="1200" dirty="0">
            <a:latin typeface="ChalkDust" pitchFamily="2" charset="0"/>
          </a:endParaRPr>
        </a:p>
      </dsp:txBody>
      <dsp:txXfrm>
        <a:off x="5940300" y="643038"/>
        <a:ext cx="2017658" cy="1602116"/>
      </dsp:txXfrm>
    </dsp:sp>
    <dsp:sp modelId="{9F1F75CA-ADDF-464C-B81F-D81C417C9449}">
      <dsp:nvSpPr>
        <dsp:cNvPr id="0" name=""/>
        <dsp:cNvSpPr/>
      </dsp:nvSpPr>
      <dsp:spPr>
        <a:xfrm>
          <a:off x="5555984" y="2245155"/>
          <a:ext cx="2401974" cy="16021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halkDust" pitchFamily="2" charset="0"/>
            </a:rPr>
            <a:t>Single Zoom able shape</a:t>
          </a:r>
          <a:endParaRPr lang="en-US" sz="2400" kern="1200" dirty="0">
            <a:latin typeface="ChalkDust" pitchFamily="2" charset="0"/>
          </a:endParaRPr>
        </a:p>
      </dsp:txBody>
      <dsp:txXfrm>
        <a:off x="5940300" y="2245155"/>
        <a:ext cx="2017658" cy="1602116"/>
      </dsp:txXfrm>
    </dsp:sp>
    <dsp:sp modelId="{E71B3ECD-43CF-4DC1-B3F8-426E81AFE558}">
      <dsp:nvSpPr>
        <dsp:cNvPr id="0" name=""/>
        <dsp:cNvSpPr/>
      </dsp:nvSpPr>
      <dsp:spPr>
        <a:xfrm>
          <a:off x="5555984" y="3847272"/>
          <a:ext cx="2401974" cy="16021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halkDust" pitchFamily="2" charset="0"/>
            </a:rPr>
            <a:t>Unable to move shapes with connectivity</a:t>
          </a:r>
          <a:endParaRPr lang="en-US" sz="1900" kern="1200" dirty="0">
            <a:latin typeface="ChalkDust" pitchFamily="2" charset="0"/>
          </a:endParaRPr>
        </a:p>
      </dsp:txBody>
      <dsp:txXfrm>
        <a:off x="5940300" y="3847272"/>
        <a:ext cx="2017658" cy="1602116"/>
      </dsp:txXfrm>
    </dsp:sp>
    <dsp:sp modelId="{72B39C86-C56D-4E66-A26E-E4E3A893B0D4}">
      <dsp:nvSpPr>
        <dsp:cNvPr id="0" name=""/>
        <dsp:cNvSpPr/>
      </dsp:nvSpPr>
      <dsp:spPr>
        <a:xfrm>
          <a:off x="4274931" y="2512"/>
          <a:ext cx="1734209" cy="16013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halkDust" pitchFamily="2" charset="0"/>
            </a:rPr>
            <a:t>Unresolved</a:t>
          </a:r>
          <a:endParaRPr lang="en-US" sz="1400" kern="1200" dirty="0">
            <a:latin typeface="ChalkDust" pitchFamily="2" charset="0"/>
          </a:endParaRPr>
        </a:p>
      </dsp:txBody>
      <dsp:txXfrm>
        <a:off x="4528900" y="237019"/>
        <a:ext cx="1226271" cy="1132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37FE9-6BE4-41C8-8DD6-F315F47A130B}">
      <dsp:nvSpPr>
        <dsp:cNvPr id="0" name=""/>
        <dsp:cNvSpPr/>
      </dsp:nvSpPr>
      <dsp:spPr>
        <a:xfrm>
          <a:off x="1974034" y="54914"/>
          <a:ext cx="1641684" cy="24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530" rIns="49530" bIns="0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Amandeep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1974034" y="54914"/>
        <a:ext cx="1641684" cy="246252"/>
      </dsp:txXfrm>
    </dsp:sp>
    <dsp:sp modelId="{5A024F9C-0F52-4B28-9E39-C33393503121}">
      <dsp:nvSpPr>
        <dsp:cNvPr id="0" name=""/>
        <dsp:cNvSpPr/>
      </dsp:nvSpPr>
      <dsp:spPr>
        <a:xfrm>
          <a:off x="1974034" y="349975"/>
          <a:ext cx="1641684" cy="164168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BC1E7-A710-42D7-B1E2-05BE9E4D1043}">
      <dsp:nvSpPr>
        <dsp:cNvPr id="0" name=""/>
        <dsp:cNvSpPr/>
      </dsp:nvSpPr>
      <dsp:spPr>
        <a:xfrm>
          <a:off x="3789257" y="54914"/>
          <a:ext cx="1641684" cy="24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530" rIns="49530" bIns="0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Amit Kumar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3789257" y="54914"/>
        <a:ext cx="1641684" cy="246252"/>
      </dsp:txXfrm>
    </dsp:sp>
    <dsp:sp modelId="{FAA38B95-9279-40BA-AB49-125E6CB7A920}">
      <dsp:nvSpPr>
        <dsp:cNvPr id="0" name=""/>
        <dsp:cNvSpPr/>
      </dsp:nvSpPr>
      <dsp:spPr>
        <a:xfrm>
          <a:off x="3789257" y="349975"/>
          <a:ext cx="1641684" cy="164168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59EAD-1FEB-487D-BF25-EEF8F619E978}">
      <dsp:nvSpPr>
        <dsp:cNvPr id="0" name=""/>
        <dsp:cNvSpPr/>
      </dsp:nvSpPr>
      <dsp:spPr>
        <a:xfrm>
          <a:off x="5604481" y="54914"/>
          <a:ext cx="1641684" cy="24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530" rIns="49530" bIns="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604481" y="54914"/>
        <a:ext cx="1641684" cy="246252"/>
      </dsp:txXfrm>
    </dsp:sp>
    <dsp:sp modelId="{320D4D93-61A2-41C0-AA5E-5FD1A6DD9CA2}">
      <dsp:nvSpPr>
        <dsp:cNvPr id="0" name=""/>
        <dsp:cNvSpPr/>
      </dsp:nvSpPr>
      <dsp:spPr>
        <a:xfrm>
          <a:off x="5604481" y="349975"/>
          <a:ext cx="1641684" cy="164168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E062B-6E1B-461C-8342-160B246375EA}">
      <dsp:nvSpPr>
        <dsp:cNvPr id="0" name=""/>
        <dsp:cNvSpPr/>
      </dsp:nvSpPr>
      <dsp:spPr>
        <a:xfrm>
          <a:off x="1974034" y="2155827"/>
          <a:ext cx="1641684" cy="24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530" rIns="49530" bIns="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974034" y="2155827"/>
        <a:ext cx="1641684" cy="246252"/>
      </dsp:txXfrm>
    </dsp:sp>
    <dsp:sp modelId="{2880B42C-9F9B-4215-9A05-915EFE421952}">
      <dsp:nvSpPr>
        <dsp:cNvPr id="0" name=""/>
        <dsp:cNvSpPr/>
      </dsp:nvSpPr>
      <dsp:spPr>
        <a:xfrm>
          <a:off x="7484363" y="333247"/>
          <a:ext cx="1641684" cy="164168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39CDF-90E5-4C91-9624-3C7A21D79C21}">
      <dsp:nvSpPr>
        <dsp:cNvPr id="0" name=""/>
        <dsp:cNvSpPr/>
      </dsp:nvSpPr>
      <dsp:spPr>
        <a:xfrm>
          <a:off x="3789257" y="2155827"/>
          <a:ext cx="1641684" cy="24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530" rIns="49530" bIns="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789257" y="2155827"/>
        <a:ext cx="1641684" cy="246252"/>
      </dsp:txXfrm>
    </dsp:sp>
    <dsp:sp modelId="{182F2709-0FB4-47FC-863B-49689E19AAF1}">
      <dsp:nvSpPr>
        <dsp:cNvPr id="0" name=""/>
        <dsp:cNvSpPr/>
      </dsp:nvSpPr>
      <dsp:spPr>
        <a:xfrm>
          <a:off x="3789257" y="2450888"/>
          <a:ext cx="1641684" cy="164168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AFFDD-7C29-4876-A726-120F6047D25D}">
      <dsp:nvSpPr>
        <dsp:cNvPr id="0" name=""/>
        <dsp:cNvSpPr/>
      </dsp:nvSpPr>
      <dsp:spPr>
        <a:xfrm>
          <a:off x="7462063" y="38087"/>
          <a:ext cx="1641684" cy="24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530" rIns="49530" bIns="0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Naveen Kumar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7462063" y="38087"/>
        <a:ext cx="1641684" cy="246252"/>
      </dsp:txXfrm>
    </dsp:sp>
    <dsp:sp modelId="{BAC0F1B4-F01A-4613-BE41-181B904AEB7A}">
      <dsp:nvSpPr>
        <dsp:cNvPr id="0" name=""/>
        <dsp:cNvSpPr/>
      </dsp:nvSpPr>
      <dsp:spPr>
        <a:xfrm>
          <a:off x="5604481" y="2450888"/>
          <a:ext cx="1641684" cy="1641684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710F5-7DF6-432E-AAC8-3C5951053F81}">
      <dsp:nvSpPr>
        <dsp:cNvPr id="0" name=""/>
        <dsp:cNvSpPr/>
      </dsp:nvSpPr>
      <dsp:spPr>
        <a:xfrm>
          <a:off x="2881646" y="4256740"/>
          <a:ext cx="1641684" cy="24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530" rIns="49530" bIns="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881646" y="4256740"/>
        <a:ext cx="1641684" cy="246252"/>
      </dsp:txXfrm>
    </dsp:sp>
    <dsp:sp modelId="{C65CBB42-D239-425E-BC4A-9E35A2C305CB}">
      <dsp:nvSpPr>
        <dsp:cNvPr id="0" name=""/>
        <dsp:cNvSpPr/>
      </dsp:nvSpPr>
      <dsp:spPr>
        <a:xfrm>
          <a:off x="7453342" y="2444699"/>
          <a:ext cx="1641684" cy="164168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A4D0F-C51E-4D9F-83C1-372855BE8539}">
      <dsp:nvSpPr>
        <dsp:cNvPr id="0" name=""/>
        <dsp:cNvSpPr/>
      </dsp:nvSpPr>
      <dsp:spPr>
        <a:xfrm>
          <a:off x="1981195" y="2142300"/>
          <a:ext cx="1641684" cy="24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530" rIns="49530" bIns="0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Nishant Kumar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1981195" y="2142300"/>
        <a:ext cx="1641684" cy="246252"/>
      </dsp:txXfrm>
    </dsp:sp>
    <dsp:sp modelId="{5D69143F-5038-4A60-A33A-54F8FEDCF806}">
      <dsp:nvSpPr>
        <dsp:cNvPr id="0" name=""/>
        <dsp:cNvSpPr/>
      </dsp:nvSpPr>
      <dsp:spPr>
        <a:xfrm>
          <a:off x="1902460" y="2407630"/>
          <a:ext cx="1641684" cy="164168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5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AppData\Local\Microsoft\Windows\Temporary Internet Files\Content.IE5\18X3X63O\MP900439472[1]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67"/>
          <a:stretch/>
        </p:blipFill>
        <p:spPr bwMode="auto">
          <a:xfrm>
            <a:off x="-1044" y="-1"/>
            <a:ext cx="9145044" cy="69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bg1"/>
          </a:solidFill>
          <a:latin typeface="Segoe Prin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6253" y="76200"/>
            <a:ext cx="55212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DIASLATE</a:t>
            </a:r>
            <a:endParaRPr 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5334000"/>
            <a:ext cx="43172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INTERNS 2013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endParaRPr>
          </a:p>
        </p:txBody>
      </p:sp>
      <p:pic>
        <p:nvPicPr>
          <p:cNvPr id="1026" name="Picture 2" descr="C:\Users\Aman\Downloads\diaslateimages\splash_diasl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45860"/>
            <a:ext cx="6324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152399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halkDust" pitchFamily="2" charset="0"/>
              </a:rPr>
              <a:t>features</a:t>
            </a:r>
            <a:endParaRPr lang="en-US" sz="6000" dirty="0">
              <a:solidFill>
                <a:schemeClr val="bg1"/>
              </a:solidFill>
              <a:latin typeface="ChalkDust" pitchFamily="2" charset="0"/>
            </a:endParaRPr>
          </a:p>
        </p:txBody>
      </p:sp>
      <p:pic>
        <p:nvPicPr>
          <p:cNvPr id="6" name="Picture 5" descr="C:\Users\vanya\Desktop\Vanya\IIT-B Internship\Docs\final\slate mai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68062"/>
            <a:ext cx="8229600" cy="4699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52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67000"/>
            <a:ext cx="92018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uml </a:t>
            </a:r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Application on tablet</a:t>
            </a:r>
          </a:p>
        </p:txBody>
      </p:sp>
    </p:spTree>
    <p:extLst>
      <p:ext uri="{BB962C8B-B14F-4D97-AF65-F5344CB8AC3E}">
        <p14:creationId xmlns:p14="http://schemas.microsoft.com/office/powerpoint/2010/main" val="2300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man\Downloads\UML 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153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24200" y="228600"/>
            <a:ext cx="32556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halkDust" pitchFamily="2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1970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152400"/>
            <a:ext cx="36100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comparison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10496"/>
              </p:ext>
            </p:extLst>
          </p:nvPr>
        </p:nvGraphicFramePr>
        <p:xfrm>
          <a:off x="1524000" y="1600200"/>
          <a:ext cx="6172200" cy="3361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halkDust" pitchFamily="2" charset="0"/>
                        </a:rPr>
                        <a:t>Feature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ChalkDust" pitchFamily="2" charset="0"/>
                          <a:ea typeface="+mn-ea"/>
                          <a:cs typeface="+mn-cs"/>
                        </a:rPr>
                        <a:t>Blackboard HD</a:t>
                      </a:r>
                    </a:p>
                    <a:p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halkDust" pitchFamily="2" charset="0"/>
                        </a:rPr>
                        <a:t>Diaslate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halkDust" pitchFamily="2" charset="0"/>
                        </a:rPr>
                        <a:t>Open Source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halkDust" pitchFamily="2" charset="0"/>
                        </a:rPr>
                        <a:t>No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halkDust" pitchFamily="2" charset="0"/>
                        </a:rPr>
                        <a:t>Yes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</a:tr>
              <a:tr h="63137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halkDust" pitchFamily="2" charset="0"/>
                        </a:rPr>
                        <a:t>Dual Feature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halkDust" pitchFamily="2" charset="0"/>
                        </a:rPr>
                        <a:t>No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halkDust" pitchFamily="2" charset="0"/>
                        </a:rPr>
                        <a:t>Yes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halkDust" pitchFamily="2" charset="0"/>
                        </a:rPr>
                        <a:t>Save as  Pdf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halkDust" pitchFamily="2" charset="0"/>
                        </a:rPr>
                        <a:t>No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halkDust" pitchFamily="2" charset="0"/>
                        </a:rPr>
                        <a:t>Yes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halkDust" pitchFamily="2" charset="0"/>
                        </a:rPr>
                        <a:t>Dynamic Pages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halkDust" pitchFamily="2" charset="0"/>
                        </a:rPr>
                        <a:t>No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halkDust" pitchFamily="2" charset="0"/>
                        </a:rPr>
                        <a:t>Yes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halkDust" pitchFamily="2" charset="0"/>
                        </a:rPr>
                        <a:t>Free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halkDust" pitchFamily="2" charset="0"/>
                        </a:rPr>
                        <a:t>Yes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halkDust" pitchFamily="2" charset="0"/>
                        </a:rPr>
                        <a:t>Yes</a:t>
                      </a:r>
                      <a:endParaRPr lang="en-US" dirty="0">
                        <a:latin typeface="ChalkDust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8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7275" y="304800"/>
            <a:ext cx="7149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Blackboard hd v/s diaslate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7"/>
          <a:stretch/>
        </p:blipFill>
        <p:spPr bwMode="auto">
          <a:xfrm rot="5400000">
            <a:off x="2984794" y="-494397"/>
            <a:ext cx="2477869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0" y="342900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Aman\Downloads\Screenshots\1970_01_31_23.04.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67" y="3733800"/>
            <a:ext cx="521652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3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28600"/>
            <a:ext cx="40321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challenges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65012853"/>
              </p:ext>
            </p:extLst>
          </p:nvPr>
        </p:nvGraphicFramePr>
        <p:xfrm>
          <a:off x="492097" y="914400"/>
          <a:ext cx="8229600" cy="5451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2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77291"/>
            <a:ext cx="8340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halkDust" pitchFamily="2" charset="0"/>
              </a:rPr>
              <a:t>Future enhancements</a:t>
            </a:r>
            <a:endParaRPr lang="en-US" sz="7200" dirty="0">
              <a:solidFill>
                <a:schemeClr val="bg1"/>
              </a:solidFill>
              <a:latin typeface="ChalkDu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683" y="332509"/>
            <a:ext cx="84443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halkDust" pitchFamily="2" charset="0"/>
              </a:rPr>
              <a:t>Finger tracing aided by optional follow-the-dot lines for each letter.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halkDust" pitchFamily="2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halkDust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halkDust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55" y="1600200"/>
            <a:ext cx="7391400" cy="367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63" y="609600"/>
            <a:ext cx="906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ChalkDust" pitchFamily="2" charset="0"/>
              </a:rPr>
              <a:t>Pinch zoom of single image</a:t>
            </a:r>
            <a:endParaRPr lang="en-US" sz="4000" dirty="0">
              <a:solidFill>
                <a:schemeClr val="bg1"/>
              </a:solidFill>
              <a:latin typeface="ChalkDust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halkDust" pitchFamily="2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halkDust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halkDust" pitchFamily="2" charset="0"/>
            </a:endParaRPr>
          </a:p>
        </p:txBody>
      </p:sp>
      <p:sp>
        <p:nvSpPr>
          <p:cNvPr id="2" name="Vertical Scroll 1"/>
          <p:cNvSpPr/>
          <p:nvPr/>
        </p:nvSpPr>
        <p:spPr>
          <a:xfrm>
            <a:off x="1447800" y="1447800"/>
            <a:ext cx="6324600" cy="4572000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Aman\Downloads\pin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038507"/>
            <a:ext cx="4572000" cy="370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45720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halkDust" pitchFamily="2" charset="0"/>
              </a:rPr>
              <a:t>Inserting of images for additional explanation.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31" y="1422271"/>
            <a:ext cx="6586538" cy="468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2416" y="304799"/>
            <a:ext cx="43467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Our Team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endParaRPr>
          </a:p>
        </p:txBody>
      </p:sp>
      <p:sp>
        <p:nvSpPr>
          <p:cNvPr id="3" name="Vertical Scroll 2"/>
          <p:cNvSpPr/>
          <p:nvPr/>
        </p:nvSpPr>
        <p:spPr>
          <a:xfrm>
            <a:off x="1752600" y="1098111"/>
            <a:ext cx="5486400" cy="4876800"/>
          </a:xfrm>
          <a:prstGeom prst="vertic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ChalkDust" pitchFamily="2" charset="0"/>
              </a:rPr>
              <a:t>Amandeep Singh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ChalkDust" pitchFamily="2" charset="0"/>
              </a:rPr>
              <a:t>Amit Kumar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ChalkDust" pitchFamily="2" charset="0"/>
              </a:rPr>
              <a:t>Chandrashekhar Bobade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ChalkDust" pitchFamily="2" charset="0"/>
              </a:rPr>
              <a:t>Naveen Kumar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ChalkDust" pitchFamily="2" charset="0"/>
              </a:rPr>
              <a:t>Nishant Kumar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ChalkDust" pitchFamily="2" charset="0"/>
              </a:rPr>
              <a:t>Parlapalli Vinod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ChalkDust" pitchFamily="2" charset="0"/>
              </a:rPr>
              <a:t>Vanya Kandlakunta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ChalkDust" pitchFamily="2" charset="0"/>
              </a:rPr>
              <a:t>Vikram Kore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04800"/>
            <a:ext cx="47300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references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2406" y="1371600"/>
            <a:ext cx="7924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ChalkDust" pitchFamily="2" charset="0"/>
              </a:rPr>
              <a:t>Android Developer Website, http://developer.android.com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ChalkDust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ChalkDust" pitchFamily="2" charset="0"/>
              </a:rPr>
              <a:t>http://som-itsolutions.blogspot.in/2010/12/freeware-android-paint.html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ChalkDust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ChalkDust" pitchFamily="2" charset="0"/>
              </a:rPr>
              <a:t>http://www.vogella.com/articles/Android/article.html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ChalkDust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ChalkDust" pitchFamily="2" charset="0"/>
              </a:rPr>
              <a:t>http://www.coreservlets.com/android-tutorial</a:t>
            </a:r>
            <a:r>
              <a:rPr lang="en-US" sz="1600" b="1" dirty="0" smtClean="0">
                <a:solidFill>
                  <a:schemeClr val="bg1"/>
                </a:solidFill>
                <a:latin typeface="ChalkDust" pitchFamily="2" charset="0"/>
              </a:rPr>
              <a:t>/</a:t>
            </a:r>
          </a:p>
          <a:p>
            <a:pPr>
              <a:lnSpc>
                <a:spcPct val="200000"/>
              </a:lnSpc>
            </a:pPr>
            <a:endParaRPr lang="en-US" sz="1600" b="1" dirty="0" smtClean="0">
              <a:solidFill>
                <a:schemeClr val="bg1"/>
              </a:solidFill>
              <a:latin typeface="ChalkDust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ChalkDust" pitchFamily="2" charset="0"/>
              </a:rPr>
              <a:t>http://www.github.com</a:t>
            </a:r>
            <a:endParaRPr lang="en-US" sz="1600" b="1" dirty="0">
              <a:solidFill>
                <a:schemeClr val="bg1"/>
              </a:solidFill>
              <a:latin typeface="ChalkDust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ChalkDu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3571229"/>
              </p:ext>
            </p:extLst>
          </p:nvPr>
        </p:nvGraphicFramePr>
        <p:xfrm>
          <a:off x="-718384" y="1573599"/>
          <a:ext cx="92202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26418" y="3746602"/>
            <a:ext cx="946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Vikram Kore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3679101"/>
            <a:ext cx="1155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Vinod Parlapalli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1434" y="3679102"/>
            <a:ext cx="1360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Vanya Kandlakunta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9781" y="1586636"/>
            <a:ext cx="1199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Chandrashekhar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155475"/>
            <a:ext cx="4876784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thanks</a:t>
            </a:r>
            <a:endParaRPr 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77852" y="304800"/>
            <a:ext cx="47882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Our </a:t>
            </a: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MENTORs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1981201" y="1569929"/>
            <a:ext cx="5334000" cy="3352800"/>
          </a:xfrm>
          <a:prstGeom prst="horizontalScroll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>
                <a:latin typeface="ChalkDust" pitchFamily="2" charset="0"/>
              </a:rPr>
              <a:t>Mr. Parag Tiwari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>
                <a:latin typeface="ChalkDust" pitchFamily="2" charset="0"/>
              </a:rPr>
              <a:t>Mr. Ninad </a:t>
            </a:r>
            <a:r>
              <a:rPr lang="en-US" sz="2800" dirty="0">
                <a:latin typeface="ChalkDust" pitchFamily="2" charset="0"/>
              </a:rPr>
              <a:t>Chilap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>
                <a:latin typeface="ChalkDust" pitchFamily="2" charset="0"/>
              </a:rPr>
              <a:t>Mr. Arun Nair</a:t>
            </a:r>
          </a:p>
        </p:txBody>
      </p:sp>
    </p:spTree>
    <p:extLst>
      <p:ext uri="{BB962C8B-B14F-4D97-AF65-F5344CB8AC3E}">
        <p14:creationId xmlns:p14="http://schemas.microsoft.com/office/powerpoint/2010/main" val="36834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347" y="228600"/>
            <a:ext cx="76058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DIASlate-purpose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66327018"/>
              </p:ext>
            </p:extLst>
          </p:nvPr>
        </p:nvGraphicFramePr>
        <p:xfrm>
          <a:off x="457200" y="1066800"/>
          <a:ext cx="8305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Aman\Downloads\man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r="29615"/>
          <a:stretch/>
        </p:blipFill>
        <p:spPr bwMode="auto">
          <a:xfrm>
            <a:off x="389792" y="3176954"/>
            <a:ext cx="61546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76200" y="1524000"/>
            <a:ext cx="1905000" cy="1641231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Wow It has Dual Feature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08" y="152400"/>
            <a:ext cx="853329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DIASlate-features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39688524"/>
              </p:ext>
            </p:extLst>
          </p:nvPr>
        </p:nvGraphicFramePr>
        <p:xfrm>
          <a:off x="838200" y="1066800"/>
          <a:ext cx="7631324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4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1750" y="304800"/>
            <a:ext cx="53767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Why diaslate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endParaRPr>
          </a:p>
        </p:txBody>
      </p:sp>
      <p:sp>
        <p:nvSpPr>
          <p:cNvPr id="3" name="Vertical Scroll 2"/>
          <p:cNvSpPr/>
          <p:nvPr/>
        </p:nvSpPr>
        <p:spPr>
          <a:xfrm>
            <a:off x="2154385" y="1304329"/>
            <a:ext cx="4419600" cy="4673907"/>
          </a:xfrm>
          <a:prstGeom prst="verticalScroll">
            <a:avLst/>
          </a:prstGeom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latin typeface="ChalkDust" pitchFamily="2" charset="0"/>
              </a:rPr>
              <a:t>diaslate is the only App with dual feature which is open source. The app consist of two parts Slate and Uml which can support writing , drawing flow chart etc.</a:t>
            </a:r>
            <a:endParaRPr lang="en-US" sz="2000" dirty="0">
              <a:latin typeface="ChalkDu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8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8249" y="152400"/>
            <a:ext cx="60185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Target users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80558235"/>
              </p:ext>
            </p:extLst>
          </p:nvPr>
        </p:nvGraphicFramePr>
        <p:xfrm>
          <a:off x="457200" y="1295400"/>
          <a:ext cx="83058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0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29436"/>
            <a:ext cx="73929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Main application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endParaRPr>
          </a:p>
        </p:txBody>
      </p:sp>
      <p:pic>
        <p:nvPicPr>
          <p:cNvPr id="1026" name="Picture 2" descr="C:\Users\Aman\Desktop\200011171120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1143000"/>
            <a:ext cx="76215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5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514600"/>
            <a:ext cx="88092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Dust" pitchFamily="2" charset="0"/>
              </a:rPr>
              <a:t>Slate Application on tablet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halkDu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313</Words>
  <Application>Microsoft Office PowerPoint</Application>
  <PresentationFormat>On-screen Show (4:3)</PresentationFormat>
  <Paragraphs>95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www.brainybetty.com</dc:creator>
  <cp:lastModifiedBy>Aman</cp:lastModifiedBy>
  <cp:revision>40</cp:revision>
  <dcterms:created xsi:type="dcterms:W3CDTF">2012-07-05T13:18:19Z</dcterms:created>
  <dcterms:modified xsi:type="dcterms:W3CDTF">2013-07-02T09:44:26Z</dcterms:modified>
</cp:coreProperties>
</file>