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2A5586-6F25-420A-8A67-8C72911F2DB1}" type="datetimeFigureOut">
              <a:rPr lang="en-US" smtClean="0"/>
              <a:t>7/2/2013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A3E607-3B89-4919-B5A3-8A1475A4F2E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Garamond" pitchFamily="18" charset="0"/>
              </a:rPr>
              <a:t>Aakash</a:t>
            </a:r>
            <a:r>
              <a:rPr lang="en-US" sz="3600" dirty="0" smtClean="0">
                <a:solidFill>
                  <a:schemeClr val="tx1"/>
                </a:solidFill>
                <a:latin typeface="Garamond" pitchFamily="18" charset="0"/>
              </a:rPr>
              <a:t> Developers’ Portal </a:t>
            </a:r>
            <a:r>
              <a:rPr lang="en-US" sz="3600" dirty="0" smtClean="0">
                <a:solidFill>
                  <a:schemeClr val="tx1"/>
                </a:solidFill>
                <a:latin typeface="Garamond" pitchFamily="18" charset="0"/>
              </a:rPr>
              <a:t>and </a:t>
            </a:r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Enhancement to </a:t>
            </a:r>
            <a:r>
              <a:rPr lang="en-US" sz="3600" b="1" dirty="0" err="1" smtClean="0">
                <a:solidFill>
                  <a:schemeClr val="tx1"/>
                </a:solidFill>
                <a:latin typeface="Garamond" pitchFamily="18" charset="0"/>
              </a:rPr>
              <a:t>Aakash</a:t>
            </a:r>
            <a: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  <a:t> Tech Support Portal</a:t>
            </a:r>
            <a:br>
              <a:rPr lang="en-US" sz="3600" b="1" dirty="0" smtClean="0">
                <a:solidFill>
                  <a:schemeClr val="tx1"/>
                </a:solidFill>
                <a:latin typeface="Garamond" pitchFamily="18" charset="0"/>
              </a:rPr>
            </a:br>
            <a:endParaRPr lang="en-IN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428868"/>
            <a:ext cx="7772400" cy="40005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Under guidance of </a:t>
            </a:r>
            <a:r>
              <a:rPr lang="en-US" sz="3200" dirty="0" smtClean="0"/>
              <a:t>:</a:t>
            </a:r>
          </a:p>
          <a:p>
            <a:pPr algn="l"/>
            <a:r>
              <a:rPr lang="en-US" sz="3200" dirty="0" smtClean="0"/>
              <a:t>			Prof. D.B </a:t>
            </a:r>
            <a:r>
              <a:rPr lang="en-US" sz="3200" dirty="0" err="1" smtClean="0"/>
              <a:t>Phatak</a:t>
            </a:r>
            <a:endParaRPr lang="en-US" sz="3200" dirty="0" smtClean="0"/>
          </a:p>
          <a:p>
            <a:pPr algn="l"/>
            <a:r>
              <a:rPr lang="en-US" b="1" dirty="0" smtClean="0"/>
              <a:t>				and</a:t>
            </a:r>
          </a:p>
          <a:p>
            <a:pPr algn="l"/>
            <a:r>
              <a:rPr lang="en-US" sz="3200" b="1" dirty="0" smtClean="0"/>
              <a:t>	</a:t>
            </a:r>
            <a:r>
              <a:rPr lang="en-US" sz="3200" b="1" smtClean="0"/>
              <a:t>           Mentored  By </a:t>
            </a:r>
            <a:r>
              <a:rPr lang="en-US" sz="3200" b="1" dirty="0" smtClean="0"/>
              <a:t>:</a:t>
            </a:r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Mr.Parag</a:t>
            </a:r>
            <a:r>
              <a:rPr lang="en-US" dirty="0" smtClean="0"/>
              <a:t> </a:t>
            </a:r>
            <a:r>
              <a:rPr lang="en-US" dirty="0" err="1" smtClean="0"/>
              <a:t>Tiwari</a:t>
            </a:r>
            <a:endParaRPr lang="en-US" dirty="0" smtClean="0"/>
          </a:p>
          <a:p>
            <a:pPr algn="l"/>
            <a:r>
              <a:rPr lang="en-US" dirty="0" smtClean="0"/>
              <a:t>			Mr. </a:t>
            </a:r>
            <a:r>
              <a:rPr lang="en-US" dirty="0" err="1" smtClean="0"/>
              <a:t>Tushar</a:t>
            </a:r>
            <a:r>
              <a:rPr lang="en-US" dirty="0" smtClean="0"/>
              <a:t> Sharma</a:t>
            </a:r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Mr.Nilesh</a:t>
            </a:r>
            <a:r>
              <a:rPr lang="en-US" dirty="0" smtClean="0"/>
              <a:t> Singh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5918" y="278605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Joomla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2.5</a:t>
            </a:r>
          </a:p>
          <a:p>
            <a:r>
              <a:rPr lang="en-US" dirty="0" smtClean="0"/>
              <a:t>PHP </a:t>
            </a:r>
            <a:r>
              <a:rPr lang="en-US" dirty="0" smtClean="0">
                <a:latin typeface="+mj-lt"/>
              </a:rPr>
              <a:t>5.3 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HTML</a:t>
            </a:r>
            <a:r>
              <a:rPr lang="en-US" dirty="0" smtClean="0">
                <a:latin typeface="+mj-lt"/>
              </a:rPr>
              <a:t>5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of Tech Support Portal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 Portal is an online Portal aiming to bring </a:t>
            </a:r>
            <a:r>
              <a:rPr lang="en-US" dirty="0" err="1" smtClean="0"/>
              <a:t>Aakash</a:t>
            </a:r>
            <a:r>
              <a:rPr lang="en-US" dirty="0" smtClean="0"/>
              <a:t> Tablet users in contact with Tech Support Team for quick and easy solution of problems.</a:t>
            </a:r>
          </a:p>
          <a:p>
            <a:r>
              <a:rPr lang="en-US" dirty="0" smtClean="0"/>
              <a:t>Ease of Access, Quick Solution, Speedy Response and Efficient Management of Queries by </a:t>
            </a:r>
            <a:r>
              <a:rPr lang="en-US" dirty="0" smtClean="0"/>
              <a:t>T</a:t>
            </a:r>
            <a:r>
              <a:rPr lang="en-US" dirty="0" smtClean="0"/>
              <a:t>ech Support Department.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Forum</a:t>
            </a:r>
          </a:p>
          <a:p>
            <a:r>
              <a:rPr lang="en-US" dirty="0" smtClean="0"/>
              <a:t>Frequently Asked Questions</a:t>
            </a:r>
          </a:p>
          <a:p>
            <a:r>
              <a:rPr lang="en-US" dirty="0" smtClean="0"/>
              <a:t>Query/Ticketing System</a:t>
            </a:r>
          </a:p>
          <a:p>
            <a:r>
              <a:rPr lang="en-US" dirty="0" smtClean="0"/>
              <a:t>Feedback Forms</a:t>
            </a:r>
          </a:p>
          <a:p>
            <a:r>
              <a:rPr lang="en-US" dirty="0" smtClean="0"/>
              <a:t>Chat Options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Ticket is an issue/query submitted by a Tablet User after filling out appropriate details of the Problem.</a:t>
            </a:r>
          </a:p>
          <a:p>
            <a:r>
              <a:rPr lang="en-US" dirty="0" smtClean="0"/>
              <a:t>The Tickets are channelized to different Tech Support members based on the nature of the problem.</a:t>
            </a:r>
          </a:p>
          <a:p>
            <a:r>
              <a:rPr lang="en-US" dirty="0" smtClean="0"/>
              <a:t>Tickets have to be replied by the member and then closed.</a:t>
            </a:r>
          </a:p>
          <a:p>
            <a:r>
              <a:rPr lang="en-US" dirty="0" smtClean="0"/>
              <a:t>List of Tickets with details can be exported anytime after sorting into Excel from the Admin Panel.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Developers’ Portal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Developers’ Portal is an online platform where coders and Applications developers can come together and interact.</a:t>
            </a:r>
          </a:p>
          <a:p>
            <a:r>
              <a:rPr lang="en-US" dirty="0" smtClean="0"/>
              <a:t>It also provides Learning Opportunities to Students by providing downloadable Applications and online Video Lectures.</a:t>
            </a:r>
          </a:p>
          <a:p>
            <a:r>
              <a:rPr lang="en-US" dirty="0" smtClean="0"/>
              <a:t>New Ideas about applications can be shared and discussed.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Forum</a:t>
            </a:r>
          </a:p>
          <a:p>
            <a:r>
              <a:rPr lang="en-US" dirty="0" smtClean="0"/>
              <a:t>Developers’ Blog</a:t>
            </a:r>
          </a:p>
          <a:p>
            <a:r>
              <a:rPr lang="en-US" dirty="0" smtClean="0"/>
              <a:t>Training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- Video Lectures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- Downloadable Study Material</a:t>
            </a:r>
          </a:p>
          <a:p>
            <a:r>
              <a:rPr lang="en-US" dirty="0" smtClean="0"/>
              <a:t>Projects</a:t>
            </a:r>
          </a:p>
          <a:p>
            <a:pPr>
              <a:buNone/>
            </a:pPr>
            <a:r>
              <a:rPr lang="en-US" dirty="0" smtClean="0"/>
              <a:t>         - New Ideas</a:t>
            </a:r>
          </a:p>
          <a:p>
            <a:pPr>
              <a:buNone/>
            </a:pPr>
            <a:r>
              <a:rPr lang="en-US" dirty="0" smtClean="0"/>
              <a:t>         - Existing Projects</a:t>
            </a:r>
          </a:p>
          <a:p>
            <a:r>
              <a:rPr lang="en-US" dirty="0" smtClean="0"/>
              <a:t>Downloads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Blog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Developers’ Blog is a blogging Module for the Portal.</a:t>
            </a:r>
          </a:p>
          <a:p>
            <a:r>
              <a:rPr lang="en-US" dirty="0" smtClean="0"/>
              <a:t>It will be managed by one Technical Member, who will post regular Blog Items.</a:t>
            </a:r>
          </a:p>
          <a:p>
            <a:r>
              <a:rPr lang="en-US" dirty="0" smtClean="0"/>
              <a:t>These items can be viewed by anyone visiting the website, can be </a:t>
            </a:r>
            <a:r>
              <a:rPr lang="en-US" dirty="0" err="1" smtClean="0"/>
              <a:t>printed,rated</a:t>
            </a:r>
            <a:r>
              <a:rPr lang="en-US" dirty="0" smtClean="0"/>
              <a:t> and commented on.</a:t>
            </a:r>
          </a:p>
          <a:p>
            <a:r>
              <a:rPr lang="en-US" dirty="0" smtClean="0"/>
              <a:t>Blog Pages should be used as outlet to upcoming projects in </a:t>
            </a:r>
            <a:r>
              <a:rPr lang="en-US" dirty="0" err="1" smtClean="0"/>
              <a:t>Aakash</a:t>
            </a:r>
            <a:r>
              <a:rPr lang="en-US" dirty="0" smtClean="0"/>
              <a:t> </a:t>
            </a:r>
            <a:r>
              <a:rPr lang="en-US" dirty="0" smtClean="0"/>
              <a:t>Labs, new technology or General outlet of news.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of New Ideas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take input from the people about their ideas. New Ideas can be submitted.</a:t>
            </a:r>
          </a:p>
          <a:p>
            <a:r>
              <a:rPr lang="en-US" dirty="0" smtClean="0"/>
              <a:t>After approval from Admin these ideas can be displayed on the page.</a:t>
            </a:r>
          </a:p>
          <a:p>
            <a:r>
              <a:rPr lang="en-US" dirty="0" smtClean="0"/>
              <a:t>All visitors can see the ideas, rate and comment on them.</a:t>
            </a:r>
          </a:p>
          <a:p>
            <a:r>
              <a:rPr lang="en-US" dirty="0" smtClean="0"/>
              <a:t>Healthy discussions might end up with </a:t>
            </a:r>
            <a:r>
              <a:rPr lang="en-US" dirty="0" smtClean="0"/>
              <a:t>i</a:t>
            </a:r>
            <a:r>
              <a:rPr lang="en-US" dirty="0" smtClean="0"/>
              <a:t>dea getting implemented in a project.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379</TotalTime>
  <Words>363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Aakash Developers’ Portal and Enhancement to Aakash Tech Support Portal </vt:lpstr>
      <vt:lpstr>Technology Used</vt:lpstr>
      <vt:lpstr>Purpose of Tech Support Portal</vt:lpstr>
      <vt:lpstr>Modules</vt:lpstr>
      <vt:lpstr>Ticketing System</vt:lpstr>
      <vt:lpstr>Purpose of Developers’ Portal</vt:lpstr>
      <vt:lpstr>Modules</vt:lpstr>
      <vt:lpstr>Developer’s Blog</vt:lpstr>
      <vt:lpstr>Submission of New Ideas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Aakash Tech Support Portal and Aakash Developers’ Portal</dc:title>
  <dc:creator>savvy</dc:creator>
  <cp:lastModifiedBy>savvy</cp:lastModifiedBy>
  <cp:revision>11</cp:revision>
  <dcterms:created xsi:type="dcterms:W3CDTF">2013-07-02T03:15:55Z</dcterms:created>
  <dcterms:modified xsi:type="dcterms:W3CDTF">2013-07-02T09:35:33Z</dcterms:modified>
</cp:coreProperties>
</file>