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4" r:id="rId9"/>
    <p:sldId id="262" r:id="rId10"/>
    <p:sldId id="266" r:id="rId11"/>
    <p:sldId id="263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E5BAE83C-E82B-4F55-A3B7-E960D2FB8E10}" type="datetimeFigureOut">
              <a:rPr lang="en-US" smtClean="0"/>
              <a:pPr/>
              <a:t>6/24/2021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A0E27A6B-58EF-406C-A7CC-DFC72BA58F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AE83C-E82B-4F55-A3B7-E960D2FB8E10}" type="datetimeFigureOut">
              <a:rPr lang="en-US" smtClean="0"/>
              <a:pPr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27A6B-58EF-406C-A7CC-DFC72BA58F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AE83C-E82B-4F55-A3B7-E960D2FB8E10}" type="datetimeFigureOut">
              <a:rPr lang="en-US" smtClean="0"/>
              <a:pPr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27A6B-58EF-406C-A7CC-DFC72BA58F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E5BAE83C-E82B-4F55-A3B7-E960D2FB8E10}" type="datetimeFigureOut">
              <a:rPr lang="en-US" smtClean="0"/>
              <a:pPr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27A6B-58EF-406C-A7CC-DFC72BA58F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E5BAE83C-E82B-4F55-A3B7-E960D2FB8E10}" type="datetimeFigureOut">
              <a:rPr lang="en-US" smtClean="0"/>
              <a:pPr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A0E27A6B-58EF-406C-A7CC-DFC72BA58FC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E5BAE83C-E82B-4F55-A3B7-E960D2FB8E10}" type="datetimeFigureOut">
              <a:rPr lang="en-US" smtClean="0"/>
              <a:pPr/>
              <a:t>6/24/2021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A0E27A6B-58EF-406C-A7CC-DFC72BA58F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E5BAE83C-E82B-4F55-A3B7-E960D2FB8E10}" type="datetimeFigureOut">
              <a:rPr lang="en-US" smtClean="0"/>
              <a:pPr/>
              <a:t>6/24/2021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A0E27A6B-58EF-406C-A7CC-DFC72BA58F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AE83C-E82B-4F55-A3B7-E960D2FB8E10}" type="datetimeFigureOut">
              <a:rPr lang="en-US" smtClean="0"/>
              <a:pPr/>
              <a:t>6/24/2021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27A6B-58EF-406C-A7CC-DFC72BA58F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E5BAE83C-E82B-4F55-A3B7-E960D2FB8E10}" type="datetimeFigureOut">
              <a:rPr lang="en-US" smtClean="0"/>
              <a:pPr/>
              <a:t>6/24/2021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A0E27A6B-58EF-406C-A7CC-DFC72BA58F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E5BAE83C-E82B-4F55-A3B7-E960D2FB8E10}" type="datetimeFigureOut">
              <a:rPr lang="en-US" smtClean="0"/>
              <a:pPr/>
              <a:t>6/24/2021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A0E27A6B-58EF-406C-A7CC-DFC72BA58F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E5BAE83C-E82B-4F55-A3B7-E960D2FB8E10}" type="datetimeFigureOut">
              <a:rPr lang="en-US" smtClean="0"/>
              <a:pPr/>
              <a:t>6/24/2021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A0E27A6B-58EF-406C-A7CC-DFC72BA58F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E5BAE83C-E82B-4F55-A3B7-E960D2FB8E10}" type="datetimeFigureOut">
              <a:rPr lang="en-US" smtClean="0"/>
              <a:pPr/>
              <a:t>6/24/2021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A0E27A6B-58EF-406C-A7CC-DFC72BA58FC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PAUSE TO RESUME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29256" y="4071942"/>
            <a:ext cx="278536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Developed </a:t>
            </a:r>
            <a:r>
              <a:rPr lang="en-US" sz="2800" b="1" dirty="0" smtClean="0">
                <a:solidFill>
                  <a:schemeClr val="accent1"/>
                </a:solidFill>
              </a:rPr>
              <a:t>by,</a:t>
            </a:r>
            <a:endParaRPr lang="en-US" sz="2800" b="1" dirty="0">
              <a:solidFill>
                <a:schemeClr val="accent1"/>
              </a:solidFill>
            </a:endParaRPr>
          </a:p>
          <a:p>
            <a:r>
              <a:rPr lang="en-US" b="1" dirty="0"/>
              <a:t>Exception Handlers</a:t>
            </a:r>
          </a:p>
          <a:p>
            <a:r>
              <a:rPr lang="en-US" dirty="0" err="1" smtClean="0"/>
              <a:t>Rintu</a:t>
            </a:r>
            <a:r>
              <a:rPr lang="en-US" dirty="0" smtClean="0"/>
              <a:t> </a:t>
            </a:r>
            <a:r>
              <a:rPr lang="en-US" dirty="0" err="1"/>
              <a:t>Reji</a:t>
            </a:r>
            <a:endParaRPr lang="en-US" dirty="0"/>
          </a:p>
          <a:p>
            <a:r>
              <a:rPr lang="en-US" dirty="0" err="1"/>
              <a:t>Kripa</a:t>
            </a:r>
            <a:r>
              <a:rPr lang="en-US" dirty="0"/>
              <a:t> S Mathew</a:t>
            </a:r>
          </a:p>
          <a:p>
            <a:r>
              <a:rPr lang="en-US" dirty="0" err="1"/>
              <a:t>Sandhu</a:t>
            </a:r>
            <a:r>
              <a:rPr lang="en-US" dirty="0"/>
              <a:t> Sara </a:t>
            </a:r>
            <a:r>
              <a:rPr lang="en-US" dirty="0" err="1"/>
              <a:t>Kurian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57290" y="357166"/>
            <a:ext cx="3071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itchFamily="34" charset="0"/>
                <a:cs typeface="Calibri" pitchFamily="34" charset="0"/>
              </a:rPr>
              <a:t>CONCLUSION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5720" y="1643050"/>
            <a:ext cx="91440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  <a:t>Our initiative </a:t>
            </a:r>
            <a:r>
              <a:rPr lang="en-US" sz="24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  <a:t>PAUSE TO RESUME </a:t>
            </a:r>
            <a:r>
              <a:rPr lang="en-US" sz="2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  <a:t>is an efficient solution to reduce </a:t>
            </a:r>
            <a:endParaRPr lang="en-US" sz="2400" dirty="0" smtClean="0">
              <a:solidFill>
                <a:schemeClr val="accent2">
                  <a:lumMod val="20000"/>
                  <a:lumOff val="8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sz="24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  <a:t>the Spread </a:t>
            </a:r>
            <a:r>
              <a:rPr lang="en-US" sz="2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  <a:t>of </a:t>
            </a:r>
            <a:r>
              <a:rPr lang="en-US" sz="2400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  <a:t>covid</a:t>
            </a:r>
            <a:r>
              <a:rPr lang="en-US" sz="2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  <a:t> by strictly tracking the travel history of people without </a:t>
            </a:r>
            <a:r>
              <a:rPr lang="en-US" sz="24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  <a:t>manual </a:t>
            </a:r>
            <a:r>
              <a:rPr lang="en-US" sz="2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  <a:t>intervention and thereby quarantining individuals suspected to </a:t>
            </a:r>
            <a:r>
              <a:rPr lang="en-US" sz="24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  <a:t>have </a:t>
            </a:r>
            <a:r>
              <a:rPr lang="en-US" sz="2400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  <a:t>covid</a:t>
            </a:r>
            <a:r>
              <a:rPr lang="en-US" sz="2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71604" y="2285992"/>
            <a:ext cx="564500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itchFamily="34" charset="0"/>
                <a:cs typeface="Calibri" pitchFamily="34" charset="0"/>
              </a:rPr>
              <a:t>THANK 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riting img coron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" y="714356"/>
            <a:ext cx="91440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  <a:t>During this current pandemic caused by corona virus, people are </a:t>
            </a:r>
          </a:p>
          <a:p>
            <a:r>
              <a:rPr lang="en-US" sz="24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  <a:t>    manually </a:t>
            </a:r>
            <a:r>
              <a:rPr lang="en-US" sz="2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  <a:t>entering </a:t>
            </a:r>
            <a:r>
              <a:rPr lang="en-US" sz="24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  <a:t> their </a:t>
            </a:r>
            <a:r>
              <a:rPr lang="en-US" sz="2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  <a:t>contact details when they visit hospitals,</a:t>
            </a:r>
          </a:p>
          <a:p>
            <a:r>
              <a:rPr lang="en-US" sz="24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  <a:t>    shops </a:t>
            </a:r>
            <a:r>
              <a:rPr lang="en-US" sz="2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  <a:t>etc.</a:t>
            </a:r>
          </a:p>
          <a:p>
            <a:endParaRPr lang="en-US" sz="2400" dirty="0">
              <a:solidFill>
                <a:schemeClr val="accent2">
                  <a:lumMod val="20000"/>
                  <a:lumOff val="8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  <a:t>While this manual data entry</a:t>
            </a:r>
            <a:r>
              <a:rPr lang="en-US" sz="24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  <a:t>, there </a:t>
            </a:r>
            <a:r>
              <a:rPr lang="en-US" sz="2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  <a:t>is a high chance of disease spread </a:t>
            </a:r>
          </a:p>
          <a:p>
            <a:r>
              <a:rPr lang="en-US" sz="24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  <a:t>    due </a:t>
            </a:r>
            <a:r>
              <a:rPr lang="en-US" sz="2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  <a:t>to close contact with the means used for data entry</a:t>
            </a:r>
          </a:p>
          <a:p>
            <a:endParaRPr lang="en-US" sz="2400" dirty="0">
              <a:solidFill>
                <a:schemeClr val="accent2">
                  <a:lumMod val="20000"/>
                  <a:lumOff val="8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  <a:t>Also</a:t>
            </a:r>
            <a:r>
              <a:rPr lang="en-US" sz="24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  <a:t>, some </a:t>
            </a:r>
            <a:r>
              <a:rPr lang="en-US" sz="2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  <a:t>people may even ignore this step and go ahead or </a:t>
            </a:r>
            <a:r>
              <a:rPr lang="en-US" sz="24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  <a:t>may</a:t>
            </a:r>
          </a:p>
          <a:p>
            <a:r>
              <a:rPr lang="en-US" sz="24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  <a:t>    enter false details.</a:t>
            </a:r>
            <a:r>
              <a:rPr lang="en-US" sz="24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  <a:t>              </a:t>
            </a:r>
            <a:endParaRPr lang="en-US" sz="2400" dirty="0">
              <a:solidFill>
                <a:schemeClr val="accent2">
                  <a:lumMod val="20000"/>
                  <a:lumOff val="8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endParaRPr lang="en-US" sz="2400" dirty="0">
              <a:solidFill>
                <a:schemeClr val="accent2">
                  <a:lumMod val="20000"/>
                  <a:lumOff val="8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  <a:t>The travel history of people cannot be properly recorded with this </a:t>
            </a:r>
            <a:r>
              <a:rPr lang="en-US" sz="24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</a:p>
          <a:p>
            <a:r>
              <a:rPr lang="en-IN" sz="24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  <a:t>   pen-and-paper system.</a:t>
            </a:r>
            <a:endParaRPr lang="en-US" sz="2400" dirty="0">
              <a:solidFill>
                <a:schemeClr val="accent2">
                  <a:lumMod val="20000"/>
                  <a:lumOff val="8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endParaRPr lang="en-US" sz="2400" dirty="0">
              <a:solidFill>
                <a:schemeClr val="accent2">
                  <a:lumMod val="20000"/>
                  <a:lumOff val="8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  <a:t>Neither the shopkeeper nor the fellow customers are not been </a:t>
            </a:r>
            <a:r>
              <a:rPr lang="en-US" sz="24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  <a:t>     informed </a:t>
            </a:r>
            <a:r>
              <a:rPr lang="en-US" sz="2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  <a:t>if any of the customers visited are being tested positive for </a:t>
            </a:r>
            <a:r>
              <a:rPr lang="en-US" sz="24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  <a:t>   corona</a:t>
            </a:r>
            <a:r>
              <a:rPr lang="en-US" sz="2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  <a:t>.</a:t>
            </a:r>
          </a:p>
          <a:p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6643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alibri" pitchFamily="34" charset="0"/>
                <a:cs typeface="Calibri" pitchFamily="34" charset="0"/>
              </a:rPr>
              <a:t>         </a:t>
            </a:r>
            <a:r>
              <a:rPr lang="en-US" sz="3600" b="1" u="sng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alibri" pitchFamily="34" charset="0"/>
                <a:cs typeface="Calibri" pitchFamily="34" charset="0"/>
              </a:rPr>
              <a:t>PROBLEM </a:t>
            </a:r>
            <a:r>
              <a:rPr lang="en-US" sz="3600" b="1" u="sng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itchFamily="34" charset="0"/>
                <a:cs typeface="Calibri" pitchFamily="34" charset="0"/>
              </a:rPr>
              <a:t>STATEMENTS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9" y="1857364"/>
            <a:ext cx="878684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  <a:t>We personally faced </a:t>
            </a:r>
            <a:r>
              <a:rPr lang="en-US" sz="24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  <a:t>inconvenience </a:t>
            </a:r>
            <a:r>
              <a:rPr lang="en-US" sz="2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  <a:t>with the current system of data entry and have seen many people skipping this step. </a:t>
            </a:r>
          </a:p>
          <a:p>
            <a:endParaRPr lang="en-US" sz="2400" dirty="0">
              <a:solidFill>
                <a:schemeClr val="accent2">
                  <a:lumMod val="20000"/>
                  <a:lumOff val="8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sz="24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  <a:t>This </a:t>
            </a:r>
            <a:r>
              <a:rPr lang="en-US" sz="2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  <a:t>is one of the major reasons of rapid spread of corona </a:t>
            </a:r>
            <a:r>
              <a:rPr lang="en-US" sz="24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  <a:t>virus</a:t>
            </a:r>
          </a:p>
          <a:p>
            <a:r>
              <a:rPr lang="en-US" sz="24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  <a:t>due to: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  <a:t>unawareness about fellow customers who were tested positive for the disease. </a:t>
            </a:r>
          </a:p>
          <a:p>
            <a:pPr>
              <a:buFont typeface="Wingdings" pitchFamily="2" charset="2"/>
              <a:buChar char="§"/>
            </a:pPr>
            <a:r>
              <a:rPr lang="en-US" sz="24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  <a:t>Even if people come to know about the latter</a:t>
            </a:r>
            <a:r>
              <a:rPr lang="en-US" sz="24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  <a:t>, people </a:t>
            </a:r>
            <a:r>
              <a:rPr lang="en-US" sz="24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  <a:t>don't inform government and continue to go outdoors and worsen the condition</a:t>
            </a:r>
            <a:r>
              <a:rPr lang="en-US" sz="2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  <a:t>. </a:t>
            </a:r>
            <a:br>
              <a:rPr lang="en-US" sz="2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</a:br>
            <a:endParaRPr lang="en-US" sz="2400" dirty="0">
              <a:solidFill>
                <a:schemeClr val="accent2">
                  <a:lumMod val="20000"/>
                  <a:lumOff val="8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5720" y="500042"/>
            <a:ext cx="8665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u="sng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itchFamily="34" charset="0"/>
                <a:cs typeface="Calibri" pitchFamily="34" charset="0"/>
              </a:rPr>
              <a:t>MOTIVATION BEHIND CHOOSING THIS ISSUE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olutio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428604"/>
            <a:ext cx="72723884" cy="652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itchFamily="34" charset="0"/>
                <a:cs typeface="Calibri" pitchFamily="34" charset="0"/>
              </a:rPr>
              <a:t>We introduce our innovative idea  to tackle the mentioned problems</a:t>
            </a:r>
            <a:r>
              <a:rPr lang="en-US" sz="2200" dirty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  <a:t>. 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 err="1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  <a:t>PauseToResume</a:t>
            </a:r>
            <a:r>
              <a:rPr lang="en-US" sz="2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200" dirty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  <a:t>is a small device which can be placed at the entrance of </a:t>
            </a:r>
            <a:endParaRPr lang="en-US" sz="2200" dirty="0" smtClean="0">
              <a:solidFill>
                <a:schemeClr val="accent2">
                  <a:lumMod val="20000"/>
                  <a:lumOff val="8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sz="2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200" dirty="0" err="1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  <a:t>shops,hospitals,banks</a:t>
            </a:r>
            <a:r>
              <a:rPr lang="en-US" sz="2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200" dirty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  <a:t>etc</a:t>
            </a:r>
            <a:r>
              <a:rPr lang="en-US" sz="2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  <a:t>.</a:t>
            </a:r>
            <a:endParaRPr lang="en-US" sz="2200" dirty="0">
              <a:solidFill>
                <a:schemeClr val="accent2">
                  <a:lumMod val="20000"/>
                  <a:lumOff val="8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200" dirty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  <a:t> A person must show the QR code of any Id card(preferably </a:t>
            </a:r>
            <a:r>
              <a:rPr lang="en-US" sz="2200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  <a:t>Aadhar</a:t>
            </a:r>
            <a:r>
              <a:rPr lang="en-US" sz="2200" dirty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  <a:t>)</a:t>
            </a:r>
          </a:p>
          <a:p>
            <a:r>
              <a:rPr lang="en-US" sz="2200" dirty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  <a:t>    </a:t>
            </a:r>
            <a:r>
              <a:rPr lang="en-US" sz="2200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  <a:t>infront</a:t>
            </a:r>
            <a:r>
              <a:rPr lang="en-US" sz="2200" dirty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  <a:t> of our device. It is a mandatory step for any person to </a:t>
            </a:r>
            <a:r>
              <a:rPr lang="en-US" sz="2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  <a:t>enter</a:t>
            </a:r>
          </a:p>
          <a:p>
            <a:r>
              <a:rPr lang="en-US" sz="2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  <a:t>  </a:t>
            </a:r>
            <a:r>
              <a:rPr lang="en-US" sz="2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  <a:t> into </a:t>
            </a:r>
            <a:r>
              <a:rPr lang="en-US" sz="2200" dirty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  <a:t>a public place. 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  <a:t>Otherwise, our device will produce alarms which can be heard by the </a:t>
            </a:r>
          </a:p>
          <a:p>
            <a:r>
              <a:rPr lang="en-US" sz="2200" dirty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  <a:t>    shopkeeper. 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  <a:t>The device will scan the </a:t>
            </a:r>
            <a:r>
              <a:rPr lang="en-US" sz="2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  <a:t>QR</a:t>
            </a:r>
            <a:r>
              <a:rPr lang="en-US" sz="2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200" dirty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  <a:t>code</a:t>
            </a:r>
            <a:r>
              <a:rPr lang="en-US" sz="2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  <a:t>, filters </a:t>
            </a:r>
            <a:r>
              <a:rPr lang="en-US" sz="2200" dirty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  <a:t>it and take only essential</a:t>
            </a:r>
          </a:p>
          <a:p>
            <a:r>
              <a:rPr lang="en-US" sz="2200" dirty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  <a:t>    information like </a:t>
            </a:r>
            <a:r>
              <a:rPr lang="en-US" sz="2200" dirty="0" err="1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  <a:t>name,address</a:t>
            </a:r>
            <a:r>
              <a:rPr lang="en-US" sz="2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200" dirty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  <a:t>and phone no of user. Security of the </a:t>
            </a:r>
          </a:p>
          <a:p>
            <a:r>
              <a:rPr lang="en-US" sz="2200" dirty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  <a:t>   user is guaranteed by us. 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  <a:t>The collected data will be stored in a cloud based database and the </a:t>
            </a:r>
          </a:p>
          <a:p>
            <a:r>
              <a:rPr lang="en-US" sz="2200" dirty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  <a:t>    </a:t>
            </a:r>
            <a:r>
              <a:rPr lang="en-US" sz="2200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  <a:t>covid</a:t>
            </a:r>
            <a:r>
              <a:rPr lang="en-US" sz="2200" dirty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  <a:t> case reports in a locality is also stored in this </a:t>
            </a:r>
            <a:r>
              <a:rPr lang="en-US" sz="2200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  <a:t>databse.This</a:t>
            </a:r>
            <a:r>
              <a:rPr lang="en-US" sz="2200" dirty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  <a:t> is </a:t>
            </a:r>
            <a:endParaRPr lang="en-US" sz="2200" dirty="0" smtClean="0">
              <a:solidFill>
                <a:schemeClr val="accent2">
                  <a:lumMod val="20000"/>
                  <a:lumOff val="8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sz="2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  <a:t>   </a:t>
            </a:r>
            <a:r>
              <a:rPr lang="en-US" sz="2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  <a:t>cross checked </a:t>
            </a:r>
            <a:r>
              <a:rPr lang="en-US" sz="2200" dirty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  <a:t>with our data daily , if any of the person visited that </a:t>
            </a:r>
            <a:endParaRPr lang="en-US" sz="2200" dirty="0" smtClean="0">
              <a:solidFill>
                <a:schemeClr val="accent2">
                  <a:lumMod val="20000"/>
                  <a:lumOff val="8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sz="2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  <a:t>   </a:t>
            </a:r>
            <a:r>
              <a:rPr lang="en-US" sz="2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  <a:t>place </a:t>
            </a:r>
            <a:r>
              <a:rPr lang="en-US" sz="2200" dirty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  <a:t>is </a:t>
            </a:r>
            <a:r>
              <a:rPr lang="en-US" sz="2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  <a:t>tested </a:t>
            </a:r>
            <a:r>
              <a:rPr lang="en-US" sz="2200" dirty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  <a:t>positive for </a:t>
            </a:r>
            <a:r>
              <a:rPr lang="en-US" sz="2200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  <a:t>covid</a:t>
            </a:r>
            <a:r>
              <a:rPr lang="en-US" sz="2200" dirty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  <a:t>, the shop keeper and people </a:t>
            </a:r>
            <a:r>
              <a:rPr lang="en-US" sz="2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  <a:t>visited</a:t>
            </a:r>
          </a:p>
          <a:p>
            <a:r>
              <a:rPr lang="en-US" sz="2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  <a:t>  </a:t>
            </a:r>
            <a:r>
              <a:rPr lang="en-US" sz="2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200" dirty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  <a:t>the shop </a:t>
            </a:r>
            <a:r>
              <a:rPr lang="en-US" sz="2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  <a:t>will </a:t>
            </a:r>
            <a:r>
              <a:rPr lang="en-US" sz="2200" dirty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  <a:t>be send an SMS informing the same.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  <a:t> To ensure proper action for </a:t>
            </a:r>
            <a:r>
              <a:rPr lang="en-US" sz="2200" dirty="0" err="1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  <a:t>this,we</a:t>
            </a:r>
            <a:r>
              <a:rPr lang="en-US" sz="2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200" dirty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  <a:t>will also send SMS to ward </a:t>
            </a:r>
          </a:p>
          <a:p>
            <a:r>
              <a:rPr lang="en-US" sz="2200" dirty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  <a:t>     members to make mandatory quarantine of suspected individuals. </a:t>
            </a:r>
            <a:br>
              <a:rPr lang="en-US" sz="2200" dirty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</a:br>
            <a:endParaRPr lang="en-US" sz="2200" dirty="0">
              <a:solidFill>
                <a:schemeClr val="accent2">
                  <a:lumMod val="20000"/>
                  <a:lumOff val="8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2021-06-23 21552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5728"/>
            <a:ext cx="1180972" cy="785818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1214414" y="571480"/>
            <a:ext cx="642942" cy="21431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2-afisa-qr.jpg"/>
          <p:cNvPicPr>
            <a:picLocks noChangeAspect="1"/>
          </p:cNvPicPr>
          <p:nvPr/>
        </p:nvPicPr>
        <p:blipFill>
          <a:blip r:embed="rId3"/>
          <a:srcRect l="26500" t="30275" r="36619" b="29103"/>
          <a:stretch>
            <a:fillRect/>
          </a:stretch>
        </p:blipFill>
        <p:spPr>
          <a:xfrm>
            <a:off x="1928794" y="214290"/>
            <a:ext cx="1143008" cy="9442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5" name="Right Arrow 14"/>
          <p:cNvSpPr/>
          <p:nvPr/>
        </p:nvSpPr>
        <p:spPr>
          <a:xfrm>
            <a:off x="3143240" y="500042"/>
            <a:ext cx="1000132" cy="28575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143240" y="214290"/>
            <a:ext cx="1075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Essential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214678" y="714356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data</a:t>
            </a:r>
          </a:p>
        </p:txBody>
      </p:sp>
      <p:pic>
        <p:nvPicPr>
          <p:cNvPr id="21" name="Picture 20" descr="cloudy_0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00496" y="0"/>
            <a:ext cx="1698633" cy="1698633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6786578" y="428604"/>
            <a:ext cx="2357422" cy="6429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Covid</a:t>
            </a:r>
            <a:r>
              <a:rPr lang="en-US" dirty="0"/>
              <a:t> case reports</a:t>
            </a:r>
          </a:p>
        </p:txBody>
      </p:sp>
      <p:sp>
        <p:nvSpPr>
          <p:cNvPr id="23" name="Right Arrow 22"/>
          <p:cNvSpPr/>
          <p:nvPr/>
        </p:nvSpPr>
        <p:spPr>
          <a:xfrm rot="10800000">
            <a:off x="5786446" y="571480"/>
            <a:ext cx="928694" cy="3571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wn Arrow 23"/>
          <p:cNvSpPr/>
          <p:nvPr/>
        </p:nvSpPr>
        <p:spPr>
          <a:xfrm>
            <a:off x="4714876" y="1428736"/>
            <a:ext cx="357190" cy="142876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500430" y="1928802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Filtering and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929190" y="1928802"/>
            <a:ext cx="2143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Cross checking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143240" y="2928934"/>
            <a:ext cx="4143404" cy="5000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Covid</a:t>
            </a:r>
            <a:r>
              <a:rPr lang="en-US" dirty="0"/>
              <a:t> positive case detected</a:t>
            </a:r>
          </a:p>
        </p:txBody>
      </p:sp>
      <p:sp>
        <p:nvSpPr>
          <p:cNvPr id="28" name="Down Arrow 27"/>
          <p:cNvSpPr/>
          <p:nvPr/>
        </p:nvSpPr>
        <p:spPr>
          <a:xfrm>
            <a:off x="4786314" y="3429000"/>
            <a:ext cx="357190" cy="857256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>
            <a:off x="1785918" y="4286256"/>
            <a:ext cx="6286544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5400000">
            <a:off x="1465241" y="4606933"/>
            <a:ext cx="642942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28" idx="2"/>
          </p:cNvCxnSpPr>
          <p:nvPr/>
        </p:nvCxnSpPr>
        <p:spPr>
          <a:xfrm rot="5400000">
            <a:off x="4643437" y="4607728"/>
            <a:ext cx="642945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5400000">
            <a:off x="7823223" y="4535495"/>
            <a:ext cx="500066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143504" y="3643314"/>
            <a:ext cx="1546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Alert Message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42844" y="4786322"/>
            <a:ext cx="2500330" cy="4286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Shop Owner</a:t>
            </a:r>
          </a:p>
        </p:txBody>
      </p:sp>
      <p:sp>
        <p:nvSpPr>
          <p:cNvPr id="53" name="Rectangle 52"/>
          <p:cNvSpPr/>
          <p:nvPr/>
        </p:nvSpPr>
        <p:spPr>
          <a:xfrm>
            <a:off x="4000496" y="4857760"/>
            <a:ext cx="2286016" cy="3571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Customers</a:t>
            </a:r>
          </a:p>
        </p:txBody>
      </p:sp>
      <p:sp>
        <p:nvSpPr>
          <p:cNvPr id="54" name="Rectangle 53"/>
          <p:cNvSpPr/>
          <p:nvPr/>
        </p:nvSpPr>
        <p:spPr>
          <a:xfrm>
            <a:off x="7215206" y="4857760"/>
            <a:ext cx="1928794" cy="4286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Panchayath</a:t>
            </a:r>
            <a:r>
              <a:rPr lang="en-US" dirty="0"/>
              <a:t> authorities</a:t>
            </a:r>
          </a:p>
        </p:txBody>
      </p:sp>
      <p:sp>
        <p:nvSpPr>
          <p:cNvPr id="55" name="Down Arrow 54"/>
          <p:cNvSpPr/>
          <p:nvPr/>
        </p:nvSpPr>
        <p:spPr>
          <a:xfrm>
            <a:off x="5000628" y="5214950"/>
            <a:ext cx="285752" cy="857256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3929058" y="6072206"/>
            <a:ext cx="2428892" cy="5715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Quarantine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714356"/>
            <a:ext cx="5141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itchFamily="34" charset="0"/>
                <a:cs typeface="Calibri" pitchFamily="34" charset="0"/>
              </a:rPr>
              <a:t>TECHNOLOGY STACK USED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7158" y="2071678"/>
            <a:ext cx="221695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  <a:t>MySQL</a:t>
            </a:r>
            <a:endParaRPr lang="en-US" sz="2400" dirty="0">
              <a:solidFill>
                <a:schemeClr val="accent2">
                  <a:lumMod val="20000"/>
                  <a:lumOff val="8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  <a:t>Python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  <a:t>Cloud services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  <a:t>IOT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1571612"/>
            <a:ext cx="878684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  <a:t> Helps government to reduce the spread of </a:t>
            </a:r>
            <a:r>
              <a:rPr lang="en-US" sz="2400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  <a:t>covid</a:t>
            </a:r>
            <a:r>
              <a:rPr lang="en-US" sz="2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  <a:t>Automate human process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  <a:t> Prevent spread of </a:t>
            </a:r>
            <a:r>
              <a:rPr lang="en-US" sz="2400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  <a:t>covid</a:t>
            </a:r>
            <a:r>
              <a:rPr lang="en-US" sz="2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  <a:t> due to close contact with the means of </a:t>
            </a:r>
            <a:r>
              <a:rPr lang="en-US" sz="24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  <a:t>  data  entry </a:t>
            </a:r>
            <a:r>
              <a:rPr lang="en-US" sz="2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  <a:t>used in conventional mode </a:t>
            </a:r>
            <a:r>
              <a:rPr lang="en-US" sz="24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  <a:t>.</a:t>
            </a:r>
            <a:endParaRPr lang="en-US" sz="2400" dirty="0">
              <a:solidFill>
                <a:schemeClr val="accent2">
                  <a:lumMod val="20000"/>
                  <a:lumOff val="8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  <a:t> People get to know about the </a:t>
            </a:r>
            <a:r>
              <a:rPr lang="en-US" sz="2400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  <a:t>covid</a:t>
            </a:r>
            <a:r>
              <a:rPr lang="en-US" sz="2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  <a:t> status of other people they mingled with. 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alibri" pitchFamily="34" charset="0"/>
                <a:cs typeface="Calibri" pitchFamily="34" charset="0"/>
              </a:rPr>
              <a:t> Ensures quarantine of suspected individuals without any fail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00166" y="285728"/>
            <a:ext cx="50452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itchFamily="34" charset="0"/>
                <a:cs typeface="Calibri" pitchFamily="34" charset="0"/>
              </a:rPr>
              <a:t>SOCIAL  IMPACT ANALYSIS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506</TotalTime>
  <Words>540</Words>
  <Application>Microsoft Office PowerPoint</Application>
  <PresentationFormat>On-screen Show (4:3)</PresentationFormat>
  <Paragraphs>72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Verve</vt:lpstr>
      <vt:lpstr>PAUSE TO RESUME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PAUSE TO RESUME</dc:title>
  <dc:creator>admin</dc:creator>
  <cp:lastModifiedBy>RINTU REJI</cp:lastModifiedBy>
  <cp:revision>49</cp:revision>
  <dcterms:created xsi:type="dcterms:W3CDTF">2021-06-23T15:19:57Z</dcterms:created>
  <dcterms:modified xsi:type="dcterms:W3CDTF">2021-06-24T09:30:25Z</dcterms:modified>
</cp:coreProperties>
</file>