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4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BAE83C-E82B-4F55-A3B7-E960D2FB8E1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PAUSE TO RESUME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6" y="4071942"/>
            <a:ext cx="2785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Developed </a:t>
            </a:r>
            <a:r>
              <a:rPr lang="en-US" sz="2800" b="1" dirty="0" smtClean="0">
                <a:solidFill>
                  <a:schemeClr val="accent1"/>
                </a:solidFill>
              </a:rPr>
              <a:t>by,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b="1" dirty="0"/>
              <a:t>Exception Handlers</a:t>
            </a:r>
          </a:p>
          <a:p>
            <a:r>
              <a:rPr lang="en-US" dirty="0" err="1" smtClean="0"/>
              <a:t>Rintu</a:t>
            </a:r>
            <a:r>
              <a:rPr lang="en-US" dirty="0" smtClean="0"/>
              <a:t> </a:t>
            </a:r>
            <a:r>
              <a:rPr lang="en-US" dirty="0" err="1"/>
              <a:t>Reji</a:t>
            </a:r>
            <a:endParaRPr lang="en-US" dirty="0"/>
          </a:p>
          <a:p>
            <a:r>
              <a:rPr lang="en-US" dirty="0" err="1"/>
              <a:t>Kripa</a:t>
            </a:r>
            <a:r>
              <a:rPr lang="en-US" dirty="0"/>
              <a:t> S Mathew</a:t>
            </a:r>
          </a:p>
          <a:p>
            <a:r>
              <a:rPr lang="en-US" dirty="0" err="1"/>
              <a:t>Sandhu</a:t>
            </a:r>
            <a:r>
              <a:rPr lang="en-US" dirty="0"/>
              <a:t> Sara </a:t>
            </a:r>
            <a:r>
              <a:rPr lang="en-US" dirty="0" err="1"/>
              <a:t>Kurian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571612"/>
            <a:ext cx="878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Helps government to reduce the spread 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Automate human process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Prevent spread 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due to close contact with the means of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data  entry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used in conventional mode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People get to know about the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status of other people they mingled with.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Ensures quarantine of suspected individuals without any fail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285728"/>
            <a:ext cx="504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SOCIAL  IMPACT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571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9144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Our initiative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PAUSE TO RESUME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an efficient solution to reduce 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Spread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by strictly tracking the travel history of people without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manual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intervention and thereby quarantining individuals suspected to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have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285992"/>
            <a:ext cx="56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riting img coro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714356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During this current pandemic caused by corona virus, people are 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manually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entering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their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contact details when they visit hospitals,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shops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etc.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While this manual data entry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there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 high chance of disease spread 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due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to close contact with the means used for data entry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Also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some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people may even ignore this step and go ahead or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may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enter false details.              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travel history of people cannot be properly recorded with this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IN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pen-and-paper system.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Neither the shopkeeper nor the fellow customers are not been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informed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if any of the customers visited are being tested positive for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corona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6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3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9" y="1857364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We personally faced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inconvenience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with the current system of data entry and have seen many people skipping this step. 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This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one of the major reasons of rapid spread of corona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virus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due to: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unawareness about fellow customers who were tested positive for the disease.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Even if people come to know about the latter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people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don't inform government and continue to go outdoors and worsen the condition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500042"/>
            <a:ext cx="866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MOTIVATION BEHIND CHOOSING THIS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7272388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We introduce our innovative idea  to tackle the mentioned problems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PauseToResume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 small device which can be placed at the entrance of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shops,hospitals,banks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etc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2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A person must show the QR code of any Id card(preferably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Aadhar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infront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of our device. It is a mandatory step for any person to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enter</a:t>
            </a: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into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 public place.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Otherwise, our device will produce alarms which can be heard by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shopkeeper.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device will scan the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QR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code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filters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it and take only essential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information like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name,address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and phone no of user. Security of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user is guaranteed by us.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collected data will be stored in a cloud based database and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case reports in a locality is also stored in this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databse.This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is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cross checked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with our data daily , if any of the person visited that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place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tested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positive for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the shop keeper and people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visited</a:t>
            </a: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shop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will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be send an SMS informing the same.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To ensure proper action for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this,we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will also send SMS to ward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members to make mandatory quarantine of suspected individuals. </a:t>
            </a:r>
            <a:b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22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06-23 2155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28"/>
            <a:ext cx="1180972" cy="78581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214414" y="571480"/>
            <a:ext cx="642942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2-afisa-qr.jpg"/>
          <p:cNvPicPr>
            <a:picLocks noChangeAspect="1"/>
          </p:cNvPicPr>
          <p:nvPr/>
        </p:nvPicPr>
        <p:blipFill>
          <a:blip r:embed="rId3"/>
          <a:srcRect l="26500" t="30275" r="36619" b="29103"/>
          <a:stretch>
            <a:fillRect/>
          </a:stretch>
        </p:blipFill>
        <p:spPr>
          <a:xfrm>
            <a:off x="1928794" y="214290"/>
            <a:ext cx="1143008" cy="94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>
            <a:off x="3143240" y="500042"/>
            <a:ext cx="100013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3240" y="21429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Essential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4678" y="7143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pic>
        <p:nvPicPr>
          <p:cNvPr id="21" name="Picture 20" descr="cloudy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0"/>
            <a:ext cx="1698633" cy="169863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86578" y="428604"/>
            <a:ext cx="2357422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Covid</a:t>
            </a:r>
            <a:r>
              <a:rPr lang="en-US" dirty="0"/>
              <a:t> case reports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5786446" y="571480"/>
            <a:ext cx="928694" cy="3571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14876" y="1428736"/>
            <a:ext cx="357190" cy="14287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00430" y="192880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Filtering 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9190" y="1928802"/>
            <a:ext cx="21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Cross checking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3240" y="2928934"/>
            <a:ext cx="414340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Covid</a:t>
            </a:r>
            <a:r>
              <a:rPr lang="en-US" dirty="0"/>
              <a:t> positive case detected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786314" y="3429000"/>
            <a:ext cx="357190" cy="8572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85918" y="4286256"/>
            <a:ext cx="628654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465241" y="4606933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</p:cNvCxnSpPr>
          <p:nvPr/>
        </p:nvCxnSpPr>
        <p:spPr>
          <a:xfrm rot="5400000">
            <a:off x="4643437" y="4607728"/>
            <a:ext cx="64294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823223" y="4535495"/>
            <a:ext cx="50006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43504" y="3643314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Alert Message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2844" y="4786322"/>
            <a:ext cx="250033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 Owner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00496" y="4857760"/>
            <a:ext cx="228601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15206" y="4857760"/>
            <a:ext cx="192879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Panchayath</a:t>
            </a:r>
            <a:r>
              <a:rPr lang="en-US" dirty="0"/>
              <a:t> authorities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5000628" y="5214950"/>
            <a:ext cx="285752" cy="8572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29058" y="6072206"/>
            <a:ext cx="242889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Quarantine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LINK TO PROTOTYPE VIDEO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https://app.animaker.com/animo/I0nI9iCmWdXPlKCZ/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14356"/>
            <a:ext cx="514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TECHNOLOGY STACK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221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Python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Cloud services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507</TotalTime>
  <Words>548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PAUSE TO RESUME</vt:lpstr>
      <vt:lpstr>Slide 2</vt:lpstr>
      <vt:lpstr>Slide 3</vt:lpstr>
      <vt:lpstr>Slide 4</vt:lpstr>
      <vt:lpstr>Slide 5</vt:lpstr>
      <vt:lpstr>Slide 6</vt:lpstr>
      <vt:lpstr>Slide 7</vt:lpstr>
      <vt:lpstr>LINK TO PROTOTYPE VIDEO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 TO RESUME</dc:title>
  <dc:creator>admin</dc:creator>
  <cp:lastModifiedBy>RINTU REJI</cp:lastModifiedBy>
  <cp:revision>50</cp:revision>
  <dcterms:created xsi:type="dcterms:W3CDTF">2021-06-23T15:19:57Z</dcterms:created>
  <dcterms:modified xsi:type="dcterms:W3CDTF">2021-06-25T03:37:43Z</dcterms:modified>
</cp:coreProperties>
</file>