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3" r:id="rId1"/>
  </p:sldMasterIdLst>
  <p:sldIdLst>
    <p:sldId id="256" r:id="rId2"/>
    <p:sldId id="258" r:id="rId3"/>
    <p:sldId id="259" r:id="rId4"/>
    <p:sldId id="264" r:id="rId5"/>
    <p:sldId id="267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78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32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294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914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5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8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3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314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28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011_census_of_In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A5B2D-3B47-4290-9E7D-20230CCE2217}"/>
              </a:ext>
            </a:extLst>
          </p:cNvPr>
          <p:cNvSpPr txBox="1"/>
          <p:nvPr/>
        </p:nvSpPr>
        <p:spPr>
          <a:xfrm>
            <a:off x="625033" y="628233"/>
            <a:ext cx="10451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AI in India</a:t>
            </a:r>
          </a:p>
          <a:p>
            <a:r>
              <a:rPr lang="en-IN" sz="8800" dirty="0"/>
              <a:t>					-</a:t>
            </a:r>
            <a:r>
              <a:rPr lang="en-IN" sz="6000" dirty="0"/>
              <a:t>By </a:t>
            </a:r>
            <a:r>
              <a:rPr lang="en-IN" sz="6000" dirty="0" err="1"/>
              <a:t>Kameng</a:t>
            </a:r>
            <a:r>
              <a:rPr lang="en-IN" sz="6000" dirty="0"/>
              <a:t> Hostel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0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21FF-FB94-42E0-8862-4A45BBCC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012" y="463431"/>
            <a:ext cx="8610600" cy="1293028"/>
          </a:xfrm>
        </p:spPr>
        <p:txBody>
          <a:bodyPr>
            <a:normAutofit/>
          </a:bodyPr>
          <a:lstStyle/>
          <a:p>
            <a:r>
              <a:rPr lang="en-IN" sz="7200" dirty="0"/>
              <a:t>Villages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2BA2-47BB-4ADC-9065-CAB29B41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1483"/>
            <a:ext cx="12192000" cy="47850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“The soul of India lives in its villages”-Mahatma Gandhi.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According to the </a:t>
            </a:r>
            <a:r>
              <a:rPr lang="en-IN" sz="2400" dirty="0">
                <a:hlinkClick r:id="rId2" tooltip="2011 census of India"/>
              </a:rPr>
              <a:t>2011 census of India</a:t>
            </a:r>
            <a:r>
              <a:rPr lang="en-IN" sz="2400" dirty="0"/>
              <a:t>, 68% of the Indian population lives in villages.</a:t>
            </a:r>
            <a:endParaRPr lang="en-IN" sz="2400" u="sng" baseline="30000" dirty="0"/>
          </a:p>
          <a:p>
            <a:endParaRPr lang="en-IN" sz="2400" u="sng" baseline="30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But it is quite evident that most of the talent in the music industry belongs to the urban population.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This is because in villages there are many constraints, and people have to travel to the cities to pursue their interest.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 music industry, vocal cord Hemorrhage is very common and begginners in music face it without proper guidance</a:t>
            </a:r>
            <a:r>
              <a:rPr lang="en-IN" sz="2400" b="1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34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E081-0EA6-4B34-A0F6-BE3D9F73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5" y="1852488"/>
            <a:ext cx="11675962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Taking voice input using some input device and live plot the frequency waveform of the voice.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The stream function initialises</a:t>
            </a:r>
          </a:p>
          <a:p>
            <a:pPr marL="0" indent="0">
              <a:buNone/>
            </a:pPr>
            <a:r>
              <a:rPr lang="en-IN" sz="2400" dirty="0"/>
              <a:t> the microphone and takes the</a:t>
            </a:r>
          </a:p>
          <a:p>
            <a:pPr marL="0" indent="0">
              <a:buNone/>
            </a:pPr>
            <a:r>
              <a:rPr lang="en-IN" sz="2400" dirty="0"/>
              <a:t> voice input</a:t>
            </a:r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The function of the while loop is to keep </a:t>
            </a:r>
          </a:p>
          <a:p>
            <a:pPr marL="0" indent="0">
              <a:buNone/>
            </a:pPr>
            <a:r>
              <a:rPr lang="en-IN" sz="2400" dirty="0"/>
              <a:t>   collecting the data and store it in text file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r>
              <a:rPr lang="en-IN" sz="2400" dirty="0"/>
              <a:t>  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201CD-DD9D-4CD6-B407-51442014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10" y="2665893"/>
            <a:ext cx="5327725" cy="969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454CE-A9F2-446B-8F1F-4A8A8657ECAF}"/>
              </a:ext>
            </a:extLst>
          </p:cNvPr>
          <p:cNvSpPr txBox="1"/>
          <p:nvPr/>
        </p:nvSpPr>
        <p:spPr>
          <a:xfrm>
            <a:off x="1863525" y="525475"/>
            <a:ext cx="1082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Live plotting of input 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46A25-0AE4-42D5-B406-A6CB5600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53" y="3950663"/>
            <a:ext cx="5327725" cy="28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4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8065-6C94-47D7-8D5D-52098A07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447188"/>
            <a:ext cx="11106790" cy="970450"/>
          </a:xfrm>
        </p:spPr>
        <p:txBody>
          <a:bodyPr/>
          <a:lstStyle/>
          <a:p>
            <a:r>
              <a:rPr lang="en-IN" dirty="0"/>
              <a:t>Live plotting of frequencies: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17437-32AB-4290-8297-3CB41167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2" y="2194570"/>
            <a:ext cx="4199138" cy="2309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0F311-02F7-42A8-9CA4-EB986E8E4DF8}"/>
              </a:ext>
            </a:extLst>
          </p:cNvPr>
          <p:cNvSpPr txBox="1"/>
          <p:nvPr/>
        </p:nvSpPr>
        <p:spPr>
          <a:xfrm>
            <a:off x="275208" y="2379216"/>
            <a:ext cx="7013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function plots the frequency 	    	 graph of the frequency stored in 		 the text file.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954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DDA-8232-4F35-A5AB-7930D56A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DA4C4-B123-4156-9473-24056612B07C}"/>
              </a:ext>
            </a:extLst>
          </p:cNvPr>
          <p:cNvSpPr txBox="1"/>
          <p:nvPr/>
        </p:nvSpPr>
        <p:spPr>
          <a:xfrm>
            <a:off x="479394" y="2370338"/>
            <a:ext cx="9818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It is required to classify the genre of the input music because each genre has a different width of frequencies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So our AI model first classifies the input audio from which we obtain the range of            frequency of input audio.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use this range of frequencies in the code where we store the input audio into a text file storing frequencies.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This is important as this removes all the noise from various unnecessary frequencies.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1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0163-8FF9-4991-8BA6-A3F12185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46" y="505390"/>
            <a:ext cx="10441329" cy="1293028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Extracting features and feeding them to 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8B790-5FF7-414E-8100-1CFCD96B88B3}"/>
              </a:ext>
            </a:extLst>
          </p:cNvPr>
          <p:cNvSpPr txBox="1"/>
          <p:nvPr/>
        </p:nvSpPr>
        <p:spPr>
          <a:xfrm>
            <a:off x="95296" y="1798418"/>
            <a:ext cx="10925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We extract relevant features from the input audio and feed them into our own custom made neural network for classification.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CCB06B-85EE-4E86-A373-250A4FB5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7255"/>
            <a:ext cx="5745978" cy="3520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978CF5-3B30-472B-9EC0-38D23CB0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82" y="3337254"/>
            <a:ext cx="6203218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A62-AE48-4296-B40C-1FDDA53A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Summing it up: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CD8D0-6A0D-4669-9CCF-1BC0B1D0AAC5}"/>
              </a:ext>
            </a:extLst>
          </p:cNvPr>
          <p:cNvSpPr txBox="1"/>
          <p:nvPr/>
        </p:nvSpPr>
        <p:spPr>
          <a:xfrm>
            <a:off x="810000" y="2414726"/>
            <a:ext cx="9869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Our prototype gives a platform where aspiring musicians in the village can learn from their teachers, remotely.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First as the teacher sings, a life frequency plot is made. The student then tries to match his frequencies to the frequency of his master.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This will make sure that he sings correctly, and know where he is going wrong and correct himself.</a:t>
            </a:r>
          </a:p>
        </p:txBody>
      </p:sp>
    </p:spTree>
    <p:extLst>
      <p:ext uri="{BB962C8B-B14F-4D97-AF65-F5344CB8AC3E}">
        <p14:creationId xmlns:p14="http://schemas.microsoft.com/office/powerpoint/2010/main" val="251558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268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Quotable</vt:lpstr>
      <vt:lpstr>PowerPoint Presentation</vt:lpstr>
      <vt:lpstr>Villages in India</vt:lpstr>
      <vt:lpstr>PowerPoint Presentation</vt:lpstr>
      <vt:lpstr>Live plotting of frequencies:</vt:lpstr>
      <vt:lpstr>Need for AI</vt:lpstr>
      <vt:lpstr>Extracting features and feeding them to Neural Network</vt:lpstr>
      <vt:lpstr>Summing it up: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bharatbhushan karhade</dc:creator>
  <cp:lastModifiedBy>Eshwar Nukala</cp:lastModifiedBy>
  <cp:revision>25</cp:revision>
  <dcterms:created xsi:type="dcterms:W3CDTF">2019-10-24T10:53:59Z</dcterms:created>
  <dcterms:modified xsi:type="dcterms:W3CDTF">2019-10-24T18:30:00Z</dcterms:modified>
</cp:coreProperties>
</file>