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8f08b27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8f08b27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6ef29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6ef29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6ef29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6ef29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6ef29d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6ef29d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6ef29d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6ef29d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6ef29d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6ef29d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6ef29d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6ef29d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8f08b2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8f08b2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8f08b27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8f08b27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Glaucoma Diagnosis using 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 Hostel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414000" y="134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Glaucoma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075"/>
            <a:ext cx="48525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Glaucoma is an eye disease that is known to cause damage to the optic nerve and result in permanent loss of vi</a:t>
            </a:r>
            <a:r>
              <a:rPr lang="en"/>
              <a:t>s</a:t>
            </a:r>
            <a:r>
              <a:rPr lang="en"/>
              <a:t>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Glaucoma is the second leading cause of blindness in the world accounting for upto 8% of total blindness.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800" y="1389075"/>
            <a:ext cx="3411876" cy="1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burden of the Disease in India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72675"/>
            <a:ext cx="50889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survey in 2010 estimated that over 10 million people in India were affected by Glaucoma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these cases are undetected and there exist major challenges in detecting and treating these diseases.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600" y="1915273"/>
            <a:ext cx="3621101" cy="241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93825" y="1234600"/>
            <a:ext cx="51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those with disease are undetected and there exist major challenges in detecting and treating those with disease.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which are used in the diagnosis of glaucoma include – measurement of pressure of the eye using an instrument called tonometer, a look at the optic nerve head with an ophthalmoscope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usually difficult to detect the disease in the early stages.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75" y="830025"/>
            <a:ext cx="253882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Diagnosis is Important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76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Lots of cases of misdiagnosis. Hence the disease goes undetected.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If not detected early enough, the treatment can be expensive and the damage, devastating.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706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use deep learning to diagnose whether a person has Glaucoma or not.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input will be a retinal image of the eye of the patient. These are easy to take.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well trained model can therefore be extremely effective, definitely more so than a human, in detecting early signs of glaucoma.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thus would mean that glaucoma can be diagnosed early.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 about 400 retinal images. This is a relatively small dataset but it required no cleaning. Also we used data augmentation to to significantly increase the diversity of data available for </a:t>
            </a:r>
            <a:r>
              <a:rPr lang="en"/>
              <a:t>t</a:t>
            </a:r>
            <a:r>
              <a:rPr lang="en"/>
              <a:t>he training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reasonable to use in the context of  India as Glaucoma is a problem around the world and living in different Geographical areas shouldn’t gravely affect the causes of glaucoma.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used a convolutional neural network with five layers to solve the problem.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arrived at this by trial and this gave us an accuracy of about 75%.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used the categorical </a:t>
            </a:r>
            <a:r>
              <a:rPr lang="en" sz="2000"/>
              <a:t>cross entropy</a:t>
            </a:r>
            <a:r>
              <a:rPr lang="en" sz="2000"/>
              <a:t> loss function which is usually the loss function used in the case of single </a:t>
            </a:r>
            <a:r>
              <a:rPr lang="en" sz="2000"/>
              <a:t>label</a:t>
            </a:r>
            <a:r>
              <a:rPr lang="en" sz="2000"/>
              <a:t> classification problems.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we had a relatively small dataset we used data augmentation to diversify our data.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89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hyperparameters used are: batch size, number of epochs, steps per epoch.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learning rate was adjusted to prevent overfitting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