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2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ink/ink3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ink/ink5.xml" ContentType="application/inkml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7.xml" ContentType="application/inkml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7.xml" ContentType="application/vnd.openxmlformats-officedocument.drawingml.chart+xml"/>
  <Override PartName="/ppt/ink/ink8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rts/chart8.xml" ContentType="application/vnd.openxmlformats-officedocument.drawingml.chart+xml"/>
  <Override PartName="/ppt/ink/ink9.xml" ContentType="application/inkml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1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1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1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3.xml" ContentType="application/inkml+xml"/>
  <Override PartName="/ppt/notesSlides/notesSlide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ink/ink14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ink/ink15.xml" ContentType="application/inkml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9"/>
  </p:notesMasterIdLst>
  <p:sldIdLst>
    <p:sldId id="367" r:id="rId5"/>
    <p:sldId id="368" r:id="rId6"/>
    <p:sldId id="400" r:id="rId7"/>
    <p:sldId id="401" r:id="rId8"/>
    <p:sldId id="402" r:id="rId9"/>
    <p:sldId id="406" r:id="rId10"/>
    <p:sldId id="403" r:id="rId11"/>
    <p:sldId id="404" r:id="rId12"/>
    <p:sldId id="405" r:id="rId13"/>
    <p:sldId id="407" r:id="rId14"/>
    <p:sldId id="409" r:id="rId15"/>
    <p:sldId id="408" r:id="rId16"/>
    <p:sldId id="411" r:id="rId17"/>
    <p:sldId id="410" r:id="rId18"/>
    <p:sldId id="419" r:id="rId19"/>
    <p:sldId id="413" r:id="rId20"/>
    <p:sldId id="374" r:id="rId21"/>
    <p:sldId id="414" r:id="rId22"/>
    <p:sldId id="375" r:id="rId23"/>
    <p:sldId id="415" r:id="rId24"/>
    <p:sldId id="416" r:id="rId25"/>
    <p:sldId id="420" r:id="rId26"/>
    <p:sldId id="418" r:id="rId27"/>
    <p:sldId id="399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90" d="100"/>
          <a:sy n="90" d="100"/>
        </p:scale>
        <p:origin x="-348" y="-90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06016"/>
        <c:axId val="118807936"/>
      </c:scatterChart>
      <c:valAx>
        <c:axId val="1188060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807936"/>
        <c:crosses val="autoZero"/>
        <c:crossBetween val="midCat"/>
      </c:valAx>
      <c:valAx>
        <c:axId val="11880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8060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14976"/>
        <c:axId val="126636416"/>
      </c:scatterChart>
      <c:valAx>
        <c:axId val="1188149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636416"/>
        <c:crosses val="autoZero"/>
        <c:crossBetween val="midCat"/>
      </c:valAx>
      <c:valAx>
        <c:axId val="126636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8149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647296"/>
        <c:axId val="126657664"/>
      </c:scatterChart>
      <c:valAx>
        <c:axId val="1266472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657664"/>
        <c:crosses val="autoZero"/>
        <c:crossBetween val="midCat"/>
      </c:valAx>
      <c:valAx>
        <c:axId val="12665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6472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577408"/>
        <c:axId val="118583680"/>
      </c:scatterChart>
      <c:valAx>
        <c:axId val="11857740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583680"/>
        <c:crosses val="autoZero"/>
        <c:crossBetween val="midCat"/>
      </c:valAx>
      <c:valAx>
        <c:axId val="118583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57740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77888"/>
        <c:axId val="118679808"/>
      </c:scatterChart>
      <c:valAx>
        <c:axId val="118677888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679808"/>
        <c:crosses val="autoZero"/>
        <c:crossBetween val="midCat"/>
      </c:valAx>
      <c:valAx>
        <c:axId val="11867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67788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703232"/>
        <c:axId val="118705152"/>
      </c:scatterChart>
      <c:valAx>
        <c:axId val="11870323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705152"/>
        <c:crosses val="autoZero"/>
        <c:crossBetween val="midCat"/>
      </c:valAx>
      <c:valAx>
        <c:axId val="11870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70323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702720"/>
        <c:axId val="126704640"/>
      </c:scatterChart>
      <c:valAx>
        <c:axId val="1267027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704640"/>
        <c:crosses val="autoZero"/>
        <c:crossBetween val="midCat"/>
      </c:valAx>
      <c:valAx>
        <c:axId val="126704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70272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23264"/>
        <c:axId val="128125184"/>
      </c:scatterChart>
      <c:valAx>
        <c:axId val="12812326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8125184"/>
        <c:crosses val="autoZero"/>
        <c:crossBetween val="midCat"/>
      </c:valAx>
      <c:valAx>
        <c:axId val="12812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812326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7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92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9">5815 8167 9673,'0'0'961,"0"0"-545,0 0 449,0 0 448,20 19 224,-20 2-544,19 18-544,-19 1-225,20 19 0,-20-18-128,20 18-96,-20-19-64,21-1-224,-21-19-385,20 0-416,-20 0-1249,18-20-1762</inkml:trace>
  <inkml:trace contextRef="#ctx0" brushRef="#br0" timeOffset="27830.5919">6053 8167 12619,'20'19'32,"-20"21"225,0-20 800,0 40 32,0-21-321,20 21-639,-20-20-225,0 20-289,20-21-31,-20-19-609,20 20-897,-20-21-1121,19-19-2274</inkml:trace>
  <inkml:trace contextRef="#ctx0" brushRef="#br0" timeOffset="27982.6005">5935 8464 15342,'0'0'448,"18"0"-512,2 0 160,21-19-192,-21 19-416,19 0-2211,-19 0-8968</inkml:trace>
  <inkml:trace contextRef="#ctx0" brushRef="#br0" timeOffset="28118.6083">6253 8425 6245,'0'39'6855,"0"-39"-7207,0 21 127,0-1-159,18-1-449,-18 1-1729,0 0-4004</inkml:trace>
  <inkml:trace contextRef="#ctx0" brushRef="#br0" timeOffset="28241.6154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9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9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5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2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73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8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62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3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2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2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5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9">17409 8147 10954,'0'0'833,"20"-20"416,-20 20 897,0 0-929,19 20-640,-19-20-417,20 20-128,-20-20-128,20 19-417,0 21-864,-20-20-2563</inkml:trace>
  <inkml:trace contextRef="#ctx0" brushRef="#br0" timeOffset="139703.9906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4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5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5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51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8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91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4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5">23681 8485 1889,'0'0'10378,"0"0"-10346,0 20 865,0-20-224,-20 19-898,20 1-1184,0-20-2403,20 20-3202</inkml:trace>
  <inkml:trace contextRef="#ctx0" brushRef="#br0" timeOffset="146716.3917">23702 8306 13773,'0'-20'-2947,"0"20"-3876,0 0 4934</inkml:trace>
  <inkml:trace contextRef="#ctx0" brushRef="#br0" timeOffset="147329.4268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9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8">10798 8207 12908,'0'0'1473,"0"0"-256,0 0-32,20 0-384,-20 0-256,19 0 223,-19 19-511,20-19-129,-20 0-32,20 20-32,-20-20-64,20 20-32,-20 0-192,20 0-385,-20-20-448,19 20-673,1-20-1761,-20 0-4164</inkml:trace>
  <inkml:trace contextRef="#ctx0" brushRef="#br0" timeOffset="175178.0196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6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4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43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41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51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12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4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32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4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3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3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6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4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8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8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3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51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32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4">16218 1232 15822,'19'0'97,"1"0"383,-20 0 609,0 0-544,0 0-353,0 0-384,0 0-577,20 0-929,-20 0-1697,20 0-3876</inkml:trace>
  <inkml:trace contextRef="#ctx0" brushRef="#br0" timeOffset="38655.211">16475 1192 12587,'0'0'-160,"0"0"1089,0 0-448,0 20-610,0-20-1056,21 0-3171</inkml:trace>
  <inkml:trace contextRef="#ctx0" brushRef="#br0" timeOffset="38758.2169">16654 1192 8712,'20'20'-353,"-20"-20"-1921</inkml:trace>
  <inkml:trace contextRef="#ctx0" brushRef="#br0" timeOffset="38900.225">16913 1212 16143,'38'0'-32,"-38"-20"1217,21 20-577,-21 0-1152,0 0-1922,0 0-5542</inkml:trace>
  <inkml:trace contextRef="#ctx0" brushRef="#br0" timeOffset="39110.237">17310 1232 17648,'38'0'1506,"-38"0"-1763,20 0 834,-20 0-257,0 20-160,-20-20 97,2 19-193,-2-19-192,-1 20-929,1 0-481,20 0-1537,-20 1-7142</inkml:trace>
  <inkml:trace contextRef="#ctx0" brushRef="#br0" timeOffset="39549.2621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9">10580 1788 12107,'-21'21'96,"21"-21"352,21 0 353,19 0-480,-1 0 800,21 0 192,39 0-384,0 0-353,19 0-63,22 0-257,-21 0-64,21 0-192,-22 0-320,-19 0-577,0 0-576,-39-21-2948</inkml:trace>
  <inkml:trace contextRef="#ctx0" brushRef="#br0" timeOffset="48005.7458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52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22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6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5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6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6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3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2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4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43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12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8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8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6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33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1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4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12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6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8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42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4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7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21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4">14113 12895 14349,'0'0'1506,"0"0"-1250,0 0 609,0 0 384,-20 0-1025,20 0-320,0 0-32,0 0-481,0 0-1217,0 21-3555</inkml:trace>
  <inkml:trace contextRef="#ctx0" brushRef="#br3" timeOffset="234430.4087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6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6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4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4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3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5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5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502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4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7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7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4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2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4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9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8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9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3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9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4">4287 10035 18961,'59'0'-64,"-19"0"353,-1 0 351,1 0-223,0 0-289,-1 0-96,1 0-865,-19 0-1025,-21 20-1409,0-20-6950</inkml:trace>
  <inkml:trace contextRef="#ctx0" brushRef="#br1" timeOffset="33282.9037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31">6749 9776 15150,'-21'40'1537,"1"-20"-1345,20 39 321,-20 1 800,-19 0-32,19 19-384,0 1-640,-20-40-161,40 19-353,-19-39-736,19 0-224,19 0-1313,1-20-4581</inkml:trace>
  <inkml:trace contextRef="#ctx0" brushRef="#br1" timeOffset="35557.0338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9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4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5">17111 8941 17456,'-40'-19'1249,"20"-1"-608,20 20 288,0 0 288,0 0-128,20 0-577,0 0-95,39 0-129,-19 0-224,19 0-64,-19 0 32,19 0-128,-18 0-384,18 0-802,-19 0-383,0-20-385,-21 0-2370</inkml:trace>
  <inkml:trace contextRef="#ctx0" brushRef="#br1" timeOffset="38319.1918">17727 8544 15534,'18'0'1794,"-18"20"-1538,0 0 1057,0 0 161,0 20-257,0 0-641,20 19-319,-20 1-225,21 19-417,-21-20-800,20 1-1057,-20 0-2530</inkml:trace>
  <inkml:trace contextRef="#ctx0" brushRef="#br1" timeOffset="38940.2273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8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6">19592 8981 14093,'0'60'2274,"0"-40"-416,0 19 224,20 21-481,-20-20-704,0 20-545,20-21-320,-20 21-256,20-1-1025,0-19-1345,-20 19-2499</inkml:trace>
  <inkml:trace contextRef="#ctx0" brushRef="#br1" timeOffset="40310.3056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3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7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3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9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7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41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6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8">12128 7650 15086,'59'80'512,"-18"-41"-127,-21 1 800,-20 19-288,0-19-289,0 0-320,0-1-448,-20-18 320,-1-1 353,-19-1-161,21-19-352,-21 0-736,20-19-802,-19-22-640,19 22-1954</inkml:trace>
  <inkml:trace contextRef="#ctx0" brushRef="#br2" timeOffset="63601.6378">12049 7530 13388,'59'0'4260,"-19"0"-4292,-21-20 96,1 20-416,0 0-1346,-20 0-4355</inkml:trace>
  <inkml:trace contextRef="#ctx0" brushRef="#br2" timeOffset="64035.6627">13001 6637 11210,'-20'-19'1858,"20"19"-513,0 0-160,20 0-384,0-21 224,21 21-384,-3-20-225,23 20-224,-2-20-128,-19 20-96,-1-20-416,1 20-1282,-20 0-2754</inkml:trace>
  <inkml:trace contextRef="#ctx0" brushRef="#br2" timeOffset="64257.6754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4">13617 6637 15630,'0'-19'1249,"0"-2"-1152,0 21 511,0 21-288,-21-2 321,21 0 160,0 21-193,-20 20-223,20 0-161,0-1-224,20 1 0,1-21-192,-1 21-449,0-20-256,19 0-288,-19 0-384,0-21-2307</inkml:trace>
  <inkml:trace contextRef="#ctx0" brushRef="#br2" timeOffset="64913.7129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7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31">15384 6994 12523,'-79'60'1089,"79"-40"-768,0-20 511,19 19-63,21 2-128,19-21-97,-19 0-384,19 0-608,1-21-833,-21 21-2082,2-19-5253</inkml:trace>
  <inkml:trace contextRef="#ctx0" brushRef="#br2" timeOffset="67099.8379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5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7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3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9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2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3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6">14868 10551 6566,'0'0'10185,"-20"0"-9800,20 0 512,0 0-897,0 0-1922,0 20-3844</inkml:trace>
  <inkml:trace contextRef="#ctx0" brushRef="#br2" timeOffset="94310.3943">15006 10611 16495,'0'20'384,"0"-20"1,0 0 1152,0 0-1184,0 0-834,20 0-1024,0 0-2051,0 0-6469</inkml:trace>
  <inkml:trace contextRef="#ctx0" brushRef="#br2" timeOffset="94448.4022">15125 10651 13708,'0'19'2275,"0"-19"-1667,0 0 1442,0 0-1345,0 0-993,0 0-577,0 0-673,20 0-4003</inkml:trace>
  <inkml:trace contextRef="#ctx0" brushRef="#br2" timeOffset="95017.4347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3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5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6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2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5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8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5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9">3671 12161 13612,'20'-20'161,"-1"0"-962,1 20-1057,20-20-512,-19 0 960,-1 1-5572</inkml:trace>
  <inkml:trace contextRef="#ctx0" brushRef="#br2" timeOffset="109235.2479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6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2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9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1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81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5">15186 12438 14125,'18'0'544,"-18"0"-672,20 0 833,0 0-96,21 0-257,-21 21-288,19-21-128,-19 0-96,0-21-481,0 21-1057,-1 0-2401</inkml:trace>
  <inkml:trace contextRef="#ctx0" brushRef="#br2" timeOffset="121837.9688">15364 12319 13773,'-20'41'320,"20"-2"64,0 0 1666,-20-18-705,20 19-640,0-21-673,0 21-160,0-20-417,0 20-512,20-1-864,-20-19-1891</inkml:trace>
  <inkml:trace contextRef="#ctx0" brushRef="#br2" timeOffset="122120.9849">15761 12339 14445,'0'40'609,"-20"-20"-417,20 0 1313,0-1-287,0 22-514,0-21-512,0-1 321,0 21-545,0-20-353,0 20-992,0-1-1057,0 1-3652</inkml:trace>
  <inkml:trace contextRef="#ctx0" brushRef="#br2" timeOffset="122768.022">13080 12042 12940,'-39'-20'512,"19"20"129,0 20-769,0 0 320,1 19 449,-1 1 608,0 19-545,20 21-191,0 0-321,20-21-160,0 1-192,-1-21-833,21 1-769,1 0-928,18 0-994,20-1-4259</inkml:trace>
  <inkml:trace contextRef="#ctx0" brushRef="#br2" timeOffset="123130.0427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5">10638 10889 9384,'-79'40'1314,"41"0"-385,-23 0 384,22-1-160,-21 1-352,20-20-353,1 20-256,-1-20-64,19 0 65,3-1-65,-2 1-64,-1-20-256,21 20-705,0-20-353,0 0-1024,0 0-1826</inkml:trace>
  <inkml:trace contextRef="#ctx0" brushRef="#br2" timeOffset="126718.2479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9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6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8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5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41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7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9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2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5">8911 5941 12972,'0'20'32,"0"0"1281,0 20 257,0-21-802,0 1-544,0 0-159,0 0-226,0 0-223,0-20-289,0 20-800,0-40-2050,21 20-6823</inkml:trace>
  <inkml:trace contextRef="#ctx0" brushRef="#br0" timeOffset="31741.8156">8932 5783 11594,'0'-41'705,"0"41"-417,0 0 449,0-19-769,0 19-1826,0 19-2946</inkml:trace>
  <inkml:trace contextRef="#ctx0" brushRef="#br0" timeOffset="32006.8307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2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9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4">11948 5684 9705,'-18'-41'2690,"-2"41"-3330,20 0-2756</inkml:trace>
  <inkml:trace contextRef="#ctx0" brushRef="#br0" timeOffset="35100.0076">12088 5941 5445,'0'20'897,"0"-20"2818,0-20-2178,0 0-1088,20 20-449,-20-19-32,0-1-545,0-1-416,20 21 353,-20 0 480,0 0 192,0 21 160,0-1-96,20-1-320,-20 1-2275</inkml:trace>
  <inkml:trace contextRef="#ctx0" brushRef="#br0" timeOffset="35484.0296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3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4">16376 4968 15246,'20'0'192,"-20"19"-224,0-19 64,0 20 64,0 0-32,0 0-32,0 0-96,21 0-640,-21 0-1154,0-20-801,18 0-1216</inkml:trace>
  <inkml:trace contextRef="#ctx0" brushRef="#br0" timeOffset="48444.7709">16417 4749 13548,'-21'0'128,"21"-20"-256,0 20-1185,0 20-1313,21-20-1442</inkml:trace>
  <inkml:trace contextRef="#ctx0" brushRef="#br0" timeOffset="48705.7859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5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3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9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81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7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8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7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8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41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82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3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7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4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3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1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8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3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4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4">11572 13234 12748,'40'19'1441,"-40"-19"-192,0 0 0,20 0-1024,-20 20-322,0-20-575,19 0-1250,1 0-1986,-20 21-5541</inkml:trace>
  <inkml:trace contextRef="#ctx0" brushRef="#br0" timeOffset="43559.4915">11890 13393 12587,'0'20'2082,"0"-20"-352,0 0-64,0 0-898,0 0-383,20 19-129,0-19-128,-2 0-96,3 0-32,19 0-128,-20 0-320,0 0-225,-1 21-672,1-21-897,-20 0-2019,0 0-5796</inkml:trace>
  <inkml:trace contextRef="#ctx0" brushRef="#br0" timeOffset="43718.5006">11948 13492 12203,'0'20'1826,"0"0"64,0 0-673,0-20-737,21 20-256,-1-20-160,0 0-352,20 20-897,-1-20-1377,1 0-2819</inkml:trace>
  <inkml:trace contextRef="#ctx0" brushRef="#br0" timeOffset="43919.5121">12485 13432 16751,'0'21'1057,"0"-2"417,-20 1-97,20 20-961,0-20-448,-19 20-416,19-21-417,0 21-768,19-20-2275</inkml:trace>
  <inkml:trace contextRef="#ctx0" brushRef="#br0" timeOffset="45895.6251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91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9">13736 12995 14285,'20'0'96,"-20"0"-256,0 0 224,0 0-1569,20 0-4741</inkml:trace>
  <inkml:trace contextRef="#ctx0" brushRef="#br0" timeOffset="50571.8926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6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8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2">17905 12479 13676,'-20'20'2563,"0"-1"-2435,20 2 0,0-2 865,-19 1-480,19 0-513,0 0-353,19 19-287,-19-19-642,20 0-1857,0 0-6277</inkml:trace>
  <inkml:trace contextRef="#ctx0" brushRef="#br0" timeOffset="56425.2274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9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4">19592 12638 12716,'0'0'1249,"0"0"-929,0 19 1185,-19-19-640,-1 20-833,0 0-864,0 0-1315,20-20-2817</inkml:trace>
  <inkml:trace contextRef="#ctx0" brushRef="#br0" timeOffset="57543.2913">19851 12598 14990,'38'0'1633,"-38"20"-1953,0-20 0,20 0 320,-20 0-2467,0 0-7782</inkml:trace>
  <inkml:trace contextRef="#ctx0" brushRef="#br0" timeOffset="57673.2988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1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7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4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61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5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3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7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7">14390 9180 12011,'20'20'2530,"-20"-20"-2273,0 20 671,0 0-191,0 0-224,0-1-321,21 1-128,-21 20-192,0-20-705,20 0-544,-20-1-833,20 1-2467</inkml:trace>
  <inkml:trace contextRef="#ctx0" brushRef="#br0" timeOffset="15406.8812">14789 9240 12908,'0'0'544,"18"0"-672,-18 0 192,0 0-256,0 0-1025,20 0-2082</inkml:trace>
  <inkml:trace contextRef="#ctx0" brushRef="#br0" timeOffset="15535.8886">15026 9240 9288,'20'0'481,"-20"-20"-449,0 20 448,20 0-1184,-20 0-5062</inkml:trace>
  <inkml:trace contextRef="#ctx0" brushRef="#br0" timeOffset="15666.8961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7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3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4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9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71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4">19950 10691 15150,'59'79'801,"-39"-19"31,20-1 1186,-1 21-736,-19-1-610,-20 1-480,20-20-32,-20 19-95,0-20-97,0 1 64,-20 0-417,0-20-319,20 0-161,-20-21-737,1-19-1985</inkml:trace>
  <inkml:trace contextRef="#ctx0" brushRef="#br0" timeOffset="46827.6784">20486 10929 18577,'59'20'32,"-19"-20"128,-1 20 961,1-20-1025,-19 0-256,-21 19-1025,0-19-4805</inkml:trace>
  <inkml:trace contextRef="#ctx0" brushRef="#br0" timeOffset="46950.6854">20486 11048 17616,'0'21'-32,"39"-21"833,1 0 64,-1 0-865,1-21-2435,19 21-12555</inkml:trace>
  <inkml:trace contextRef="#ctx0" brushRef="#br0" timeOffset="47310.706">22392 10154 17136,'-21'0'128,"1"20"-288,20-1 224,0 22 96,0 18-32,0 1-64,0 39-64,0-19-448,20-1-705,-20 21-257,21-41-1056,-21 1-1794,20-1-3363</inkml:trace>
  <inkml:trace contextRef="#ctx0" brushRef="#br0" timeOffset="47505.7171">21657 10909 16207,'-100'0'1505,"100"0"-896,21 20-193,38-20 97,40 20-161,40-20-32,40 0-159,19 20 127,21-20 256,19 0 97,0 0-321,-20 0-288,-58 0-448,-81 0-1794,-20 0-2050</inkml:trace>
  <inkml:trace contextRef="#ctx0" brushRef="#br0" timeOffset="47852.737">21616 11505 16559,'0'-19'1185,"0"19"-896,0 19-1,0 2 128,0 18-63,0 21-289,0-1-64,0 1-32,21 19-129,-21-19-607,0-20 608,20-2-65,0 3-223,0-41-225,-20 20-384,19-20-1857,-19-20-5254</inkml:trace>
  <inkml:trace contextRef="#ctx0" brushRef="#br0" timeOffset="47981.7444">21815 11684 13612,'60'0'1250,"-19"0"-898,-3 20 96,3-20-320,-3 0-128,3 0-832,-21 0-3428</inkml:trace>
  <inkml:trace contextRef="#ctx0" brushRef="#br0" timeOffset="48140.7535">21995 11565 14862,'-20'40'864,"20"-20"-607,0 19 1088,0 1-544,0 20-257,0-1-576,0-19-897,20 20-1153,-20-41-1249,20 0-4196</inkml:trace>
  <inkml:trace contextRef="#ctx0" brushRef="#br0" timeOffset="48674.784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4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3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2">23643 6736 15662,'-81'0'641,"62"0"-257,-1 20 449,20-20 352,20 0 0,19 20-128,40-20-576,2 0-225,18 20-96,19-20 64,21-20-31,-19 20-225,-1-20-225,1 20-768,-41 0-672,-20 0-1250,-39 0-4388</inkml:trace>
  <inkml:trace contextRef="#ctx0" brushRef="#br0" timeOffset="55652.1831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3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5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3">7880 10770 18737,'19'20'-64,"41"-20"64,20 0 96,19 0 193,40 0 287,19 0-127,21 20-385,1-20 64,18 0 160,0 0 192,-39-20 33,0 20-385,-60 0-352,-19 0-865,-42 0-128,-18 0-1346,-40 0-4195</inkml:trace>
  <inkml:trace contextRef="#ctx0" brushRef="#br0" timeOffset="74694.2722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6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2">10043 10293 15726,'0'20'385,"20"-20"-161,21 0 833,38 0-160,-20 0-545,40 0-192,20 0-96,-20 0-64,-20-20-192,2 20-1121,-42 0-2915</inkml:trace>
  <inkml:trace contextRef="#ctx0" brushRef="#br0" timeOffset="76360.3675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2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2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3">11869 10293 15406,'61'0'1666,"-22"20"-1026,21 0 1186,19 40-128,0-21-33,0 21-800,-18 19-449,-2 1-287,-19-1-162,-1 21-127,-19-21 256,-20 0-384,0 2-96,-20-2-65,-19 0-1216,-1-19-225,-19-1-2082</inkml:trace>
  <inkml:trace contextRef="#ctx0" brushRef="#br0" timeOffset="80117.5824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8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1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3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8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9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9">18739 1391 14189,'0'39'737,"0"-39"-801,20 0 96,-20 0-3652</inkml:trace>
  <inkml:trace contextRef="#ctx0" brushRef="#br0" timeOffset="10190.5829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81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9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8">20446 218 13708,'-20'0'737,"20"0"-513,0 0 353,0 0-33,40 0-191,-1 0-65,1 0-192,19 20-128,1-20-480,-21 0-994,2-20-2434</inkml:trace>
  <inkml:trace contextRef="#ctx0" brushRef="#br1" timeOffset="15691.8975">20604 59 3267,'-19'-19'6854,"19"19"-6341,19 0 1152,-19 39-672,20 1-577,-20 19-287,20-19-65,0 40-385,-20-21-960,21 1-288,-3-20-225,-18 0-768</inkml:trace>
  <inkml:trace contextRef="#ctx0" brushRef="#br1" timeOffset="16059.9186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5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5">22331 99 13196,'-19'-20'384,"19"20"-1120,-20 0 736,20 20 64,-20 0 0,20 0 480,0 19-191,0 21-129,0-20-96,0 20 64,0 0-64,20-1 64,0-19-95,-1-1-482,1 1-384,0-20-640,1 0-1217,17-20-4805</inkml:trace>
  <inkml:trace contextRef="#ctx0" brushRef="#br1" timeOffset="17740.0147">22491 258 10057,'0'0'1473,"0"20"577,0 0-448,0 20-577,20-21-256,-20 22-385,0-2-224,19-19-160,-19 20 64,20-20-192,-20 19-449,0-19-640,20-20-961,-20 20-3043</inkml:trace>
  <inkml:trace contextRef="#ctx0" brushRef="#br1" timeOffset="18007.0299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6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5">22829 1013 12972,'39'20'224,"-19"-1"1025,20 22-64,-1-2 257,-19 1-33,0 0-640,19 19-609,-19 1-160,-20-20-352,0 19-449,0-19-544,-20 0-1634,1-21-3716</inkml:trace>
  <inkml:trace contextRef="#ctx0" brushRef="#br1" timeOffset="23362.3362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4">21280 2007 14381,'0'20'1057,"39"-20"-1121,-19 0 545,20 0-225,19 0 192,-19 0 225,-1 0-321,22 0-384,-23 20-160,3-20-449,-21 0-864,0 0-2339,-20 0-4708</inkml:trace>
  <inkml:trace contextRef="#ctx0" brushRef="#br1" timeOffset="23940.3693">21517 1887 12940,'-18'41'352,"18"-2"641,0 1-577,18 19-255,-18 1-65,20-20-32,0-1-449,1 1-1184,-1 1-673,-2-22 160,3 0-609</inkml:trace>
  <inkml:trace contextRef="#ctx0" brushRef="#br1" timeOffset="24293.3895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5">24119 2185 14381,'0'40'128,"0"-20"1025,0 0 449,0 1-545,0-2-513,0 0-448,0 2-448,0-2-1025,20 21-513,-20-20-2306</inkml:trace>
  <inkml:trace contextRef="#ctx0" brushRef="#br1" timeOffset="26596.5212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201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3">10381 875 15919,'-20'0'2306,"20"-21"-2498,0 21 224,0 0 160,40-20-192,-20 20 384,39-19-352,-18-2-64,-3 2-160,23 19-513,-22-20-928,1 20-2691</inkml:trace>
  <inkml:trace contextRef="#ctx0" brushRef="#br2" timeOffset="37832.1639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6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81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62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9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32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6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4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6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6">15125 278 7110,'0'20'5189,"20"0"-3555,0 0 416,1-1-1730,17-19-224,-18 20-384,21-20-577,-2 0-1089,-19 0-2178,0 0-5027</inkml:trace>
  <inkml:trace contextRef="#ctx0" brushRef="#br2" timeOffset="43841.5076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81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73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5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5">16773 258 7142,'0'-20'289,"0"20"-257,20 0 160,-20 0-96,0 0 416,0 0-95,0 0-321,20 20-641,-20-20-2337</inkml:trace>
  <inkml:trace contextRef="#ctx0" brushRef="#br2" timeOffset="45521.6037">16913 139 13901,'0'-40'-929,"0"20"96,0 20-6822</inkml:trace>
  <inkml:trace contextRef="#ctx0" brushRef="#br2" timeOffset="45693.6135">16951 0 1569,'21'0'11723,"-1"0"-10442,0 20 641,19 0-481,-19-1 481,0 21-320,20 0-641,-21-20-513,1 20-448,0-1-769,-20 1-1345,0 0-448,-20-1-2819</inkml:trace>
  <inkml:trace contextRef="#ctx0" brushRef="#br2" timeOffset="46711.6717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92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1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13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8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61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04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3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04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7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5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5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3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2">3015 10592 4996,'21'0'4741,"19"0"-3524,-20 0-224,19 0-128,-19 0 31,20 19-127,-1-19-352,21 0-257,-1-19-64,0 19-32,-18-21 32,18 1-224,-19 20-577,-20-19-1185,-20-2-2241</inkml:trace>
  <inkml:trace contextRef="#ctx0" brushRef="#br1" timeOffset="104785.9934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5">23325 338 8520,'0'0'1089,"0"0"-577,0 0 929,0 0 33,18 0-321,3 0-192,39 0-385,-1-20-223,20 20-65,2-20-64,18 20-192,-20 0-96,-20-20-288,-19 20-321,-1 0-1185,-19 0-1729,-20 0-1506</inkml:trace>
  <inkml:trace contextRef="#ctx0" brushRef="#br1" timeOffset="130248.4498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91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5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9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21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1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5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6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7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5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81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6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8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7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9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4">2797 11386 11306,'-19'-20'641,"19"0"192,0 20 288,0 0-545,19 20-95,-19-20-97,20 20-288,0 19-96,0-18-64,0 19-416,1-21-641,-3 21-1058,22-40-1952</inkml:trace>
  <inkml:trace contextRef="#ctx0" brushRef="#br0" timeOffset="39681.2696">3056 11446 11434,'0'-21'1474,"0"21"-1282,0 21 0,0-21-160,0 19-32,20 2-801,-20-2-2754,20 2-5412</inkml:trace>
  <inkml:trace contextRef="#ctx0" brushRef="#br0" timeOffset="40306.3054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3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1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5">5617 11704 14381,'20'40'833,"-20"-40"32,0 20-385,19 19-63,-19-19-321,20 0-769,-20-20-961,20 0-2209,-20 0-5830</inkml:trace>
  <inkml:trace contextRef="#ctx0" brushRef="#br0" timeOffset="42506.4312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5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5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1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6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2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3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2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9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9">18261 11902 17104,'0'21'320,"0"-2"-256,0 21 128,0-20-32,21 0-192,-1 20 64,0-1-544,19-19-673,-19 0-769,0-20-1601,20 0-3236</inkml:trace>
  <inkml:trace contextRef="#ctx0" brushRef="#br0" timeOffset="103403.9144">18500 11961 14381,'-20'21'673,"20"-1"-385,0 0-224,20 20-64,-20-21-897,20 21-1985,19 0-3813</inkml:trace>
  <inkml:trace contextRef="#ctx0" brushRef="#br0" timeOffset="103734.9333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6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8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2">20585 12121 13580,'-20'-20'897,"20"-19"-1089,0 39 128,20-20-96,-20 20-961,39 0-3139</inkml:trace>
  <inkml:trace contextRef="#ctx0" brushRef="#br0" timeOffset="105495.034">20764 12240 14637,'20'20'289,"-2"-20"1056,3 0 0,19 0-352,-1-20-448,1 20-513,19-20-128,-39 20-545,0 0-800,0 0-2179,-20 0-4900</inkml:trace>
  <inkml:trace contextRef="#ctx0" brushRef="#br0" timeOffset="105698.0456">20942 12002 12107,'-20'20'320,"20"0"-256,-20 19 1186,1 1 383,19 0-352,0 19-672,0 1-385,0-1-96,19-19 96,1 0-160,0-21-128,0-19-96,0 21-352,-1-21-609,21 0-1346,1 0-3138</inkml:trace>
  <inkml:trace contextRef="#ctx0" brushRef="#br0" timeOffset="105885.0563">21240 11823 17072,'20'20'0,"-20"0"1089,0 0-192,0-1-545,20 2-288,-20 17-384,0-17-609,20-1-961,-20-20-1505,19 0-5029</inkml:trace>
  <inkml:trace contextRef="#ctx0" brushRef="#br0" timeOffset="105993.0624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1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31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5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9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3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61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6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6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6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4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3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4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3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3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2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5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8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6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9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5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4">14431 13194 13869,'-21'20'1217,"1"-20"192,20 20-448,0 19-769,0-18-224,20 18-705,-20-19-1280,21-1-1122,-21 2-8104</inkml:trace>
  <inkml:trace contextRef="#ctx0" brushRef="#br0" timeOffset="46374.6524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9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12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9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8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32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72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6">14232 13771 12780,'20'19'0,"19"-19"32,1 0 0,1 0 352,18-19 673,40 19-192,0 0-417,20-21-63,1 21 223,38 0-63,2 0-97,-2 0-224,20 0-128,-38-20 1,18 20-194,-39 0-1664,-20 0-1442,-38-19-7720</inkml:trace>
  <inkml:trace contextRef="#ctx0" brushRef="#br1" timeOffset="79775.5629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7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6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3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5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6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8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91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4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6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7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5">11632 4212 480,'-60'20'1890,"21"-20"-193,39 0-832,-20 20-833,20-20 224,20 20 385,-20-1 96,39 2 96,1-2-385,-1 2-160,21-2-192,-1 1-32,20 0-128,-38 0-224,17 0-321,-17 0-928,-1-20-2947</inkml:trace>
  <inkml:trace contextRef="#ctx0" brushRef="#br1" timeOffset="46118.6378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22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4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5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8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9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6">13657 7173 9769,'0'0'-160,"0"0"-1186,-20 0-2369,0 40-161</inkml:trace>
  <inkml:trace contextRef="#ctx0" brushRef="#br1" timeOffset="132752.593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1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4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6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5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6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8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5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12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9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12">13459 13214 16751,'0'20'769,"18"-20"-673,-18 19 673,0 1 416,-18 1-1025,-3-2-768,1 1-1058,0 0-1825,0-1-7015</inkml:trace>
  <inkml:trace contextRef="#ctx0" brushRef="#br0" timeOffset="191063.9282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5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8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5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5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8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8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6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8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22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5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2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5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1">19116 4749 704,'20'119'1057</inkml:trace>
  <inkml:trace contextRef="#ctx0" brushRef="#br0" timeOffset="9387.5369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7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8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53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9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3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63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3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6">22550 5723 1249,'-20'-60'9737,"1"40"-7015,19 0-1216,19 20-1,1 0-31,0 0-385,0 0-609,19 0-159,1 0-129,-20 0-96,0 0-64,1 0-352,-21 0-577,0-20-769,0 20-1409,-21-19-1313</inkml:trace>
  <inkml:trace contextRef="#ctx0" brushRef="#br0" timeOffset="15771.9021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6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32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8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6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72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101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9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2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8">17348 7253 14541,'0'0'1281,"0"0"-832,20 0 672,-20 19-64,0 1-160,0 0-705,0 0-160,0 20-160,0-1-256,-20-19-481,20 20-1121,-18-20-513,18-1-639,0 1-4390</inkml:trace>
  <inkml:trace contextRef="#ctx0" brushRef="#br0" timeOffset="9194.5258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7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8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1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5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7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4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4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6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1">21418 7789 12011,'0'0'705,"20"0"-321,20 0 609,-1 0-128,1 0-385,19 0-448,22 0-256,-22 0-192,0 0-641,1 0-3396</inkml:trace>
  <inkml:trace contextRef="#ctx0" brushRef="#br0" timeOffset="33630.9235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9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4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3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3">19294 8862 11659,'0'0'2530,"0"-20"-1569,0 20-385,0 20 33,0 0-161,-20 0-223,20 19-161,-19-18-96,-1 18-32,20 1-545,-20-20-608,20 0-321,0-1-1312,0-19-5863</inkml:trace>
  <inkml:trace contextRef="#ctx0" brushRef="#br0" timeOffset="36589.0927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2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7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301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12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3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9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7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7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6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5">5755 13750 19154,'-79'80'1121,"59"-61"-1410,20-19 418,0 0-33,40-19 64,0-21 0,-1 0 64,40-19-64,-18-1 417,38-19-225,-20-1-224,0 1-224,2-1-673,-23 20-672,1 1-1410,-18 19-3330</inkml:trace>
  <inkml:trace contextRef="#ctx0" brushRef="#br0" timeOffset="45894.625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9">7820 13691 19250,'-99'80'865,"58"-61"-385,23 1-288,36-40-128,3-20 64,19 1 193,39-21-65,0-19-160,20-1 32,21-19-192,-1 0-384,0-1-1570,-19 21-545,-1 19-960,0 20-8040</inkml:trace>
  <inkml:trace contextRef="#ctx0" brushRef="#br0" timeOffset="46527.6612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4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3">12645 13790 704,'-100'59'20403,"60"-38"-20210,40-21-225,0-21 96,40-38 160,-1-1 417,40-19-129,20 0-64,41-40 1,-1-1-161,20-19-256,-20 20-288,-1 20-609,-39-1-128,-18 41-1633,-22-1-2852</inkml:trace>
  <inkml:trace contextRef="#ctx0" brushRef="#br0" timeOffset="48580.7786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4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6">18917 11465 14701,'-20'21'929,"40"-21"-1121,0 19 288,1 2 673,17 18 64,23-19-705,-2 0-641,0 0-640,-19 0-96,19-1-897,-19-19-3876</inkml:trace>
  <inkml:trace contextRef="#ctx0" brushRef="#br0" timeOffset="49721.8439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4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9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9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6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9">8932 9697 18705,'0'20'321,"0"0"-418,0 0 33,0-1-320,20 21-289,-20-20-608,20 0-1602,19 0-2177</inkml:trace>
  <inkml:trace contextRef="#ctx0" brushRef="#br0" timeOffset="63034.6053">9091 9697 16687,'0'0'801,"-20"20"-929,20 0 128,0 0-416,0 19-802,0 1-1760</inkml:trace>
  <inkml:trace contextRef="#ctx0" brushRef="#br0" timeOffset="63445.6288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1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6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1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6">11393 10094 14637,'21'0'2595,"-1"21"-1410,-2-21 737,23 0-385,-21 0-736,19 0-128,1 0-673,0-21-129,-21 21-831,1 0-1026,-20 0-1602,0-20-4035</inkml:trace>
  <inkml:trace contextRef="#ctx0" brushRef="#br0" timeOffset="65321.7361">11533 9916 14029,'0'79'1057,"-20"-19"640,20 0 930,0-1-994,20-19-1216,-1-1-417,1-19-192,0 0-417,20 0-736,-21-20-2307,21 0-8359</inkml:trace>
  <inkml:trace contextRef="#ctx0" brushRef="#br0" timeOffset="65488.7457">11890 9737 17456,'0'79'256,"0"-39"-1153,0-20-672,0-1 1056,0 2-2177</inkml:trace>
  <inkml:trace contextRef="#ctx0" brushRef="#br0" timeOffset="65631.7539">12068 9717 20307,'0'59'993,"0"-19"-705,-19 0 449,19 20-449,-20-21-865,20 1-2401,0 0-3172</inkml:trace>
  <inkml:trace contextRef="#ctx0" brushRef="#br0" timeOffset="75993.3465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4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4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2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3.xml"/><Relationship Id="rId7" Type="http://schemas.openxmlformats.org/officeDocument/2006/relationships/image" Target="../media/image38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36.png"/><Relationship Id="rId4" Type="http://schemas.openxmlformats.org/officeDocument/2006/relationships/tags" Target="../tags/tag34.xml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8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40.png"/><Relationship Id="rId4" Type="http://schemas.openxmlformats.org/officeDocument/2006/relationships/tags" Target="../tags/tag39.xml"/><Relationship Id="rId9" Type="http://schemas.openxmlformats.org/officeDocument/2006/relationships/image" Target="../media/image39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47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6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45.png"/><Relationship Id="rId5" Type="http://schemas.openxmlformats.org/officeDocument/2006/relationships/tags" Target="../tags/tag47.xml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tags" Target="../tags/tag46.xml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35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5.xml"/><Relationship Id="rId7" Type="http://schemas.openxmlformats.org/officeDocument/2006/relationships/image" Target="../media/image5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4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59.xml"/><Relationship Id="rId7" Type="http://schemas.openxmlformats.org/officeDocument/2006/relationships/image" Target="../media/image6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7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46.png"/><Relationship Id="rId5" Type="http://schemas.openxmlformats.org/officeDocument/2006/relationships/tags" Target="../tags/tag64.xml"/><Relationship Id="rId15" Type="http://schemas.openxmlformats.org/officeDocument/2006/relationships/image" Target="../media/image63.emf"/><Relationship Id="rId10" Type="http://schemas.openxmlformats.org/officeDocument/2006/relationships/image" Target="../media/image45.png"/><Relationship Id="rId4" Type="http://schemas.openxmlformats.org/officeDocument/2006/relationships/tags" Target="../tags/tag63.xml"/><Relationship Id="rId9" Type="http://schemas.openxmlformats.org/officeDocument/2006/relationships/image" Target="../media/image44.png"/><Relationship Id="rId1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tags" Target="../tags/tag68.xml"/><Relationship Id="rId21" Type="http://schemas.openxmlformats.org/officeDocument/2006/relationships/image" Target="../media/image73.png"/><Relationship Id="rId7" Type="http://schemas.openxmlformats.org/officeDocument/2006/relationships/tags" Target="../tags/tag72.xml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tags" Target="../tags/tag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70.xml"/><Relationship Id="rId15" Type="http://schemas.openxmlformats.org/officeDocument/2006/relationships/image" Target="../media/image67.png"/><Relationship Id="rId23" Type="http://schemas.openxmlformats.org/officeDocument/2006/relationships/image" Target="../media/image74.emf"/><Relationship Id="rId10" Type="http://schemas.openxmlformats.org/officeDocument/2006/relationships/tags" Target="../tags/tag75.xml"/><Relationship Id="rId19" Type="http://schemas.openxmlformats.org/officeDocument/2006/relationships/image" Target="../media/image7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66.png"/><Relationship Id="rId22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6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5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9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4.png"/><Relationship Id="rId5" Type="http://schemas.openxmlformats.org/officeDocument/2006/relationships/tags" Target="../tags/tag14.xml"/><Relationship Id="rId15" Type="http://schemas.openxmlformats.org/officeDocument/2006/relationships/image" Target="../media/image18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4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9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3.png"/><Relationship Id="rId5" Type="http://schemas.openxmlformats.org/officeDocument/2006/relationships/tags" Target="../tags/tag28.xml"/><Relationship Id="rId10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Algortihm</a:t>
            </a:r>
            <a:r>
              <a:rPr lang="en-US" sz="2400" dirty="0" smtClean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</a:t>
            </a:r>
            <a:r>
              <a:rPr lang="en-US" sz="2400" b="1" dirty="0" smtClean="0"/>
              <a:t>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</a:t>
            </a:r>
            <a:r>
              <a:rPr lang="en-US" sz="1600" dirty="0" smtClean="0"/>
              <a:t>#features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16630"/>
            <a:ext cx="7971282" cy="73152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</a:t>
            </a:r>
            <a:r>
              <a:rPr lang="en-US" sz="2400" b="1" dirty="0" smtClean="0"/>
              <a:t>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3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</a:t>
            </a:r>
            <a:r>
              <a:rPr lang="en-US" sz="2400" dirty="0" smtClean="0"/>
              <a:t>prone to overfitting 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 \left[ \frac{1}{m} \sum\limits_{i=1}^{m} y ^{(i)} \log{h_\theta(x^{(i)}} + (1- y^{(i)}) \log{(1-h_\theta(x^{(i)}))}&#10;\right]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2443</TotalTime>
  <Words>403</Words>
  <Application>Microsoft Office PowerPoint</Application>
  <PresentationFormat>On-screen Show (16:9)</PresentationFormat>
  <Paragraphs>101</Paragraphs>
  <Slides>24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1_Lecture</vt:lpstr>
      <vt:lpstr>2_Office Theme</vt:lpstr>
      <vt:lpstr>3_Office Theme</vt:lpstr>
      <vt:lpstr>2_Lecture</vt:lpstr>
      <vt:lpstr>The problem of overfitting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Regularized logistic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ang</cp:lastModifiedBy>
  <cp:revision>259</cp:revision>
  <dcterms:created xsi:type="dcterms:W3CDTF">2010-07-08T21:59:02Z</dcterms:created>
  <dcterms:modified xsi:type="dcterms:W3CDTF">2011-10-10T03:51:46Z</dcterms:modified>
</cp:coreProperties>
</file>