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4"/>
    <p:sldMasterId id="2147483704" r:id="rId5"/>
    <p:sldMasterId id="2147483705" r:id="rId6"/>
    <p:sldMasterId id="214748370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Lst>
  <p:sldSz cy="5143500" cx="9144000"/>
  <p:notesSz cx="6858000" cy="9144000"/>
  <p:embeddedFontLst>
    <p:embeddedFont>
      <p:font typeface="Mukta ExtraBold"/>
      <p:bold r:id="rId57"/>
    </p:embeddedFont>
    <p:embeddedFont>
      <p:font typeface="Raleway"/>
      <p:regular r:id="rId58"/>
      <p:bold r:id="rId59"/>
      <p:italic r:id="rId60"/>
      <p:boldItalic r:id="rId61"/>
    </p:embeddedFont>
    <p:embeddedFont>
      <p:font typeface="Nunito"/>
      <p:regular r:id="rId62"/>
      <p:bold r:id="rId63"/>
      <p:italic r:id="rId64"/>
      <p:boldItalic r:id="rId65"/>
    </p:embeddedFont>
    <p:embeddedFont>
      <p:font typeface="Mukta"/>
      <p:regular r:id="rId66"/>
      <p:bold r:id="rId67"/>
    </p:embeddedFont>
    <p:embeddedFont>
      <p:font typeface="Amatic SC"/>
      <p:regular r:id="rId68"/>
      <p:bold r:id="rId69"/>
    </p:embeddedFont>
    <p:embeddedFont>
      <p:font typeface="Lato"/>
      <p:regular r:id="rId70"/>
      <p:bold r:id="rId71"/>
      <p:italic r:id="rId72"/>
      <p:boldItalic r:id="rId73"/>
    </p:embeddedFont>
    <p:embeddedFont>
      <p:font typeface="Fira Sans Extra Condensed Medium"/>
      <p:regular r:id="rId74"/>
      <p:bold r:id="rId75"/>
      <p:italic r:id="rId76"/>
      <p:boldItalic r:id="rId77"/>
    </p:embeddedFont>
    <p:embeddedFont>
      <p:font typeface="Maven Pro"/>
      <p:regular r:id="rId78"/>
      <p:bold r:id="rId79"/>
    </p:embeddedFont>
    <p:embeddedFont>
      <p:font typeface="Century Schoolbook"/>
      <p:regular r:id="rId80"/>
      <p:bold r:id="rId81"/>
      <p:italic r:id="rId82"/>
      <p:boldItalic r:id="rId83"/>
    </p:embeddedFont>
    <p:embeddedFont>
      <p:font typeface="Mukta SemiBold"/>
      <p:regular r:id="rId84"/>
      <p:bold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MuktaSemiBold-regular.fntdata"/><Relationship Id="rId83" Type="http://schemas.openxmlformats.org/officeDocument/2006/relationships/font" Target="fonts/CenturySchoolbook-boldItalic.fntdata"/><Relationship Id="rId42" Type="http://schemas.openxmlformats.org/officeDocument/2006/relationships/slide" Target="slides/slide34.xml"/><Relationship Id="rId41" Type="http://schemas.openxmlformats.org/officeDocument/2006/relationships/slide" Target="slides/slide33.xml"/><Relationship Id="rId85" Type="http://schemas.openxmlformats.org/officeDocument/2006/relationships/font" Target="fonts/MuktaSemiBold-bold.fntdata"/><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80" Type="http://schemas.openxmlformats.org/officeDocument/2006/relationships/font" Target="fonts/CenturySchoolbook-regular.fntdata"/><Relationship Id="rId82" Type="http://schemas.openxmlformats.org/officeDocument/2006/relationships/font" Target="fonts/CenturySchoolbook-italic.fntdata"/><Relationship Id="rId81" Type="http://schemas.openxmlformats.org/officeDocument/2006/relationships/font" Target="fonts/CenturySchoolbook-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font" Target="fonts/Lato-boldItalic.fntdata"/><Relationship Id="rId72" Type="http://schemas.openxmlformats.org/officeDocument/2006/relationships/font" Target="fonts/Lato-italic.fntdata"/><Relationship Id="rId31" Type="http://schemas.openxmlformats.org/officeDocument/2006/relationships/slide" Target="slides/slide23.xml"/><Relationship Id="rId75" Type="http://schemas.openxmlformats.org/officeDocument/2006/relationships/font" Target="fonts/FiraSansExtraCondensedMedium-bold.fntdata"/><Relationship Id="rId30" Type="http://schemas.openxmlformats.org/officeDocument/2006/relationships/slide" Target="slides/slide22.xml"/><Relationship Id="rId74" Type="http://schemas.openxmlformats.org/officeDocument/2006/relationships/font" Target="fonts/FiraSansExtraCondensedMedium-regular.fntdata"/><Relationship Id="rId33" Type="http://schemas.openxmlformats.org/officeDocument/2006/relationships/slide" Target="slides/slide25.xml"/><Relationship Id="rId77" Type="http://schemas.openxmlformats.org/officeDocument/2006/relationships/font" Target="fonts/FiraSansExtraCondensedMedium-boldItalic.fntdata"/><Relationship Id="rId32" Type="http://schemas.openxmlformats.org/officeDocument/2006/relationships/slide" Target="slides/slide24.xml"/><Relationship Id="rId76" Type="http://schemas.openxmlformats.org/officeDocument/2006/relationships/font" Target="fonts/FiraSansExtraCondensedMedium-italic.fntdata"/><Relationship Id="rId35" Type="http://schemas.openxmlformats.org/officeDocument/2006/relationships/slide" Target="slides/slide27.xml"/><Relationship Id="rId79" Type="http://schemas.openxmlformats.org/officeDocument/2006/relationships/font" Target="fonts/MavenPro-bold.fntdata"/><Relationship Id="rId34" Type="http://schemas.openxmlformats.org/officeDocument/2006/relationships/slide" Target="slides/slide26.xml"/><Relationship Id="rId78" Type="http://schemas.openxmlformats.org/officeDocument/2006/relationships/font" Target="fonts/MavenPro-regular.fntdata"/><Relationship Id="rId71" Type="http://schemas.openxmlformats.org/officeDocument/2006/relationships/font" Target="fonts/Lato-bold.fntdata"/><Relationship Id="rId70" Type="http://schemas.openxmlformats.org/officeDocument/2006/relationships/font" Target="fonts/Lato-regular.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Nunito-regular.fntdata"/><Relationship Id="rId61" Type="http://schemas.openxmlformats.org/officeDocument/2006/relationships/font" Target="fonts/Raleway-boldItalic.fntdata"/><Relationship Id="rId20" Type="http://schemas.openxmlformats.org/officeDocument/2006/relationships/slide" Target="slides/slide12.xml"/><Relationship Id="rId64" Type="http://schemas.openxmlformats.org/officeDocument/2006/relationships/font" Target="fonts/Nunito-italic.fntdata"/><Relationship Id="rId63" Type="http://schemas.openxmlformats.org/officeDocument/2006/relationships/font" Target="fonts/Nunito-bold.fntdata"/><Relationship Id="rId22" Type="http://schemas.openxmlformats.org/officeDocument/2006/relationships/slide" Target="slides/slide14.xml"/><Relationship Id="rId66" Type="http://schemas.openxmlformats.org/officeDocument/2006/relationships/font" Target="fonts/Mukta-regular.fntdata"/><Relationship Id="rId21" Type="http://schemas.openxmlformats.org/officeDocument/2006/relationships/slide" Target="slides/slide13.xml"/><Relationship Id="rId65" Type="http://schemas.openxmlformats.org/officeDocument/2006/relationships/font" Target="fonts/Nunito-boldItalic.fntdata"/><Relationship Id="rId24" Type="http://schemas.openxmlformats.org/officeDocument/2006/relationships/slide" Target="slides/slide16.xml"/><Relationship Id="rId68" Type="http://schemas.openxmlformats.org/officeDocument/2006/relationships/font" Target="fonts/AmaticSC-regular.fntdata"/><Relationship Id="rId23" Type="http://schemas.openxmlformats.org/officeDocument/2006/relationships/slide" Target="slides/slide15.xml"/><Relationship Id="rId67" Type="http://schemas.openxmlformats.org/officeDocument/2006/relationships/font" Target="fonts/Mukta-bold.fntdata"/><Relationship Id="rId60" Type="http://schemas.openxmlformats.org/officeDocument/2006/relationships/font" Target="fonts/Raleway-italic.fntdata"/><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AmaticSC-bold.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font" Target="fonts/MuktaExtraBold-bold.fntdata"/><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font" Target="fonts/Raleway-bold.fntdata"/><Relationship Id="rId14" Type="http://schemas.openxmlformats.org/officeDocument/2006/relationships/slide" Target="slides/slide6.xml"/><Relationship Id="rId58" Type="http://schemas.openxmlformats.org/officeDocument/2006/relationships/font" Target="fonts/Raleway-regular.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97eb49af36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97eb49af36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97eb49af36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97eb49af36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97eb49af36_0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97eb49af36_0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97eb49af36_0_1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97eb49af36_0_1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97e4fb97fe_8_26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97e4fb97fe_8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97e4fb97fe_8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97e4fb97fe_8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97e4fb97fe_8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97e4fb97fe_8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97e4fb97fe_8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97e4fb97fe_8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97e4fb97fe_8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97e4fb97fe_8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97e4fb97fe_8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97e4fb97fe_8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97eb49af3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97eb49af3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97e4fb97fe_8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97e4fb97fe_8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97e4fb97fe_8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97e4fb97fe_8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97e4fb97fe_8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97e4fb97fe_8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97e4fb97fe_13_30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97e4fb97fe_13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97e4fb97fe_13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97e4fb97fe_13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97e4fb97fe_13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97e4fb97fe_13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97e4fb97fe_13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97e4fb97fe_13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97e4fb97fe_13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97e4fb97fe_13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97e4fb97fe_13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97e4fb97fe_13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97e4fb97fe_13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97e4fb97fe_13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97eb49af3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97eb49af3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97e4fb97fe_13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97e4fb97fe_13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97e4fb97fe_13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97e4fb97fe_13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97e4fb97fe_13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97e4fb97fe_13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97e4fb97fe_13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97e4fb97fe_13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97e4fb97fe_13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97e4fb97fe_13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97e4fb97fe_13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97e4fb97fe_13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97e4fb97fe_13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97e4fb97fe_13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97e4fb97fe_13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97e4fb97fe_13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97e4fb97fe_13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97e4fb97fe_13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97e4fb97fe_13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97e4fb97fe_13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97eb49af36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97eb49af36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97e4fb97fe_18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g97e4fb97fe_18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97e4fb97fe_18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g97e4fb97fe_18_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g97e4fb97fe_18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g97e4fb97fe_18_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97e4fb97fe_18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g97e4fb97fe_18_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97e4fb97fe_18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g97e4fb97fe_18_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97e4fb97fe_18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g97e4fb97fe_18_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97e4fb97fe_18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g97e4fb97fe_18_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97e4fb97fe_18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g97e4fb97fe_18_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97e4fb97fe_13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97e4fb97fe_13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97eb49af36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97eb49af36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97eb49af36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97eb49af36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97eb49af36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97eb49af36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97eb49af36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97eb49af36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97eb49af36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97eb49af36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277" name="Shape 277"/>
        <p:cNvGrpSpPr/>
        <p:nvPr/>
      </p:nvGrpSpPr>
      <p:grpSpPr>
        <a:xfrm>
          <a:off x="0" y="0"/>
          <a:ext cx="0" cy="0"/>
          <a:chOff x="0" y="0"/>
          <a:chExt cx="0" cy="0"/>
        </a:xfrm>
      </p:grpSpPr>
      <p:grpSp>
        <p:nvGrpSpPr>
          <p:cNvPr id="278" name="Google Shape;278;p14"/>
          <p:cNvGrpSpPr/>
          <p:nvPr/>
        </p:nvGrpSpPr>
        <p:grpSpPr>
          <a:xfrm>
            <a:off x="7343003" y="3409675"/>
            <a:ext cx="1691422" cy="1732548"/>
            <a:chOff x="7343003" y="3409675"/>
            <a:chExt cx="1691422" cy="1732548"/>
          </a:xfrm>
        </p:grpSpPr>
        <p:grpSp>
          <p:nvGrpSpPr>
            <p:cNvPr id="279" name="Google Shape;279;p14"/>
            <p:cNvGrpSpPr/>
            <p:nvPr/>
          </p:nvGrpSpPr>
          <p:grpSpPr>
            <a:xfrm>
              <a:off x="7343003" y="4453711"/>
              <a:ext cx="316800" cy="688513"/>
              <a:chOff x="7343003" y="4453711"/>
              <a:chExt cx="316800" cy="688513"/>
            </a:xfrm>
          </p:grpSpPr>
          <p:sp>
            <p:nvSpPr>
              <p:cNvPr id="280" name="Google Shape;280;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14"/>
            <p:cNvGrpSpPr/>
            <p:nvPr/>
          </p:nvGrpSpPr>
          <p:grpSpPr>
            <a:xfrm>
              <a:off x="7801210" y="4105700"/>
              <a:ext cx="316800" cy="1036523"/>
              <a:chOff x="7801210" y="4105700"/>
              <a:chExt cx="316800" cy="1036523"/>
            </a:xfrm>
          </p:grpSpPr>
          <p:sp>
            <p:nvSpPr>
              <p:cNvPr id="283" name="Google Shape;283;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14"/>
            <p:cNvGrpSpPr/>
            <p:nvPr/>
          </p:nvGrpSpPr>
          <p:grpSpPr>
            <a:xfrm>
              <a:off x="8259418" y="3757688"/>
              <a:ext cx="316800" cy="1384535"/>
              <a:chOff x="8259418" y="3757688"/>
              <a:chExt cx="316800" cy="1384535"/>
            </a:xfrm>
          </p:grpSpPr>
          <p:sp>
            <p:nvSpPr>
              <p:cNvPr id="287" name="Google Shape;287;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14"/>
            <p:cNvGrpSpPr/>
            <p:nvPr/>
          </p:nvGrpSpPr>
          <p:grpSpPr>
            <a:xfrm>
              <a:off x="8717625" y="3409675"/>
              <a:ext cx="316800" cy="1732548"/>
              <a:chOff x="8717625" y="3409675"/>
              <a:chExt cx="316800" cy="1732548"/>
            </a:xfrm>
          </p:grpSpPr>
          <p:sp>
            <p:nvSpPr>
              <p:cNvPr id="292" name="Google Shape;292;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7" name="Google Shape;297;p14"/>
          <p:cNvGrpSpPr/>
          <p:nvPr/>
        </p:nvGrpSpPr>
        <p:grpSpPr>
          <a:xfrm>
            <a:off x="5043503" y="0"/>
            <a:ext cx="3814072" cy="3839102"/>
            <a:chOff x="5043503" y="0"/>
            <a:chExt cx="3814072" cy="3839102"/>
          </a:xfrm>
        </p:grpSpPr>
        <p:sp>
          <p:nvSpPr>
            <p:cNvPr id="298" name="Google Shape;298;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14"/>
            <p:cNvGrpSpPr/>
            <p:nvPr/>
          </p:nvGrpSpPr>
          <p:grpSpPr>
            <a:xfrm>
              <a:off x="7647812" y="2704283"/>
              <a:ext cx="635219" cy="635219"/>
              <a:chOff x="6725724" y="2701260"/>
              <a:chExt cx="1208101" cy="1208100"/>
            </a:xfrm>
          </p:grpSpPr>
          <p:sp>
            <p:nvSpPr>
              <p:cNvPr id="301" name="Google Shape;301;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14"/>
            <p:cNvGrpSpPr/>
            <p:nvPr/>
          </p:nvGrpSpPr>
          <p:grpSpPr>
            <a:xfrm>
              <a:off x="7952720" y="179238"/>
              <a:ext cx="873165" cy="873003"/>
              <a:chOff x="7754428" y="208725"/>
              <a:chExt cx="541800" cy="541800"/>
            </a:xfrm>
          </p:grpSpPr>
          <p:sp>
            <p:nvSpPr>
              <p:cNvPr id="306" name="Google Shape;306;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14"/>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315" name="Google Shape;315;p14"/>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316" name="Google Shape;316;p1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7" name="Shape 317"/>
        <p:cNvGrpSpPr/>
        <p:nvPr/>
      </p:nvGrpSpPr>
      <p:grpSpPr>
        <a:xfrm>
          <a:off x="0" y="0"/>
          <a:ext cx="0" cy="0"/>
          <a:chOff x="0" y="0"/>
          <a:chExt cx="0" cy="0"/>
        </a:xfrm>
      </p:grpSpPr>
      <p:grpSp>
        <p:nvGrpSpPr>
          <p:cNvPr id="318" name="Google Shape;318;p15"/>
          <p:cNvGrpSpPr/>
          <p:nvPr/>
        </p:nvGrpSpPr>
        <p:grpSpPr>
          <a:xfrm>
            <a:off x="146769" y="3406"/>
            <a:ext cx="1233215" cy="1384535"/>
            <a:chOff x="146769" y="3406"/>
            <a:chExt cx="1233215" cy="1384535"/>
          </a:xfrm>
        </p:grpSpPr>
        <p:grpSp>
          <p:nvGrpSpPr>
            <p:cNvPr id="319" name="Google Shape;319;p15"/>
            <p:cNvGrpSpPr/>
            <p:nvPr/>
          </p:nvGrpSpPr>
          <p:grpSpPr>
            <a:xfrm>
              <a:off x="1063183" y="3406"/>
              <a:ext cx="316800" cy="688513"/>
              <a:chOff x="1063183" y="3406"/>
              <a:chExt cx="316800" cy="688513"/>
            </a:xfrm>
          </p:grpSpPr>
          <p:sp>
            <p:nvSpPr>
              <p:cNvPr id="320" name="Google Shape;320;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5"/>
            <p:cNvGrpSpPr/>
            <p:nvPr/>
          </p:nvGrpSpPr>
          <p:grpSpPr>
            <a:xfrm>
              <a:off x="604976" y="3406"/>
              <a:ext cx="316800" cy="1036524"/>
              <a:chOff x="604976" y="3406"/>
              <a:chExt cx="316800" cy="1036524"/>
            </a:xfrm>
          </p:grpSpPr>
          <p:sp>
            <p:nvSpPr>
              <p:cNvPr id="323" name="Google Shape;323;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15"/>
            <p:cNvGrpSpPr/>
            <p:nvPr/>
          </p:nvGrpSpPr>
          <p:grpSpPr>
            <a:xfrm>
              <a:off x="146769" y="3406"/>
              <a:ext cx="316800" cy="1384535"/>
              <a:chOff x="146769" y="3406"/>
              <a:chExt cx="316800" cy="1384535"/>
            </a:xfrm>
          </p:grpSpPr>
          <p:sp>
            <p:nvSpPr>
              <p:cNvPr id="327" name="Google Shape;327;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1" name="Google Shape;331;p15"/>
          <p:cNvGrpSpPr/>
          <p:nvPr/>
        </p:nvGrpSpPr>
        <p:grpSpPr>
          <a:xfrm>
            <a:off x="6775084" y="2904008"/>
            <a:ext cx="2186148" cy="2239500"/>
            <a:chOff x="6775084" y="2904008"/>
            <a:chExt cx="2186148" cy="2239500"/>
          </a:xfrm>
        </p:grpSpPr>
        <p:grpSp>
          <p:nvGrpSpPr>
            <p:cNvPr id="332" name="Google Shape;332;p15"/>
            <p:cNvGrpSpPr/>
            <p:nvPr/>
          </p:nvGrpSpPr>
          <p:grpSpPr>
            <a:xfrm>
              <a:off x="6775084" y="4253708"/>
              <a:ext cx="409500" cy="889800"/>
              <a:chOff x="6775084" y="4253708"/>
              <a:chExt cx="409500" cy="889800"/>
            </a:xfrm>
          </p:grpSpPr>
          <p:sp>
            <p:nvSpPr>
              <p:cNvPr id="333" name="Google Shape;333;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15"/>
            <p:cNvGrpSpPr/>
            <p:nvPr/>
          </p:nvGrpSpPr>
          <p:grpSpPr>
            <a:xfrm>
              <a:off x="7367299" y="3804008"/>
              <a:ext cx="409500" cy="1339500"/>
              <a:chOff x="7367299" y="3804008"/>
              <a:chExt cx="409500" cy="1339500"/>
            </a:xfrm>
          </p:grpSpPr>
          <p:sp>
            <p:nvSpPr>
              <p:cNvPr id="336" name="Google Shape;336;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15"/>
            <p:cNvGrpSpPr/>
            <p:nvPr/>
          </p:nvGrpSpPr>
          <p:grpSpPr>
            <a:xfrm>
              <a:off x="7959516" y="3354008"/>
              <a:ext cx="409500" cy="1789500"/>
              <a:chOff x="7959516" y="3354008"/>
              <a:chExt cx="409500" cy="1789500"/>
            </a:xfrm>
          </p:grpSpPr>
          <p:sp>
            <p:nvSpPr>
              <p:cNvPr id="340" name="Google Shape;340;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15"/>
            <p:cNvGrpSpPr/>
            <p:nvPr/>
          </p:nvGrpSpPr>
          <p:grpSpPr>
            <a:xfrm>
              <a:off x="8551731" y="2904008"/>
              <a:ext cx="409500" cy="2239500"/>
              <a:chOff x="8551731" y="2904008"/>
              <a:chExt cx="409500" cy="2239500"/>
            </a:xfrm>
          </p:grpSpPr>
          <p:sp>
            <p:nvSpPr>
              <p:cNvPr id="345" name="Google Shape;345;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0" name="Google Shape;350;p15"/>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351" name="Google Shape;351;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2" name="Shape 352"/>
        <p:cNvGrpSpPr/>
        <p:nvPr/>
      </p:nvGrpSpPr>
      <p:grpSpPr>
        <a:xfrm>
          <a:off x="0" y="0"/>
          <a:ext cx="0" cy="0"/>
          <a:chOff x="0" y="0"/>
          <a:chExt cx="0" cy="0"/>
        </a:xfrm>
      </p:grpSpPr>
      <p:grpSp>
        <p:nvGrpSpPr>
          <p:cNvPr id="353" name="Google Shape;353;p16"/>
          <p:cNvGrpSpPr/>
          <p:nvPr/>
        </p:nvGrpSpPr>
        <p:grpSpPr>
          <a:xfrm>
            <a:off x="625966" y="299376"/>
            <a:ext cx="999312" cy="999312"/>
            <a:chOff x="348199" y="179450"/>
            <a:chExt cx="1116300" cy="1116300"/>
          </a:xfrm>
        </p:grpSpPr>
        <p:sp>
          <p:nvSpPr>
            <p:cNvPr id="354" name="Google Shape;354;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7" name="Google Shape;357;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58" name="Google Shape;358;p1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9" name="Shape 359"/>
        <p:cNvGrpSpPr/>
        <p:nvPr/>
      </p:nvGrpSpPr>
      <p:grpSpPr>
        <a:xfrm>
          <a:off x="0" y="0"/>
          <a:ext cx="0" cy="0"/>
          <a:chOff x="0" y="0"/>
          <a:chExt cx="0" cy="0"/>
        </a:xfrm>
      </p:grpSpPr>
      <p:grpSp>
        <p:nvGrpSpPr>
          <p:cNvPr id="360" name="Google Shape;360;p17"/>
          <p:cNvGrpSpPr/>
          <p:nvPr/>
        </p:nvGrpSpPr>
        <p:grpSpPr>
          <a:xfrm>
            <a:off x="625966" y="299376"/>
            <a:ext cx="999312" cy="999312"/>
            <a:chOff x="348199" y="179450"/>
            <a:chExt cx="1116300" cy="1116300"/>
          </a:xfrm>
        </p:grpSpPr>
        <p:sp>
          <p:nvSpPr>
            <p:cNvPr id="361" name="Google Shape;361;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4" name="Google Shape;364;p17"/>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65" name="Google Shape;365;p17"/>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66" name="Google Shape;366;p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7" name="Shape 367"/>
        <p:cNvGrpSpPr/>
        <p:nvPr/>
      </p:nvGrpSpPr>
      <p:grpSpPr>
        <a:xfrm>
          <a:off x="0" y="0"/>
          <a:ext cx="0" cy="0"/>
          <a:chOff x="0" y="0"/>
          <a:chExt cx="0" cy="0"/>
        </a:xfrm>
      </p:grpSpPr>
      <p:grpSp>
        <p:nvGrpSpPr>
          <p:cNvPr id="368" name="Google Shape;368;p18"/>
          <p:cNvGrpSpPr/>
          <p:nvPr/>
        </p:nvGrpSpPr>
        <p:grpSpPr>
          <a:xfrm>
            <a:off x="625966" y="299376"/>
            <a:ext cx="999312" cy="999312"/>
            <a:chOff x="348199" y="179450"/>
            <a:chExt cx="1116300" cy="1116300"/>
          </a:xfrm>
        </p:grpSpPr>
        <p:sp>
          <p:nvSpPr>
            <p:cNvPr id="369" name="Google Shape;369;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2" name="Google Shape;372;p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3" name="Shape 373"/>
        <p:cNvGrpSpPr/>
        <p:nvPr/>
      </p:nvGrpSpPr>
      <p:grpSpPr>
        <a:xfrm>
          <a:off x="0" y="0"/>
          <a:ext cx="0" cy="0"/>
          <a:chOff x="0" y="0"/>
          <a:chExt cx="0" cy="0"/>
        </a:xfrm>
      </p:grpSpPr>
      <p:grpSp>
        <p:nvGrpSpPr>
          <p:cNvPr id="374" name="Google Shape;374;p19"/>
          <p:cNvGrpSpPr/>
          <p:nvPr/>
        </p:nvGrpSpPr>
        <p:grpSpPr>
          <a:xfrm>
            <a:off x="625966" y="299376"/>
            <a:ext cx="999312" cy="999312"/>
            <a:chOff x="348199" y="179450"/>
            <a:chExt cx="1116300" cy="1116300"/>
          </a:xfrm>
        </p:grpSpPr>
        <p:sp>
          <p:nvSpPr>
            <p:cNvPr id="375" name="Google Shape;375;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19"/>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8" name="Google Shape;378;p19"/>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79" name="Google Shape;379;p1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80" name="Shape 380"/>
        <p:cNvGrpSpPr/>
        <p:nvPr/>
      </p:nvGrpSpPr>
      <p:grpSpPr>
        <a:xfrm>
          <a:off x="0" y="0"/>
          <a:ext cx="0" cy="0"/>
          <a:chOff x="0" y="0"/>
          <a:chExt cx="0" cy="0"/>
        </a:xfrm>
      </p:grpSpPr>
      <p:grpSp>
        <p:nvGrpSpPr>
          <p:cNvPr id="381" name="Google Shape;381;p20"/>
          <p:cNvGrpSpPr/>
          <p:nvPr/>
        </p:nvGrpSpPr>
        <p:grpSpPr>
          <a:xfrm>
            <a:off x="6866714" y="1306"/>
            <a:ext cx="2267451" cy="2601690"/>
            <a:chOff x="6790514" y="1306"/>
            <a:chExt cx="2267451" cy="2601690"/>
          </a:xfrm>
        </p:grpSpPr>
        <p:grpSp>
          <p:nvGrpSpPr>
            <p:cNvPr id="382" name="Google Shape;382;p20"/>
            <p:cNvGrpSpPr/>
            <p:nvPr/>
          </p:nvGrpSpPr>
          <p:grpSpPr>
            <a:xfrm>
              <a:off x="7067465" y="1306"/>
              <a:ext cx="1990500" cy="1990200"/>
              <a:chOff x="7067465" y="1306"/>
              <a:chExt cx="1990500" cy="1990200"/>
            </a:xfrm>
          </p:grpSpPr>
          <p:sp>
            <p:nvSpPr>
              <p:cNvPr id="383" name="Google Shape;383;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20"/>
            <p:cNvGrpSpPr/>
            <p:nvPr/>
          </p:nvGrpSpPr>
          <p:grpSpPr>
            <a:xfrm>
              <a:off x="8207126" y="1807996"/>
              <a:ext cx="795000" cy="795000"/>
              <a:chOff x="8207126" y="1807996"/>
              <a:chExt cx="795000" cy="795000"/>
            </a:xfrm>
          </p:grpSpPr>
          <p:sp>
            <p:nvSpPr>
              <p:cNvPr id="387" name="Google Shape;387;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20"/>
            <p:cNvGrpSpPr/>
            <p:nvPr/>
          </p:nvGrpSpPr>
          <p:grpSpPr>
            <a:xfrm>
              <a:off x="6790514" y="118857"/>
              <a:ext cx="548700" cy="548700"/>
              <a:chOff x="6790514" y="118857"/>
              <a:chExt cx="548700" cy="548700"/>
            </a:xfrm>
          </p:grpSpPr>
          <p:sp>
            <p:nvSpPr>
              <p:cNvPr id="391" name="Google Shape;391;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3" name="Google Shape;393;p20"/>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394" name="Google Shape;394;p2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5" name="Shape 395"/>
        <p:cNvGrpSpPr/>
        <p:nvPr/>
      </p:nvGrpSpPr>
      <p:grpSpPr>
        <a:xfrm>
          <a:off x="0" y="0"/>
          <a:ext cx="0" cy="0"/>
          <a:chOff x="0" y="0"/>
          <a:chExt cx="0" cy="0"/>
        </a:xfrm>
      </p:grpSpPr>
      <p:grpSp>
        <p:nvGrpSpPr>
          <p:cNvPr id="396" name="Google Shape;396;p21"/>
          <p:cNvGrpSpPr/>
          <p:nvPr/>
        </p:nvGrpSpPr>
        <p:grpSpPr>
          <a:xfrm>
            <a:off x="625966" y="299376"/>
            <a:ext cx="999312" cy="999312"/>
            <a:chOff x="348199" y="179450"/>
            <a:chExt cx="1116300" cy="1116300"/>
          </a:xfrm>
        </p:grpSpPr>
        <p:sp>
          <p:nvSpPr>
            <p:cNvPr id="397" name="Google Shape;397;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0" name="Google Shape;400;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401" name="Google Shape;401;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02" name="Google Shape;402;p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3" name="Shape 403"/>
        <p:cNvGrpSpPr/>
        <p:nvPr/>
      </p:nvGrpSpPr>
      <p:grpSpPr>
        <a:xfrm>
          <a:off x="0" y="0"/>
          <a:ext cx="0" cy="0"/>
          <a:chOff x="0" y="0"/>
          <a:chExt cx="0" cy="0"/>
        </a:xfrm>
      </p:grpSpPr>
      <p:grpSp>
        <p:nvGrpSpPr>
          <p:cNvPr id="404" name="Google Shape;404;p22"/>
          <p:cNvGrpSpPr/>
          <p:nvPr/>
        </p:nvGrpSpPr>
        <p:grpSpPr>
          <a:xfrm>
            <a:off x="713373" y="3847119"/>
            <a:ext cx="825392" cy="825392"/>
            <a:chOff x="348199" y="179450"/>
            <a:chExt cx="1116300" cy="1116300"/>
          </a:xfrm>
        </p:grpSpPr>
        <p:sp>
          <p:nvSpPr>
            <p:cNvPr id="405" name="Google Shape;405;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22"/>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408" name="Google Shape;408;p2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409" name="Shape 409"/>
        <p:cNvGrpSpPr/>
        <p:nvPr/>
      </p:nvGrpSpPr>
      <p:grpSpPr>
        <a:xfrm>
          <a:off x="0" y="0"/>
          <a:ext cx="0" cy="0"/>
          <a:chOff x="0" y="0"/>
          <a:chExt cx="0" cy="0"/>
        </a:xfrm>
      </p:grpSpPr>
      <p:grpSp>
        <p:nvGrpSpPr>
          <p:cNvPr id="410" name="Google Shape;410;p23"/>
          <p:cNvGrpSpPr/>
          <p:nvPr/>
        </p:nvGrpSpPr>
        <p:grpSpPr>
          <a:xfrm>
            <a:off x="52" y="4099200"/>
            <a:ext cx="9144036" cy="1044300"/>
            <a:chOff x="52" y="4099200"/>
            <a:chExt cx="9144036" cy="1044300"/>
          </a:xfrm>
        </p:grpSpPr>
        <p:grpSp>
          <p:nvGrpSpPr>
            <p:cNvPr id="411" name="Google Shape;411;p23"/>
            <p:cNvGrpSpPr/>
            <p:nvPr/>
          </p:nvGrpSpPr>
          <p:grpSpPr>
            <a:xfrm>
              <a:off x="52" y="4309200"/>
              <a:ext cx="231622" cy="834300"/>
              <a:chOff x="2688737" y="4301380"/>
              <a:chExt cx="231900" cy="834300"/>
            </a:xfrm>
          </p:grpSpPr>
          <p:sp>
            <p:nvSpPr>
              <p:cNvPr id="412" name="Google Shape;412;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23"/>
            <p:cNvGrpSpPr/>
            <p:nvPr/>
          </p:nvGrpSpPr>
          <p:grpSpPr>
            <a:xfrm>
              <a:off x="371406" y="4099200"/>
              <a:ext cx="231622" cy="1044300"/>
              <a:chOff x="2688737" y="4091380"/>
              <a:chExt cx="231900" cy="1044300"/>
            </a:xfrm>
          </p:grpSpPr>
          <p:sp>
            <p:nvSpPr>
              <p:cNvPr id="417" name="Google Shape;417;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3"/>
            <p:cNvGrpSpPr/>
            <p:nvPr/>
          </p:nvGrpSpPr>
          <p:grpSpPr>
            <a:xfrm>
              <a:off x="742761" y="4309200"/>
              <a:ext cx="231622" cy="834300"/>
              <a:chOff x="2688737" y="4301380"/>
              <a:chExt cx="231900" cy="834300"/>
            </a:xfrm>
          </p:grpSpPr>
          <p:sp>
            <p:nvSpPr>
              <p:cNvPr id="423" name="Google Shape;423;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23"/>
            <p:cNvGrpSpPr/>
            <p:nvPr/>
          </p:nvGrpSpPr>
          <p:grpSpPr>
            <a:xfrm>
              <a:off x="1114115" y="4518900"/>
              <a:ext cx="231622" cy="624600"/>
              <a:chOff x="2688737" y="4511080"/>
              <a:chExt cx="231900" cy="624600"/>
            </a:xfrm>
          </p:grpSpPr>
          <p:sp>
            <p:nvSpPr>
              <p:cNvPr id="428" name="Google Shape;428;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23"/>
            <p:cNvGrpSpPr/>
            <p:nvPr/>
          </p:nvGrpSpPr>
          <p:grpSpPr>
            <a:xfrm>
              <a:off x="1856753" y="4099200"/>
              <a:ext cx="231600" cy="1044300"/>
              <a:chOff x="1856753" y="4099200"/>
              <a:chExt cx="231600" cy="1044300"/>
            </a:xfrm>
          </p:grpSpPr>
          <p:sp>
            <p:nvSpPr>
              <p:cNvPr id="432" name="Google Shape;432;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23"/>
            <p:cNvGrpSpPr/>
            <p:nvPr/>
          </p:nvGrpSpPr>
          <p:grpSpPr>
            <a:xfrm>
              <a:off x="2228107" y="4309200"/>
              <a:ext cx="231600" cy="834300"/>
              <a:chOff x="2228107" y="4309200"/>
              <a:chExt cx="231600" cy="834300"/>
            </a:xfrm>
          </p:grpSpPr>
          <p:sp>
            <p:nvSpPr>
              <p:cNvPr id="438" name="Google Shape;438;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3"/>
            <p:cNvGrpSpPr/>
            <p:nvPr/>
          </p:nvGrpSpPr>
          <p:grpSpPr>
            <a:xfrm>
              <a:off x="2599462" y="4518900"/>
              <a:ext cx="231600" cy="624600"/>
              <a:chOff x="2599462" y="4518900"/>
              <a:chExt cx="231600" cy="624600"/>
            </a:xfrm>
          </p:grpSpPr>
          <p:sp>
            <p:nvSpPr>
              <p:cNvPr id="443" name="Google Shape;443;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23"/>
            <p:cNvGrpSpPr/>
            <p:nvPr/>
          </p:nvGrpSpPr>
          <p:grpSpPr>
            <a:xfrm>
              <a:off x="3342171" y="4099200"/>
              <a:ext cx="231600" cy="1044300"/>
              <a:chOff x="3342171" y="4099200"/>
              <a:chExt cx="231600" cy="1044300"/>
            </a:xfrm>
          </p:grpSpPr>
          <p:sp>
            <p:nvSpPr>
              <p:cNvPr id="447" name="Google Shape;447;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23"/>
            <p:cNvGrpSpPr/>
            <p:nvPr/>
          </p:nvGrpSpPr>
          <p:grpSpPr>
            <a:xfrm>
              <a:off x="3713525" y="4309200"/>
              <a:ext cx="231600" cy="834300"/>
              <a:chOff x="3713525" y="4309200"/>
              <a:chExt cx="231600" cy="834300"/>
            </a:xfrm>
          </p:grpSpPr>
          <p:sp>
            <p:nvSpPr>
              <p:cNvPr id="453" name="Google Shape;453;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23"/>
            <p:cNvGrpSpPr/>
            <p:nvPr/>
          </p:nvGrpSpPr>
          <p:grpSpPr>
            <a:xfrm>
              <a:off x="1485398" y="4309200"/>
              <a:ext cx="231600" cy="834300"/>
              <a:chOff x="1485398" y="4309200"/>
              <a:chExt cx="231600" cy="834300"/>
            </a:xfrm>
          </p:grpSpPr>
          <p:sp>
            <p:nvSpPr>
              <p:cNvPr id="458" name="Google Shape;458;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23"/>
            <p:cNvGrpSpPr/>
            <p:nvPr/>
          </p:nvGrpSpPr>
          <p:grpSpPr>
            <a:xfrm>
              <a:off x="4084879" y="4518900"/>
              <a:ext cx="231600" cy="624600"/>
              <a:chOff x="4084879" y="4518900"/>
              <a:chExt cx="231600" cy="624600"/>
            </a:xfrm>
          </p:grpSpPr>
          <p:sp>
            <p:nvSpPr>
              <p:cNvPr id="463" name="Google Shape;463;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23"/>
            <p:cNvGrpSpPr/>
            <p:nvPr/>
          </p:nvGrpSpPr>
          <p:grpSpPr>
            <a:xfrm>
              <a:off x="2970816" y="4309200"/>
              <a:ext cx="231600" cy="834300"/>
              <a:chOff x="2970816" y="4309200"/>
              <a:chExt cx="231600" cy="834300"/>
            </a:xfrm>
          </p:grpSpPr>
          <p:sp>
            <p:nvSpPr>
              <p:cNvPr id="467" name="Google Shape;467;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23"/>
            <p:cNvGrpSpPr/>
            <p:nvPr/>
          </p:nvGrpSpPr>
          <p:grpSpPr>
            <a:xfrm>
              <a:off x="4456234" y="4309200"/>
              <a:ext cx="231600" cy="834300"/>
              <a:chOff x="4456234" y="4309200"/>
              <a:chExt cx="231600" cy="834300"/>
            </a:xfrm>
          </p:grpSpPr>
          <p:sp>
            <p:nvSpPr>
              <p:cNvPr id="472" name="Google Shape;472;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23"/>
            <p:cNvGrpSpPr/>
            <p:nvPr/>
          </p:nvGrpSpPr>
          <p:grpSpPr>
            <a:xfrm>
              <a:off x="4827588" y="4099200"/>
              <a:ext cx="231600" cy="1044300"/>
              <a:chOff x="4827588" y="4099200"/>
              <a:chExt cx="231600" cy="1044300"/>
            </a:xfrm>
          </p:grpSpPr>
          <p:sp>
            <p:nvSpPr>
              <p:cNvPr id="477" name="Google Shape;477;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23"/>
            <p:cNvGrpSpPr/>
            <p:nvPr/>
          </p:nvGrpSpPr>
          <p:grpSpPr>
            <a:xfrm>
              <a:off x="5198943" y="4309200"/>
              <a:ext cx="231600" cy="834300"/>
              <a:chOff x="5198943" y="4309200"/>
              <a:chExt cx="231600" cy="834300"/>
            </a:xfrm>
          </p:grpSpPr>
          <p:sp>
            <p:nvSpPr>
              <p:cNvPr id="483" name="Google Shape;483;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23"/>
            <p:cNvGrpSpPr/>
            <p:nvPr/>
          </p:nvGrpSpPr>
          <p:grpSpPr>
            <a:xfrm>
              <a:off x="5570297" y="4518900"/>
              <a:ext cx="231600" cy="624600"/>
              <a:chOff x="5570297" y="4518900"/>
              <a:chExt cx="231600" cy="624600"/>
            </a:xfrm>
          </p:grpSpPr>
          <p:sp>
            <p:nvSpPr>
              <p:cNvPr id="488" name="Google Shape;488;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23"/>
            <p:cNvGrpSpPr/>
            <p:nvPr/>
          </p:nvGrpSpPr>
          <p:grpSpPr>
            <a:xfrm>
              <a:off x="5941652" y="4309200"/>
              <a:ext cx="231600" cy="834300"/>
              <a:chOff x="5941652" y="4309200"/>
              <a:chExt cx="231600" cy="834300"/>
            </a:xfrm>
          </p:grpSpPr>
          <p:sp>
            <p:nvSpPr>
              <p:cNvPr id="492" name="Google Shape;492;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3"/>
            <p:cNvGrpSpPr/>
            <p:nvPr/>
          </p:nvGrpSpPr>
          <p:grpSpPr>
            <a:xfrm>
              <a:off x="6313006" y="4099200"/>
              <a:ext cx="231600" cy="1044300"/>
              <a:chOff x="6313006" y="4099200"/>
              <a:chExt cx="231600" cy="1044300"/>
            </a:xfrm>
          </p:grpSpPr>
          <p:sp>
            <p:nvSpPr>
              <p:cNvPr id="497" name="Google Shape;497;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3"/>
            <p:cNvGrpSpPr/>
            <p:nvPr/>
          </p:nvGrpSpPr>
          <p:grpSpPr>
            <a:xfrm>
              <a:off x="6684361" y="4309200"/>
              <a:ext cx="231600" cy="834300"/>
              <a:chOff x="6684361" y="4309200"/>
              <a:chExt cx="231600" cy="834300"/>
            </a:xfrm>
          </p:grpSpPr>
          <p:sp>
            <p:nvSpPr>
              <p:cNvPr id="503" name="Google Shape;503;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23"/>
            <p:cNvGrpSpPr/>
            <p:nvPr/>
          </p:nvGrpSpPr>
          <p:grpSpPr>
            <a:xfrm>
              <a:off x="7055715" y="4518900"/>
              <a:ext cx="231600" cy="624600"/>
              <a:chOff x="7055715" y="4518900"/>
              <a:chExt cx="231600" cy="624600"/>
            </a:xfrm>
          </p:grpSpPr>
          <p:sp>
            <p:nvSpPr>
              <p:cNvPr id="508" name="Google Shape;508;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23"/>
            <p:cNvGrpSpPr/>
            <p:nvPr/>
          </p:nvGrpSpPr>
          <p:grpSpPr>
            <a:xfrm>
              <a:off x="7798424" y="4099200"/>
              <a:ext cx="231600" cy="1044300"/>
              <a:chOff x="7798424" y="4099200"/>
              <a:chExt cx="231600" cy="1044300"/>
            </a:xfrm>
          </p:grpSpPr>
          <p:sp>
            <p:nvSpPr>
              <p:cNvPr id="512" name="Google Shape;512;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23"/>
            <p:cNvGrpSpPr/>
            <p:nvPr/>
          </p:nvGrpSpPr>
          <p:grpSpPr>
            <a:xfrm>
              <a:off x="8169779" y="4309200"/>
              <a:ext cx="231600" cy="834300"/>
              <a:chOff x="8169779" y="4309200"/>
              <a:chExt cx="231600" cy="834300"/>
            </a:xfrm>
          </p:grpSpPr>
          <p:sp>
            <p:nvSpPr>
              <p:cNvPr id="518" name="Google Shape;518;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23"/>
            <p:cNvGrpSpPr/>
            <p:nvPr/>
          </p:nvGrpSpPr>
          <p:grpSpPr>
            <a:xfrm>
              <a:off x="7427070" y="4309200"/>
              <a:ext cx="231600" cy="834300"/>
              <a:chOff x="7427070" y="4309200"/>
              <a:chExt cx="231600" cy="834300"/>
            </a:xfrm>
          </p:grpSpPr>
          <p:sp>
            <p:nvSpPr>
              <p:cNvPr id="523" name="Google Shape;523;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23"/>
            <p:cNvGrpSpPr/>
            <p:nvPr/>
          </p:nvGrpSpPr>
          <p:grpSpPr>
            <a:xfrm>
              <a:off x="8541133" y="4518900"/>
              <a:ext cx="231600" cy="624600"/>
              <a:chOff x="8541133" y="4518900"/>
              <a:chExt cx="231600" cy="624600"/>
            </a:xfrm>
          </p:grpSpPr>
          <p:sp>
            <p:nvSpPr>
              <p:cNvPr id="528" name="Google Shape;528;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23"/>
            <p:cNvGrpSpPr/>
            <p:nvPr/>
          </p:nvGrpSpPr>
          <p:grpSpPr>
            <a:xfrm>
              <a:off x="8912488" y="4309200"/>
              <a:ext cx="231600" cy="834300"/>
              <a:chOff x="8912488" y="4309200"/>
              <a:chExt cx="231600" cy="834300"/>
            </a:xfrm>
          </p:grpSpPr>
          <p:sp>
            <p:nvSpPr>
              <p:cNvPr id="532" name="Google Shape;532;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6" name="Google Shape;536;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537" name="Google Shape;537;p23"/>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538" name="Google Shape;538;p2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9" name="Shape 539"/>
        <p:cNvGrpSpPr/>
        <p:nvPr/>
      </p:nvGrpSpPr>
      <p:grpSpPr>
        <a:xfrm>
          <a:off x="0" y="0"/>
          <a:ext cx="0" cy="0"/>
          <a:chOff x="0" y="0"/>
          <a:chExt cx="0" cy="0"/>
        </a:xfrm>
      </p:grpSpPr>
      <p:sp>
        <p:nvSpPr>
          <p:cNvPr id="540" name="Google Shape;540;p2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lt1"/>
            </a:gs>
            <a:gs pos="100000">
              <a:schemeClr val="accent3"/>
            </a:gs>
          </a:gsLst>
          <a:lin ang="5400012" scaled="0"/>
        </a:gradFill>
      </p:bgPr>
    </p:bg>
    <p:spTree>
      <p:nvGrpSpPr>
        <p:cNvPr id="544" name="Shape 544"/>
        <p:cNvGrpSpPr/>
        <p:nvPr/>
      </p:nvGrpSpPr>
      <p:grpSpPr>
        <a:xfrm>
          <a:off x="0" y="0"/>
          <a:ext cx="0" cy="0"/>
          <a:chOff x="0" y="0"/>
          <a:chExt cx="0" cy="0"/>
        </a:xfrm>
      </p:grpSpPr>
      <p:sp>
        <p:nvSpPr>
          <p:cNvPr id="545" name="Google Shape;545;p26"/>
          <p:cNvSpPr/>
          <p:nvPr/>
        </p:nvSpPr>
        <p:spPr>
          <a:xfrm>
            <a:off x="720000" y="1503150"/>
            <a:ext cx="7704000" cy="2137200"/>
          </a:xfrm>
          <a:prstGeom prst="roundRect">
            <a:avLst>
              <a:gd fmla="val 8467" name="adj"/>
            </a:avLst>
          </a:prstGeom>
          <a:solidFill>
            <a:schemeClr val="lt2"/>
          </a:solidFill>
          <a:ln>
            <a:noFill/>
          </a:ln>
          <a:effectLst>
            <a:outerShdw blurRad="242888" rotWithShape="0" algn="bl" dir="6660000" dist="66675">
              <a:srgbClr val="999999">
                <a:alpha val="8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rot="10800000">
            <a:off x="4450270" y="3087793"/>
            <a:ext cx="4870891" cy="2129033"/>
          </a:xfrm>
          <a:custGeom>
            <a:rect b="b" l="l" r="r" t="t"/>
            <a:pathLst>
              <a:path extrusionOk="0" fill="none" h="33039" w="75588">
                <a:moveTo>
                  <a:pt x="1" y="33039"/>
                </a:moveTo>
                <a:cubicBezTo>
                  <a:pt x="1" y="33039"/>
                  <a:pt x="4453" y="23942"/>
                  <a:pt x="17704" y="20416"/>
                </a:cubicBezTo>
                <a:cubicBezTo>
                  <a:pt x="30637" y="16980"/>
                  <a:pt x="38078" y="22837"/>
                  <a:pt x="54442" y="18587"/>
                </a:cubicBezTo>
                <a:cubicBezTo>
                  <a:pt x="70806" y="14338"/>
                  <a:pt x="75588" y="0"/>
                  <a:pt x="75588" y="0"/>
                </a:cubicBezTo>
              </a:path>
            </a:pathLst>
          </a:custGeom>
          <a:no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rot="10800000">
            <a:off x="3664126" y="2442500"/>
            <a:ext cx="5526761" cy="2823116"/>
          </a:xfrm>
          <a:custGeom>
            <a:rect b="b" l="l" r="r" t="t"/>
            <a:pathLst>
              <a:path extrusionOk="0" fill="none" h="43810" w="85766">
                <a:moveTo>
                  <a:pt x="0" y="43810"/>
                </a:moveTo>
                <a:cubicBezTo>
                  <a:pt x="0" y="43810"/>
                  <a:pt x="2953" y="31217"/>
                  <a:pt x="18755" y="25431"/>
                </a:cubicBezTo>
                <a:cubicBezTo>
                  <a:pt x="33512" y="20029"/>
                  <a:pt x="44718" y="26812"/>
                  <a:pt x="63933" y="21822"/>
                </a:cubicBezTo>
                <a:cubicBezTo>
                  <a:pt x="83142" y="16837"/>
                  <a:pt x="85765" y="1"/>
                  <a:pt x="85765" y="1"/>
                </a:cubicBezTo>
              </a:path>
            </a:pathLst>
          </a:custGeom>
          <a:no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720000" y="1503150"/>
            <a:ext cx="7704000" cy="2137200"/>
          </a:xfrm>
          <a:prstGeom prst="roundRect">
            <a:avLst>
              <a:gd fmla="val 8467" name="adj"/>
            </a:avLst>
          </a:prstGeom>
          <a:solidFill>
            <a:schemeClr val="lt2"/>
          </a:solidFill>
          <a:ln>
            <a:noFill/>
          </a:ln>
          <a:effectLst>
            <a:outerShdw blurRad="314325" rotWithShape="0" algn="bl" dir="19020000" dist="142875">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516500" y="-152400"/>
            <a:ext cx="5526761" cy="2823116"/>
          </a:xfrm>
          <a:custGeom>
            <a:rect b="b" l="l" r="r" t="t"/>
            <a:pathLst>
              <a:path extrusionOk="0" h="43810" w="85766">
                <a:moveTo>
                  <a:pt x="0" y="43810"/>
                </a:moveTo>
                <a:cubicBezTo>
                  <a:pt x="0" y="43810"/>
                  <a:pt x="2953" y="31217"/>
                  <a:pt x="18755" y="25431"/>
                </a:cubicBezTo>
                <a:cubicBezTo>
                  <a:pt x="33512" y="20029"/>
                  <a:pt x="44718" y="26812"/>
                  <a:pt x="63933" y="21822"/>
                </a:cubicBezTo>
                <a:cubicBezTo>
                  <a:pt x="83142" y="16837"/>
                  <a:pt x="85765" y="1"/>
                  <a:pt x="85765" y="1"/>
                </a:cubicBezTo>
                <a:lnTo>
                  <a:pt x="0" y="1"/>
                </a:lnTo>
                <a:close/>
              </a:path>
            </a:pathLst>
          </a:custGeom>
          <a:gradFill>
            <a:gsLst>
              <a:gs pos="0">
                <a:schemeClr val="lt1"/>
              </a:gs>
              <a:gs pos="100000">
                <a:schemeClr val="accent3"/>
              </a:gs>
            </a:gsLst>
            <a:lin ang="5400012" scaled="0"/>
          </a:gradFill>
          <a:ln>
            <a:noFill/>
          </a:ln>
          <a:effectLst>
            <a:outerShdw blurRad="157163" rotWithShape="0" algn="bl" dir="8100000" dist="95250">
              <a:srgbClr val="999999">
                <a:alpha val="6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646774" y="-103610"/>
            <a:ext cx="4870891" cy="2129033"/>
          </a:xfrm>
          <a:custGeom>
            <a:rect b="b" l="l" r="r" t="t"/>
            <a:pathLst>
              <a:path extrusionOk="0" h="33039" w="75588">
                <a:moveTo>
                  <a:pt x="1" y="33039"/>
                </a:moveTo>
                <a:cubicBezTo>
                  <a:pt x="1" y="33039"/>
                  <a:pt x="4453" y="23942"/>
                  <a:pt x="17704" y="20416"/>
                </a:cubicBezTo>
                <a:cubicBezTo>
                  <a:pt x="30637" y="16980"/>
                  <a:pt x="38078" y="22837"/>
                  <a:pt x="54442" y="18587"/>
                </a:cubicBezTo>
                <a:cubicBezTo>
                  <a:pt x="70806" y="14338"/>
                  <a:pt x="75588" y="0"/>
                  <a:pt x="75588" y="0"/>
                </a:cubicBezTo>
                <a:lnTo>
                  <a:pt x="1" y="0"/>
                </a:lnTo>
                <a:close/>
              </a:path>
            </a:pathLst>
          </a:custGeom>
          <a:gradFill>
            <a:gsLst>
              <a:gs pos="0">
                <a:schemeClr val="lt1"/>
              </a:gs>
              <a:gs pos="100000">
                <a:schemeClr val="accent3"/>
              </a:gs>
            </a:gsLst>
            <a:lin ang="5400012" scaled="0"/>
          </a:gradFill>
          <a:ln>
            <a:noFill/>
          </a:ln>
          <a:effectLst>
            <a:outerShdw blurRad="157163" rotWithShape="0" algn="bl" dir="8100000" dist="95250">
              <a:srgbClr val="B7B7B7">
                <a:alpha val="6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516500" y="-152400"/>
            <a:ext cx="5526761" cy="2823116"/>
          </a:xfrm>
          <a:custGeom>
            <a:rect b="b" l="l" r="r" t="t"/>
            <a:pathLst>
              <a:path extrusionOk="0" fill="none" h="43810" w="85766">
                <a:moveTo>
                  <a:pt x="0" y="43810"/>
                </a:moveTo>
                <a:cubicBezTo>
                  <a:pt x="0" y="43810"/>
                  <a:pt x="2953" y="31217"/>
                  <a:pt x="18755" y="25431"/>
                </a:cubicBezTo>
                <a:cubicBezTo>
                  <a:pt x="33512" y="20029"/>
                  <a:pt x="44718" y="26812"/>
                  <a:pt x="63933" y="21822"/>
                </a:cubicBezTo>
                <a:cubicBezTo>
                  <a:pt x="83142" y="16837"/>
                  <a:pt x="85765" y="1"/>
                  <a:pt x="85765" y="1"/>
                </a:cubicBezTo>
              </a:path>
            </a:pathLst>
          </a:custGeom>
          <a:no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rot="10800000">
            <a:off x="3664126" y="2442500"/>
            <a:ext cx="5526761" cy="2823116"/>
          </a:xfrm>
          <a:custGeom>
            <a:rect b="b" l="l" r="r" t="t"/>
            <a:pathLst>
              <a:path extrusionOk="0" h="43810" w="85766">
                <a:moveTo>
                  <a:pt x="0" y="43810"/>
                </a:moveTo>
                <a:cubicBezTo>
                  <a:pt x="0" y="43810"/>
                  <a:pt x="2953" y="31217"/>
                  <a:pt x="18755" y="25431"/>
                </a:cubicBezTo>
                <a:cubicBezTo>
                  <a:pt x="33512" y="20029"/>
                  <a:pt x="44718" y="26812"/>
                  <a:pt x="63933" y="21822"/>
                </a:cubicBezTo>
                <a:cubicBezTo>
                  <a:pt x="83142" y="16837"/>
                  <a:pt x="85765" y="1"/>
                  <a:pt x="85765" y="1"/>
                </a:cubicBezTo>
                <a:lnTo>
                  <a:pt x="0" y="1"/>
                </a:lnTo>
                <a:close/>
              </a:path>
            </a:pathLst>
          </a:custGeom>
          <a:gradFill>
            <a:gsLst>
              <a:gs pos="0">
                <a:schemeClr val="lt1"/>
              </a:gs>
              <a:gs pos="100000">
                <a:schemeClr val="accent3"/>
              </a:gs>
            </a:gsLst>
            <a:lin ang="2700006" scaled="0"/>
          </a:gradFill>
          <a:ln>
            <a:noFill/>
          </a:ln>
          <a:effectLst>
            <a:outerShdw blurRad="142875" rotWithShape="0" algn="bl" dir="10980000" dist="95250">
              <a:srgbClr val="CCCCCC">
                <a:alpha val="6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rot="10800000">
            <a:off x="4450270" y="3087793"/>
            <a:ext cx="4870891" cy="2129033"/>
          </a:xfrm>
          <a:custGeom>
            <a:rect b="b" l="l" r="r" t="t"/>
            <a:pathLst>
              <a:path extrusionOk="0" h="33039" w="75588">
                <a:moveTo>
                  <a:pt x="1" y="33039"/>
                </a:moveTo>
                <a:cubicBezTo>
                  <a:pt x="1" y="33039"/>
                  <a:pt x="4453" y="23942"/>
                  <a:pt x="17704" y="20416"/>
                </a:cubicBezTo>
                <a:cubicBezTo>
                  <a:pt x="30637" y="16980"/>
                  <a:pt x="38078" y="22837"/>
                  <a:pt x="54442" y="18587"/>
                </a:cubicBezTo>
                <a:cubicBezTo>
                  <a:pt x="70806" y="14338"/>
                  <a:pt x="75588" y="0"/>
                  <a:pt x="75588" y="0"/>
                </a:cubicBezTo>
                <a:lnTo>
                  <a:pt x="1" y="0"/>
                </a:lnTo>
                <a:close/>
              </a:path>
            </a:pathLst>
          </a:custGeom>
          <a:gradFill>
            <a:gsLst>
              <a:gs pos="0">
                <a:schemeClr val="lt1"/>
              </a:gs>
              <a:gs pos="100000">
                <a:schemeClr val="accent3"/>
              </a:gs>
            </a:gsLst>
            <a:lin ang="2700006" scaled="0"/>
          </a:gradFill>
          <a:ln>
            <a:noFill/>
          </a:ln>
          <a:effectLst>
            <a:outerShdw blurRad="114300" rotWithShape="0" algn="bl" dir="10980000" dist="95250">
              <a:srgbClr val="CCCCCC">
                <a:alpha val="6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txBox="1"/>
          <p:nvPr>
            <p:ph type="ctrTitle"/>
          </p:nvPr>
        </p:nvSpPr>
        <p:spPr>
          <a:xfrm>
            <a:off x="726500" y="1698450"/>
            <a:ext cx="7691100" cy="9540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55" name="Google Shape;555;p26"/>
          <p:cNvSpPr txBox="1"/>
          <p:nvPr>
            <p:ph idx="1" type="subTitle"/>
          </p:nvPr>
        </p:nvSpPr>
        <p:spPr>
          <a:xfrm>
            <a:off x="726475" y="2652450"/>
            <a:ext cx="76911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6" name="Shape 556"/>
        <p:cNvGrpSpPr/>
        <p:nvPr/>
      </p:nvGrpSpPr>
      <p:grpSpPr>
        <a:xfrm>
          <a:off x="0" y="0"/>
          <a:ext cx="0" cy="0"/>
          <a:chOff x="0" y="0"/>
          <a:chExt cx="0" cy="0"/>
        </a:xfrm>
      </p:grpSpPr>
      <p:grpSp>
        <p:nvGrpSpPr>
          <p:cNvPr id="557" name="Google Shape;557;p27"/>
          <p:cNvGrpSpPr/>
          <p:nvPr/>
        </p:nvGrpSpPr>
        <p:grpSpPr>
          <a:xfrm>
            <a:off x="2975571" y="-555841"/>
            <a:ext cx="6351944" cy="6130189"/>
            <a:chOff x="2407800" y="3054100"/>
            <a:chExt cx="1723075" cy="1662875"/>
          </a:xfrm>
        </p:grpSpPr>
        <p:sp>
          <p:nvSpPr>
            <p:cNvPr id="558" name="Google Shape;558;p27"/>
            <p:cNvSpPr/>
            <p:nvPr/>
          </p:nvSpPr>
          <p:spPr>
            <a:xfrm>
              <a:off x="2584850" y="3364300"/>
              <a:ext cx="1546025" cy="1352675"/>
            </a:xfrm>
            <a:custGeom>
              <a:rect b="b" l="l" r="r" t="t"/>
              <a:pathLst>
                <a:path extrusionOk="0" h="54107" w="61841">
                  <a:moveTo>
                    <a:pt x="61841" y="0"/>
                  </a:moveTo>
                  <a:cubicBezTo>
                    <a:pt x="61841" y="0"/>
                    <a:pt x="58566" y="8439"/>
                    <a:pt x="40815" y="11888"/>
                  </a:cubicBezTo>
                  <a:cubicBezTo>
                    <a:pt x="23070" y="15336"/>
                    <a:pt x="7943" y="12426"/>
                    <a:pt x="4118" y="27050"/>
                  </a:cubicBezTo>
                  <a:cubicBezTo>
                    <a:pt x="0" y="42781"/>
                    <a:pt x="17554" y="54107"/>
                    <a:pt x="17554" y="54107"/>
                  </a:cubicBezTo>
                  <a:lnTo>
                    <a:pt x="61841" y="54107"/>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2520000" dist="19050">
                <a:srgbClr val="B7B7B7">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2799700" y="3644300"/>
              <a:ext cx="1331175" cy="1072525"/>
            </a:xfrm>
            <a:custGeom>
              <a:rect b="b" l="l" r="r" t="t"/>
              <a:pathLst>
                <a:path extrusionOk="0" fill="none" h="42901" w="53247">
                  <a:moveTo>
                    <a:pt x="53247" y="0"/>
                  </a:moveTo>
                  <a:cubicBezTo>
                    <a:pt x="53247" y="0"/>
                    <a:pt x="49625" y="4363"/>
                    <a:pt x="32568" y="5021"/>
                  </a:cubicBezTo>
                  <a:cubicBezTo>
                    <a:pt x="15510" y="5684"/>
                    <a:pt x="3790" y="6270"/>
                    <a:pt x="1895" y="19502"/>
                  </a:cubicBezTo>
                  <a:cubicBezTo>
                    <a:pt x="1" y="32734"/>
                    <a:pt x="10687" y="42901"/>
                    <a:pt x="10687" y="42901"/>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2407800" y="3054100"/>
              <a:ext cx="1723075" cy="1662725"/>
            </a:xfrm>
            <a:custGeom>
              <a:rect b="b" l="l" r="r" t="t"/>
              <a:pathLst>
                <a:path extrusionOk="0" fill="none" h="66509" w="68923">
                  <a:moveTo>
                    <a:pt x="68923" y="1"/>
                  </a:moveTo>
                  <a:cubicBezTo>
                    <a:pt x="68923" y="1"/>
                    <a:pt x="66682" y="14476"/>
                    <a:pt x="52039" y="20507"/>
                  </a:cubicBezTo>
                  <a:cubicBezTo>
                    <a:pt x="37396" y="26537"/>
                    <a:pt x="26877" y="21194"/>
                    <a:pt x="16543" y="24296"/>
                  </a:cubicBezTo>
                  <a:cubicBezTo>
                    <a:pt x="6204" y="27398"/>
                    <a:pt x="0" y="40839"/>
                    <a:pt x="6204" y="52900"/>
                  </a:cubicBezTo>
                  <a:cubicBezTo>
                    <a:pt x="12408" y="64961"/>
                    <a:pt x="24642" y="66509"/>
                    <a:pt x="24642" y="66509"/>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2799700" y="3644300"/>
              <a:ext cx="1331175" cy="1072525"/>
            </a:xfrm>
            <a:custGeom>
              <a:rect b="b" l="l" r="r" t="t"/>
              <a:pathLst>
                <a:path extrusionOk="0" h="42901" w="53247">
                  <a:moveTo>
                    <a:pt x="53247" y="0"/>
                  </a:moveTo>
                  <a:cubicBezTo>
                    <a:pt x="53247" y="0"/>
                    <a:pt x="49625" y="4363"/>
                    <a:pt x="32568" y="5021"/>
                  </a:cubicBezTo>
                  <a:cubicBezTo>
                    <a:pt x="15510" y="5684"/>
                    <a:pt x="3790" y="6270"/>
                    <a:pt x="1895" y="19502"/>
                  </a:cubicBezTo>
                  <a:cubicBezTo>
                    <a:pt x="1" y="32734"/>
                    <a:pt x="10687" y="42901"/>
                    <a:pt x="10687" y="42901"/>
                  </a:cubicBezTo>
                  <a:lnTo>
                    <a:pt x="53247" y="42901"/>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2520000" dist="19050">
                <a:srgbClr val="B7B7B7">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2584850" y="3364300"/>
              <a:ext cx="1546025" cy="1352675"/>
            </a:xfrm>
            <a:custGeom>
              <a:rect b="b" l="l" r="r" t="t"/>
              <a:pathLst>
                <a:path extrusionOk="0" fill="none" h="54107" w="61841">
                  <a:moveTo>
                    <a:pt x="61841" y="0"/>
                  </a:moveTo>
                  <a:cubicBezTo>
                    <a:pt x="61841" y="0"/>
                    <a:pt x="58566" y="8439"/>
                    <a:pt x="40815" y="11888"/>
                  </a:cubicBezTo>
                  <a:cubicBezTo>
                    <a:pt x="23070" y="15336"/>
                    <a:pt x="7943" y="12426"/>
                    <a:pt x="4118" y="27050"/>
                  </a:cubicBezTo>
                  <a:cubicBezTo>
                    <a:pt x="0" y="42781"/>
                    <a:pt x="17554" y="54107"/>
                    <a:pt x="17554" y="54107"/>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2407800" y="3054100"/>
              <a:ext cx="1723075" cy="1662725"/>
            </a:xfrm>
            <a:custGeom>
              <a:rect b="b" l="l" r="r" t="t"/>
              <a:pathLst>
                <a:path extrusionOk="0" h="66509" w="68923">
                  <a:moveTo>
                    <a:pt x="68923" y="1"/>
                  </a:moveTo>
                  <a:cubicBezTo>
                    <a:pt x="68923" y="1"/>
                    <a:pt x="66682" y="14476"/>
                    <a:pt x="52039" y="20507"/>
                  </a:cubicBezTo>
                  <a:cubicBezTo>
                    <a:pt x="37396" y="26537"/>
                    <a:pt x="26877" y="21194"/>
                    <a:pt x="16543" y="24296"/>
                  </a:cubicBezTo>
                  <a:cubicBezTo>
                    <a:pt x="6204" y="27398"/>
                    <a:pt x="0" y="40839"/>
                    <a:pt x="6204" y="52900"/>
                  </a:cubicBezTo>
                  <a:cubicBezTo>
                    <a:pt x="12408" y="64961"/>
                    <a:pt x="24642" y="66509"/>
                    <a:pt x="24642" y="66509"/>
                  </a:cubicBezTo>
                  <a:lnTo>
                    <a:pt x="68923" y="66509"/>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252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 name="Google Shape;564;p27"/>
          <p:cNvGrpSpPr/>
          <p:nvPr/>
        </p:nvGrpSpPr>
        <p:grpSpPr>
          <a:xfrm>
            <a:off x="3096046" y="-265591"/>
            <a:ext cx="6351944" cy="6130189"/>
            <a:chOff x="2407800" y="3054100"/>
            <a:chExt cx="1723075" cy="1662875"/>
          </a:xfrm>
        </p:grpSpPr>
        <p:sp>
          <p:nvSpPr>
            <p:cNvPr id="565" name="Google Shape;565;p27"/>
            <p:cNvSpPr/>
            <p:nvPr/>
          </p:nvSpPr>
          <p:spPr>
            <a:xfrm>
              <a:off x="2584850" y="3364300"/>
              <a:ext cx="1546025" cy="1352675"/>
            </a:xfrm>
            <a:custGeom>
              <a:rect b="b" l="l" r="r" t="t"/>
              <a:pathLst>
                <a:path extrusionOk="0" h="54107" w="61841">
                  <a:moveTo>
                    <a:pt x="61841" y="0"/>
                  </a:moveTo>
                  <a:cubicBezTo>
                    <a:pt x="61841" y="0"/>
                    <a:pt x="58566" y="8439"/>
                    <a:pt x="40815" y="11888"/>
                  </a:cubicBezTo>
                  <a:cubicBezTo>
                    <a:pt x="23070" y="15336"/>
                    <a:pt x="7943" y="12426"/>
                    <a:pt x="4118" y="27050"/>
                  </a:cubicBezTo>
                  <a:cubicBezTo>
                    <a:pt x="0" y="42781"/>
                    <a:pt x="17554" y="54107"/>
                    <a:pt x="17554" y="54107"/>
                  </a:cubicBezTo>
                  <a:lnTo>
                    <a:pt x="61841" y="54107"/>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2520000" dist="19050">
                <a:srgbClr val="B7B7B7">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2799700" y="3644300"/>
              <a:ext cx="1331175" cy="1072525"/>
            </a:xfrm>
            <a:custGeom>
              <a:rect b="b" l="l" r="r" t="t"/>
              <a:pathLst>
                <a:path extrusionOk="0" fill="none" h="42901" w="53247">
                  <a:moveTo>
                    <a:pt x="53247" y="0"/>
                  </a:moveTo>
                  <a:cubicBezTo>
                    <a:pt x="53247" y="0"/>
                    <a:pt x="49625" y="4363"/>
                    <a:pt x="32568" y="5021"/>
                  </a:cubicBezTo>
                  <a:cubicBezTo>
                    <a:pt x="15510" y="5684"/>
                    <a:pt x="3790" y="6270"/>
                    <a:pt x="1895" y="19502"/>
                  </a:cubicBezTo>
                  <a:cubicBezTo>
                    <a:pt x="1" y="32734"/>
                    <a:pt x="10687" y="42901"/>
                    <a:pt x="10687" y="42901"/>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2407800" y="3054100"/>
              <a:ext cx="1723075" cy="1662725"/>
            </a:xfrm>
            <a:custGeom>
              <a:rect b="b" l="l" r="r" t="t"/>
              <a:pathLst>
                <a:path extrusionOk="0" fill="none" h="66509" w="68923">
                  <a:moveTo>
                    <a:pt x="68923" y="1"/>
                  </a:moveTo>
                  <a:cubicBezTo>
                    <a:pt x="68923" y="1"/>
                    <a:pt x="66682" y="14476"/>
                    <a:pt x="52039" y="20507"/>
                  </a:cubicBezTo>
                  <a:cubicBezTo>
                    <a:pt x="37396" y="26537"/>
                    <a:pt x="26877" y="21194"/>
                    <a:pt x="16543" y="24296"/>
                  </a:cubicBezTo>
                  <a:cubicBezTo>
                    <a:pt x="6204" y="27398"/>
                    <a:pt x="0" y="40839"/>
                    <a:pt x="6204" y="52900"/>
                  </a:cubicBezTo>
                  <a:cubicBezTo>
                    <a:pt x="12408" y="64961"/>
                    <a:pt x="24642" y="66509"/>
                    <a:pt x="24642" y="66509"/>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2799700" y="3644300"/>
              <a:ext cx="1331175" cy="1072525"/>
            </a:xfrm>
            <a:custGeom>
              <a:rect b="b" l="l" r="r" t="t"/>
              <a:pathLst>
                <a:path extrusionOk="0" h="42901" w="53247">
                  <a:moveTo>
                    <a:pt x="53247" y="0"/>
                  </a:moveTo>
                  <a:cubicBezTo>
                    <a:pt x="53247" y="0"/>
                    <a:pt x="49625" y="4363"/>
                    <a:pt x="32568" y="5021"/>
                  </a:cubicBezTo>
                  <a:cubicBezTo>
                    <a:pt x="15510" y="5684"/>
                    <a:pt x="3790" y="6270"/>
                    <a:pt x="1895" y="19502"/>
                  </a:cubicBezTo>
                  <a:cubicBezTo>
                    <a:pt x="1" y="32734"/>
                    <a:pt x="10687" y="42901"/>
                    <a:pt x="10687" y="42901"/>
                  </a:cubicBezTo>
                  <a:lnTo>
                    <a:pt x="53247" y="42901"/>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2520000" dist="19050">
                <a:srgbClr val="B7B7B7">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2584850" y="3364300"/>
              <a:ext cx="1546025" cy="1352675"/>
            </a:xfrm>
            <a:custGeom>
              <a:rect b="b" l="l" r="r" t="t"/>
              <a:pathLst>
                <a:path extrusionOk="0" fill="none" h="54107" w="61841">
                  <a:moveTo>
                    <a:pt x="61841" y="0"/>
                  </a:moveTo>
                  <a:cubicBezTo>
                    <a:pt x="61841" y="0"/>
                    <a:pt x="58566" y="8439"/>
                    <a:pt x="40815" y="11888"/>
                  </a:cubicBezTo>
                  <a:cubicBezTo>
                    <a:pt x="23070" y="15336"/>
                    <a:pt x="7943" y="12426"/>
                    <a:pt x="4118" y="27050"/>
                  </a:cubicBezTo>
                  <a:cubicBezTo>
                    <a:pt x="0" y="42781"/>
                    <a:pt x="17554" y="54107"/>
                    <a:pt x="17554" y="54107"/>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2407800" y="3054100"/>
              <a:ext cx="1723075" cy="1662725"/>
            </a:xfrm>
            <a:custGeom>
              <a:rect b="b" l="l" r="r" t="t"/>
              <a:pathLst>
                <a:path extrusionOk="0" h="66509" w="68923">
                  <a:moveTo>
                    <a:pt x="68923" y="1"/>
                  </a:moveTo>
                  <a:cubicBezTo>
                    <a:pt x="68923" y="1"/>
                    <a:pt x="66682" y="14476"/>
                    <a:pt x="52039" y="20507"/>
                  </a:cubicBezTo>
                  <a:cubicBezTo>
                    <a:pt x="37396" y="26537"/>
                    <a:pt x="26877" y="21194"/>
                    <a:pt x="16543" y="24296"/>
                  </a:cubicBezTo>
                  <a:cubicBezTo>
                    <a:pt x="6204" y="27398"/>
                    <a:pt x="0" y="40839"/>
                    <a:pt x="6204" y="52900"/>
                  </a:cubicBezTo>
                  <a:cubicBezTo>
                    <a:pt x="12408" y="64961"/>
                    <a:pt x="24642" y="66509"/>
                    <a:pt x="24642" y="66509"/>
                  </a:cubicBezTo>
                  <a:lnTo>
                    <a:pt x="68923" y="66509"/>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252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7"/>
          <p:cNvGrpSpPr/>
          <p:nvPr/>
        </p:nvGrpSpPr>
        <p:grpSpPr>
          <a:xfrm>
            <a:off x="3264396" y="-133491"/>
            <a:ext cx="6351944" cy="6130189"/>
            <a:chOff x="2407800" y="3054100"/>
            <a:chExt cx="1723075" cy="1662875"/>
          </a:xfrm>
        </p:grpSpPr>
        <p:sp>
          <p:nvSpPr>
            <p:cNvPr id="572" name="Google Shape;572;p27"/>
            <p:cNvSpPr/>
            <p:nvPr/>
          </p:nvSpPr>
          <p:spPr>
            <a:xfrm>
              <a:off x="2584850" y="3364300"/>
              <a:ext cx="1546025" cy="1352675"/>
            </a:xfrm>
            <a:custGeom>
              <a:rect b="b" l="l" r="r" t="t"/>
              <a:pathLst>
                <a:path extrusionOk="0" h="54107" w="61841">
                  <a:moveTo>
                    <a:pt x="61841" y="0"/>
                  </a:moveTo>
                  <a:cubicBezTo>
                    <a:pt x="61841" y="0"/>
                    <a:pt x="58566" y="8439"/>
                    <a:pt x="40815" y="11888"/>
                  </a:cubicBezTo>
                  <a:cubicBezTo>
                    <a:pt x="23070" y="15336"/>
                    <a:pt x="7943" y="12426"/>
                    <a:pt x="4118" y="27050"/>
                  </a:cubicBezTo>
                  <a:cubicBezTo>
                    <a:pt x="0" y="42781"/>
                    <a:pt x="17554" y="54107"/>
                    <a:pt x="17554" y="54107"/>
                  </a:cubicBezTo>
                  <a:lnTo>
                    <a:pt x="61841" y="54107"/>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2520000" dist="19050">
                <a:srgbClr val="B7B7B7">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2799700" y="3644300"/>
              <a:ext cx="1331175" cy="1072525"/>
            </a:xfrm>
            <a:custGeom>
              <a:rect b="b" l="l" r="r" t="t"/>
              <a:pathLst>
                <a:path extrusionOk="0" fill="none" h="42901" w="53247">
                  <a:moveTo>
                    <a:pt x="53247" y="0"/>
                  </a:moveTo>
                  <a:cubicBezTo>
                    <a:pt x="53247" y="0"/>
                    <a:pt x="49625" y="4363"/>
                    <a:pt x="32568" y="5021"/>
                  </a:cubicBezTo>
                  <a:cubicBezTo>
                    <a:pt x="15510" y="5684"/>
                    <a:pt x="3790" y="6270"/>
                    <a:pt x="1895" y="19502"/>
                  </a:cubicBezTo>
                  <a:cubicBezTo>
                    <a:pt x="1" y="32734"/>
                    <a:pt x="10687" y="42901"/>
                    <a:pt x="10687" y="42901"/>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2407800" y="3054100"/>
              <a:ext cx="1723075" cy="1662725"/>
            </a:xfrm>
            <a:custGeom>
              <a:rect b="b" l="l" r="r" t="t"/>
              <a:pathLst>
                <a:path extrusionOk="0" fill="none" h="66509" w="68923">
                  <a:moveTo>
                    <a:pt x="68923" y="1"/>
                  </a:moveTo>
                  <a:cubicBezTo>
                    <a:pt x="68923" y="1"/>
                    <a:pt x="66682" y="14476"/>
                    <a:pt x="52039" y="20507"/>
                  </a:cubicBezTo>
                  <a:cubicBezTo>
                    <a:pt x="37396" y="26537"/>
                    <a:pt x="26877" y="21194"/>
                    <a:pt x="16543" y="24296"/>
                  </a:cubicBezTo>
                  <a:cubicBezTo>
                    <a:pt x="6204" y="27398"/>
                    <a:pt x="0" y="40839"/>
                    <a:pt x="6204" y="52900"/>
                  </a:cubicBezTo>
                  <a:cubicBezTo>
                    <a:pt x="12408" y="64961"/>
                    <a:pt x="24642" y="66509"/>
                    <a:pt x="24642" y="66509"/>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2799700" y="3644300"/>
              <a:ext cx="1331175" cy="1072525"/>
            </a:xfrm>
            <a:custGeom>
              <a:rect b="b" l="l" r="r" t="t"/>
              <a:pathLst>
                <a:path extrusionOk="0" h="42901" w="53247">
                  <a:moveTo>
                    <a:pt x="53247" y="0"/>
                  </a:moveTo>
                  <a:cubicBezTo>
                    <a:pt x="53247" y="0"/>
                    <a:pt x="49625" y="4363"/>
                    <a:pt x="32568" y="5021"/>
                  </a:cubicBezTo>
                  <a:cubicBezTo>
                    <a:pt x="15510" y="5684"/>
                    <a:pt x="3790" y="6270"/>
                    <a:pt x="1895" y="19502"/>
                  </a:cubicBezTo>
                  <a:cubicBezTo>
                    <a:pt x="1" y="32734"/>
                    <a:pt x="10687" y="42901"/>
                    <a:pt x="10687" y="42901"/>
                  </a:cubicBezTo>
                  <a:lnTo>
                    <a:pt x="53247" y="42901"/>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2520000" dist="19050">
                <a:srgbClr val="B7B7B7">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2584850" y="3364300"/>
              <a:ext cx="1546025" cy="1352675"/>
            </a:xfrm>
            <a:custGeom>
              <a:rect b="b" l="l" r="r" t="t"/>
              <a:pathLst>
                <a:path extrusionOk="0" fill="none" h="54107" w="61841">
                  <a:moveTo>
                    <a:pt x="61841" y="0"/>
                  </a:moveTo>
                  <a:cubicBezTo>
                    <a:pt x="61841" y="0"/>
                    <a:pt x="58566" y="8439"/>
                    <a:pt x="40815" y="11888"/>
                  </a:cubicBezTo>
                  <a:cubicBezTo>
                    <a:pt x="23070" y="15336"/>
                    <a:pt x="7943" y="12426"/>
                    <a:pt x="4118" y="27050"/>
                  </a:cubicBezTo>
                  <a:cubicBezTo>
                    <a:pt x="0" y="42781"/>
                    <a:pt x="17554" y="54107"/>
                    <a:pt x="17554" y="54107"/>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2407800" y="3054100"/>
              <a:ext cx="1723075" cy="1662725"/>
            </a:xfrm>
            <a:custGeom>
              <a:rect b="b" l="l" r="r" t="t"/>
              <a:pathLst>
                <a:path extrusionOk="0" h="66509" w="68923">
                  <a:moveTo>
                    <a:pt x="68923" y="1"/>
                  </a:moveTo>
                  <a:cubicBezTo>
                    <a:pt x="68923" y="1"/>
                    <a:pt x="66682" y="14476"/>
                    <a:pt x="52039" y="20507"/>
                  </a:cubicBezTo>
                  <a:cubicBezTo>
                    <a:pt x="37396" y="26537"/>
                    <a:pt x="26877" y="21194"/>
                    <a:pt x="16543" y="24296"/>
                  </a:cubicBezTo>
                  <a:cubicBezTo>
                    <a:pt x="6204" y="27398"/>
                    <a:pt x="0" y="40839"/>
                    <a:pt x="6204" y="52900"/>
                  </a:cubicBezTo>
                  <a:cubicBezTo>
                    <a:pt x="12408" y="64961"/>
                    <a:pt x="24642" y="66509"/>
                    <a:pt x="24642" y="66509"/>
                  </a:cubicBezTo>
                  <a:lnTo>
                    <a:pt x="68923" y="66509"/>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252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27"/>
          <p:cNvGrpSpPr/>
          <p:nvPr/>
        </p:nvGrpSpPr>
        <p:grpSpPr>
          <a:xfrm>
            <a:off x="-442645" y="-74424"/>
            <a:ext cx="8242330" cy="4560938"/>
            <a:chOff x="1472900" y="2894675"/>
            <a:chExt cx="2235875" cy="1237200"/>
          </a:xfrm>
        </p:grpSpPr>
        <p:sp>
          <p:nvSpPr>
            <p:cNvPr id="579" name="Google Shape;579;p27"/>
            <p:cNvSpPr/>
            <p:nvPr/>
          </p:nvSpPr>
          <p:spPr>
            <a:xfrm>
              <a:off x="1472900" y="2894675"/>
              <a:ext cx="2235875" cy="1237200"/>
            </a:xfrm>
            <a:custGeom>
              <a:rect b="b" l="l" r="r" t="t"/>
              <a:pathLst>
                <a:path extrusionOk="0" h="49488" w="89435">
                  <a:moveTo>
                    <a:pt x="0" y="49487"/>
                  </a:moveTo>
                  <a:cubicBezTo>
                    <a:pt x="0" y="49487"/>
                    <a:pt x="4190" y="33691"/>
                    <a:pt x="19992" y="27224"/>
                  </a:cubicBezTo>
                  <a:cubicBezTo>
                    <a:pt x="38944" y="19473"/>
                    <a:pt x="46331" y="28665"/>
                    <a:pt x="65827" y="23608"/>
                  </a:cubicBezTo>
                  <a:cubicBezTo>
                    <a:pt x="85317" y="18546"/>
                    <a:pt x="89435" y="1"/>
                    <a:pt x="89435" y="1"/>
                  </a:cubicBezTo>
                  <a:lnTo>
                    <a:pt x="6" y="1"/>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7080000" dist="7620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1472900" y="2894675"/>
              <a:ext cx="1990250" cy="1016650"/>
            </a:xfrm>
            <a:custGeom>
              <a:rect b="b" l="l" r="r" t="t"/>
              <a:pathLst>
                <a:path extrusionOk="0" h="40666" w="79610">
                  <a:moveTo>
                    <a:pt x="0" y="40666"/>
                  </a:moveTo>
                  <a:cubicBezTo>
                    <a:pt x="0" y="40666"/>
                    <a:pt x="2743" y="28975"/>
                    <a:pt x="17410" y="23608"/>
                  </a:cubicBezTo>
                  <a:cubicBezTo>
                    <a:pt x="31109" y="18594"/>
                    <a:pt x="41508" y="24887"/>
                    <a:pt x="59342" y="20261"/>
                  </a:cubicBezTo>
                  <a:cubicBezTo>
                    <a:pt x="77177" y="15630"/>
                    <a:pt x="79609" y="1"/>
                    <a:pt x="79609" y="1"/>
                  </a:cubicBezTo>
                  <a:lnTo>
                    <a:pt x="0" y="1"/>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708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1472900" y="2894675"/>
              <a:ext cx="1754175" cy="766825"/>
            </a:xfrm>
            <a:custGeom>
              <a:rect b="b" l="l" r="r" t="t"/>
              <a:pathLst>
                <a:path extrusionOk="0" h="30673" w="70167">
                  <a:moveTo>
                    <a:pt x="0" y="30673"/>
                  </a:moveTo>
                  <a:cubicBezTo>
                    <a:pt x="0" y="30673"/>
                    <a:pt x="4136" y="22228"/>
                    <a:pt x="16436" y="18953"/>
                  </a:cubicBezTo>
                  <a:cubicBezTo>
                    <a:pt x="28443" y="15761"/>
                    <a:pt x="35352" y="21194"/>
                    <a:pt x="50539" y="17255"/>
                  </a:cubicBezTo>
                  <a:cubicBezTo>
                    <a:pt x="65725" y="13311"/>
                    <a:pt x="70166" y="1"/>
                    <a:pt x="70166" y="1"/>
                  </a:cubicBezTo>
                  <a:lnTo>
                    <a:pt x="0" y="1"/>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7080000" dist="19050">
                <a:srgbClr val="D9D9D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1472900" y="2894675"/>
              <a:ext cx="1754175" cy="766825"/>
            </a:xfrm>
            <a:custGeom>
              <a:rect b="b" l="l" r="r" t="t"/>
              <a:pathLst>
                <a:path extrusionOk="0" fill="none" h="30673" w="70167">
                  <a:moveTo>
                    <a:pt x="0" y="30673"/>
                  </a:moveTo>
                  <a:cubicBezTo>
                    <a:pt x="0" y="30673"/>
                    <a:pt x="4136" y="22228"/>
                    <a:pt x="16436" y="18953"/>
                  </a:cubicBezTo>
                  <a:cubicBezTo>
                    <a:pt x="28443" y="15761"/>
                    <a:pt x="35352" y="21194"/>
                    <a:pt x="50539" y="17255"/>
                  </a:cubicBezTo>
                  <a:cubicBezTo>
                    <a:pt x="65725" y="13311"/>
                    <a:pt x="70166" y="1"/>
                    <a:pt x="70166" y="1"/>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1472900" y="2894675"/>
              <a:ext cx="1990250" cy="1016650"/>
            </a:xfrm>
            <a:custGeom>
              <a:rect b="b" l="l" r="r" t="t"/>
              <a:pathLst>
                <a:path extrusionOk="0" fill="none" h="40666" w="79610">
                  <a:moveTo>
                    <a:pt x="0" y="40666"/>
                  </a:moveTo>
                  <a:cubicBezTo>
                    <a:pt x="0" y="40666"/>
                    <a:pt x="2743" y="28975"/>
                    <a:pt x="17410" y="23608"/>
                  </a:cubicBezTo>
                  <a:cubicBezTo>
                    <a:pt x="31109" y="18594"/>
                    <a:pt x="41508" y="24887"/>
                    <a:pt x="59342" y="20261"/>
                  </a:cubicBezTo>
                  <a:cubicBezTo>
                    <a:pt x="77177" y="15630"/>
                    <a:pt x="79609" y="1"/>
                    <a:pt x="79609" y="1"/>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1472900" y="2894675"/>
              <a:ext cx="2235875" cy="1237200"/>
            </a:xfrm>
            <a:custGeom>
              <a:rect b="b" l="l" r="r" t="t"/>
              <a:pathLst>
                <a:path extrusionOk="0" fill="none" h="49488" w="89435">
                  <a:moveTo>
                    <a:pt x="0" y="49487"/>
                  </a:moveTo>
                  <a:cubicBezTo>
                    <a:pt x="0" y="49487"/>
                    <a:pt x="4190" y="33691"/>
                    <a:pt x="19992" y="27224"/>
                  </a:cubicBezTo>
                  <a:cubicBezTo>
                    <a:pt x="38944" y="19473"/>
                    <a:pt x="46331" y="28665"/>
                    <a:pt x="65827" y="23608"/>
                  </a:cubicBezTo>
                  <a:cubicBezTo>
                    <a:pt x="85317" y="18546"/>
                    <a:pt x="89435" y="1"/>
                    <a:pt x="89435" y="1"/>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27"/>
          <p:cNvSpPr txBox="1"/>
          <p:nvPr>
            <p:ph type="title"/>
          </p:nvPr>
        </p:nvSpPr>
        <p:spPr>
          <a:xfrm>
            <a:off x="5158250" y="3062675"/>
            <a:ext cx="2739900" cy="5787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86" name="Google Shape;586;p27"/>
          <p:cNvSpPr txBox="1"/>
          <p:nvPr>
            <p:ph hasCustomPrompt="1" idx="2" type="title"/>
          </p:nvPr>
        </p:nvSpPr>
        <p:spPr>
          <a:xfrm>
            <a:off x="5158535" y="2576450"/>
            <a:ext cx="2739900" cy="446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7" name="Google Shape;587;p27"/>
          <p:cNvSpPr txBox="1"/>
          <p:nvPr>
            <p:ph idx="1" type="subTitle"/>
          </p:nvPr>
        </p:nvSpPr>
        <p:spPr>
          <a:xfrm>
            <a:off x="5158650" y="3641375"/>
            <a:ext cx="2365800" cy="530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8" name="Shape 588"/>
        <p:cNvGrpSpPr/>
        <p:nvPr/>
      </p:nvGrpSpPr>
      <p:grpSpPr>
        <a:xfrm>
          <a:off x="0" y="0"/>
          <a:ext cx="0" cy="0"/>
          <a:chOff x="0" y="0"/>
          <a:chExt cx="0" cy="0"/>
        </a:xfrm>
      </p:grpSpPr>
      <p:grpSp>
        <p:nvGrpSpPr>
          <p:cNvPr id="589" name="Google Shape;589;p28"/>
          <p:cNvGrpSpPr/>
          <p:nvPr/>
        </p:nvGrpSpPr>
        <p:grpSpPr>
          <a:xfrm>
            <a:off x="3232904" y="-23473"/>
            <a:ext cx="5958566" cy="5750554"/>
            <a:chOff x="2407800" y="3054100"/>
            <a:chExt cx="1723075" cy="1662875"/>
          </a:xfrm>
        </p:grpSpPr>
        <p:sp>
          <p:nvSpPr>
            <p:cNvPr id="590" name="Google Shape;590;p28"/>
            <p:cNvSpPr/>
            <p:nvPr/>
          </p:nvSpPr>
          <p:spPr>
            <a:xfrm>
              <a:off x="2407800" y="3054100"/>
              <a:ext cx="1723075" cy="1662725"/>
            </a:xfrm>
            <a:custGeom>
              <a:rect b="b" l="l" r="r" t="t"/>
              <a:pathLst>
                <a:path extrusionOk="0" h="66509" w="68923">
                  <a:moveTo>
                    <a:pt x="68923" y="1"/>
                  </a:moveTo>
                  <a:cubicBezTo>
                    <a:pt x="68923" y="1"/>
                    <a:pt x="66682" y="14476"/>
                    <a:pt x="52039" y="20507"/>
                  </a:cubicBezTo>
                  <a:cubicBezTo>
                    <a:pt x="37396" y="26537"/>
                    <a:pt x="26877" y="21194"/>
                    <a:pt x="16543" y="24296"/>
                  </a:cubicBezTo>
                  <a:cubicBezTo>
                    <a:pt x="6204" y="27398"/>
                    <a:pt x="0" y="40839"/>
                    <a:pt x="6204" y="52900"/>
                  </a:cubicBezTo>
                  <a:cubicBezTo>
                    <a:pt x="12408" y="64961"/>
                    <a:pt x="24642" y="66509"/>
                    <a:pt x="24642" y="66509"/>
                  </a:cubicBezTo>
                  <a:lnTo>
                    <a:pt x="68923" y="66509"/>
                  </a:lnTo>
                  <a:close/>
                </a:path>
              </a:pathLst>
            </a:custGeom>
            <a:gradFill>
              <a:gsLst>
                <a:gs pos="0">
                  <a:schemeClr val="lt1"/>
                </a:gs>
                <a:gs pos="100000">
                  <a:schemeClr val="accent3"/>
                </a:gs>
              </a:gsLst>
              <a:lin ang="5400012" scaled="0"/>
            </a:gradFill>
            <a:ln>
              <a:noFill/>
            </a:ln>
            <a:effectLst>
              <a:outerShdw blurRad="57150" rotWithShape="0" algn="bl" dir="252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2584850" y="3364300"/>
              <a:ext cx="1546025" cy="1352675"/>
            </a:xfrm>
            <a:custGeom>
              <a:rect b="b" l="l" r="r" t="t"/>
              <a:pathLst>
                <a:path extrusionOk="0" h="54107" w="61841">
                  <a:moveTo>
                    <a:pt x="61841" y="0"/>
                  </a:moveTo>
                  <a:cubicBezTo>
                    <a:pt x="61841" y="0"/>
                    <a:pt x="58566" y="8439"/>
                    <a:pt x="40815" y="11888"/>
                  </a:cubicBezTo>
                  <a:cubicBezTo>
                    <a:pt x="23070" y="15336"/>
                    <a:pt x="7943" y="12426"/>
                    <a:pt x="4118" y="27050"/>
                  </a:cubicBezTo>
                  <a:cubicBezTo>
                    <a:pt x="0" y="42781"/>
                    <a:pt x="17554" y="54107"/>
                    <a:pt x="17554" y="54107"/>
                  </a:cubicBezTo>
                  <a:lnTo>
                    <a:pt x="61841" y="54107"/>
                  </a:lnTo>
                  <a:close/>
                </a:path>
              </a:pathLst>
            </a:custGeom>
            <a:gradFill>
              <a:gsLst>
                <a:gs pos="0">
                  <a:schemeClr val="lt1"/>
                </a:gs>
                <a:gs pos="100000">
                  <a:schemeClr val="accent3"/>
                </a:gs>
              </a:gsLst>
              <a:lin ang="5400012" scaled="0"/>
            </a:gradFill>
            <a:ln>
              <a:noFill/>
            </a:ln>
            <a:effectLst>
              <a:outerShdw blurRad="57150" rotWithShape="0" algn="bl" dir="2520000" dist="19050">
                <a:srgbClr val="B7B7B7">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2799700" y="3644300"/>
              <a:ext cx="1331175" cy="1072525"/>
            </a:xfrm>
            <a:custGeom>
              <a:rect b="b" l="l" r="r" t="t"/>
              <a:pathLst>
                <a:path extrusionOk="0" h="42901" w="53247">
                  <a:moveTo>
                    <a:pt x="53247" y="0"/>
                  </a:moveTo>
                  <a:cubicBezTo>
                    <a:pt x="53247" y="0"/>
                    <a:pt x="49625" y="4363"/>
                    <a:pt x="32568" y="5021"/>
                  </a:cubicBezTo>
                  <a:cubicBezTo>
                    <a:pt x="15510" y="5684"/>
                    <a:pt x="3790" y="6270"/>
                    <a:pt x="1895" y="19502"/>
                  </a:cubicBezTo>
                  <a:cubicBezTo>
                    <a:pt x="1" y="32734"/>
                    <a:pt x="10687" y="42901"/>
                    <a:pt x="10687" y="42901"/>
                  </a:cubicBezTo>
                  <a:lnTo>
                    <a:pt x="53247" y="42901"/>
                  </a:lnTo>
                  <a:close/>
                </a:path>
              </a:pathLst>
            </a:custGeom>
            <a:gradFill>
              <a:gsLst>
                <a:gs pos="0">
                  <a:schemeClr val="lt1"/>
                </a:gs>
                <a:gs pos="100000">
                  <a:schemeClr val="accent3"/>
                </a:gs>
              </a:gsLst>
              <a:lin ang="5400012" scaled="0"/>
            </a:gradFill>
            <a:ln>
              <a:noFill/>
            </a:ln>
            <a:effectLst>
              <a:outerShdw blurRad="57150" rotWithShape="0" algn="bl" dir="2520000" dist="19050">
                <a:srgbClr val="B7B7B7">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2799700" y="3644300"/>
              <a:ext cx="1331175" cy="1072525"/>
            </a:xfrm>
            <a:custGeom>
              <a:rect b="b" l="l" r="r" t="t"/>
              <a:pathLst>
                <a:path extrusionOk="0" fill="none" h="42901" w="53247">
                  <a:moveTo>
                    <a:pt x="53247" y="0"/>
                  </a:moveTo>
                  <a:cubicBezTo>
                    <a:pt x="53247" y="0"/>
                    <a:pt x="49625" y="4363"/>
                    <a:pt x="32568" y="5021"/>
                  </a:cubicBezTo>
                  <a:cubicBezTo>
                    <a:pt x="15510" y="5684"/>
                    <a:pt x="3790" y="6270"/>
                    <a:pt x="1895" y="19502"/>
                  </a:cubicBezTo>
                  <a:cubicBezTo>
                    <a:pt x="1" y="32734"/>
                    <a:pt x="10687" y="42901"/>
                    <a:pt x="10687" y="42901"/>
                  </a:cubicBezTo>
                </a:path>
              </a:pathLst>
            </a:custGeom>
            <a:gradFill>
              <a:gsLst>
                <a:gs pos="0">
                  <a:schemeClr val="lt1"/>
                </a:gs>
                <a:gs pos="100000">
                  <a:schemeClr val="accent3"/>
                </a:gs>
              </a:gsLst>
              <a:lin ang="5400012"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2584850" y="3364300"/>
              <a:ext cx="1546025" cy="1352675"/>
            </a:xfrm>
            <a:custGeom>
              <a:rect b="b" l="l" r="r" t="t"/>
              <a:pathLst>
                <a:path extrusionOk="0" fill="none" h="54107" w="61841">
                  <a:moveTo>
                    <a:pt x="61841" y="0"/>
                  </a:moveTo>
                  <a:cubicBezTo>
                    <a:pt x="61841" y="0"/>
                    <a:pt x="58566" y="8439"/>
                    <a:pt x="40815" y="11888"/>
                  </a:cubicBezTo>
                  <a:cubicBezTo>
                    <a:pt x="23070" y="15336"/>
                    <a:pt x="7943" y="12426"/>
                    <a:pt x="4118" y="27050"/>
                  </a:cubicBezTo>
                  <a:cubicBezTo>
                    <a:pt x="0" y="42781"/>
                    <a:pt x="17554" y="54107"/>
                    <a:pt x="17554" y="54107"/>
                  </a:cubicBezTo>
                </a:path>
              </a:pathLst>
            </a:custGeom>
            <a:gradFill>
              <a:gsLst>
                <a:gs pos="0">
                  <a:schemeClr val="lt1"/>
                </a:gs>
                <a:gs pos="100000">
                  <a:schemeClr val="accent3"/>
                </a:gs>
              </a:gsLst>
              <a:lin ang="5400012"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2407800" y="3054100"/>
              <a:ext cx="1723075" cy="1662725"/>
            </a:xfrm>
            <a:custGeom>
              <a:rect b="b" l="l" r="r" t="t"/>
              <a:pathLst>
                <a:path extrusionOk="0" fill="none" h="66509" w="68923">
                  <a:moveTo>
                    <a:pt x="68923" y="1"/>
                  </a:moveTo>
                  <a:cubicBezTo>
                    <a:pt x="68923" y="1"/>
                    <a:pt x="66682" y="14476"/>
                    <a:pt x="52039" y="20507"/>
                  </a:cubicBezTo>
                  <a:cubicBezTo>
                    <a:pt x="37396" y="26537"/>
                    <a:pt x="26877" y="21194"/>
                    <a:pt x="16543" y="24296"/>
                  </a:cubicBezTo>
                  <a:cubicBezTo>
                    <a:pt x="6204" y="27398"/>
                    <a:pt x="0" y="40839"/>
                    <a:pt x="6204" y="52900"/>
                  </a:cubicBezTo>
                  <a:cubicBezTo>
                    <a:pt x="12408" y="64961"/>
                    <a:pt x="24642" y="66509"/>
                    <a:pt x="24642" y="66509"/>
                  </a:cubicBezTo>
                </a:path>
              </a:pathLst>
            </a:custGeom>
            <a:gradFill>
              <a:gsLst>
                <a:gs pos="0">
                  <a:schemeClr val="lt1"/>
                </a:gs>
                <a:gs pos="100000">
                  <a:schemeClr val="accent3"/>
                </a:gs>
              </a:gsLst>
              <a:lin ang="5400012"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6" name="Google Shape;596;p28"/>
          <p:cNvGrpSpPr/>
          <p:nvPr/>
        </p:nvGrpSpPr>
        <p:grpSpPr>
          <a:xfrm>
            <a:off x="-74" y="-574797"/>
            <a:ext cx="7731879" cy="4278485"/>
            <a:chOff x="1472900" y="2894675"/>
            <a:chExt cx="2235875" cy="1237200"/>
          </a:xfrm>
        </p:grpSpPr>
        <p:sp>
          <p:nvSpPr>
            <p:cNvPr id="597" name="Google Shape;597;p28"/>
            <p:cNvSpPr/>
            <p:nvPr/>
          </p:nvSpPr>
          <p:spPr>
            <a:xfrm>
              <a:off x="1472900" y="2894675"/>
              <a:ext cx="2235875" cy="1237200"/>
            </a:xfrm>
            <a:custGeom>
              <a:rect b="b" l="l" r="r" t="t"/>
              <a:pathLst>
                <a:path extrusionOk="0" h="49488" w="89435">
                  <a:moveTo>
                    <a:pt x="0" y="49487"/>
                  </a:moveTo>
                  <a:cubicBezTo>
                    <a:pt x="0" y="49487"/>
                    <a:pt x="4190" y="33691"/>
                    <a:pt x="19992" y="27224"/>
                  </a:cubicBezTo>
                  <a:cubicBezTo>
                    <a:pt x="38944" y="19473"/>
                    <a:pt x="46331" y="28665"/>
                    <a:pt x="65827" y="23608"/>
                  </a:cubicBezTo>
                  <a:cubicBezTo>
                    <a:pt x="85317" y="18546"/>
                    <a:pt x="89435" y="1"/>
                    <a:pt x="89435" y="1"/>
                  </a:cubicBezTo>
                  <a:lnTo>
                    <a:pt x="6" y="1"/>
                  </a:lnTo>
                  <a:close/>
                </a:path>
              </a:pathLst>
            </a:custGeom>
            <a:gradFill>
              <a:gsLst>
                <a:gs pos="0">
                  <a:schemeClr val="lt1"/>
                </a:gs>
                <a:gs pos="100000">
                  <a:schemeClr val="accent3"/>
                </a:gs>
              </a:gsLst>
              <a:lin ang="5400012" scaled="0"/>
            </a:gradFill>
            <a:ln>
              <a:noFill/>
            </a:ln>
            <a:effectLst>
              <a:outerShdw blurRad="57150" rotWithShape="0" algn="bl" dir="7080000" dist="7620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1472900" y="2894675"/>
              <a:ext cx="1990250" cy="1016650"/>
            </a:xfrm>
            <a:custGeom>
              <a:rect b="b" l="l" r="r" t="t"/>
              <a:pathLst>
                <a:path extrusionOk="0" h="40666" w="79610">
                  <a:moveTo>
                    <a:pt x="0" y="40666"/>
                  </a:moveTo>
                  <a:cubicBezTo>
                    <a:pt x="0" y="40666"/>
                    <a:pt x="2743" y="28975"/>
                    <a:pt x="17410" y="23608"/>
                  </a:cubicBezTo>
                  <a:cubicBezTo>
                    <a:pt x="31109" y="18594"/>
                    <a:pt x="41508" y="24887"/>
                    <a:pt x="59342" y="20261"/>
                  </a:cubicBezTo>
                  <a:cubicBezTo>
                    <a:pt x="77177" y="15630"/>
                    <a:pt x="79609" y="1"/>
                    <a:pt x="79609" y="1"/>
                  </a:cubicBezTo>
                  <a:lnTo>
                    <a:pt x="0" y="1"/>
                  </a:lnTo>
                  <a:close/>
                </a:path>
              </a:pathLst>
            </a:custGeom>
            <a:gradFill>
              <a:gsLst>
                <a:gs pos="0">
                  <a:schemeClr val="lt1"/>
                </a:gs>
                <a:gs pos="100000">
                  <a:schemeClr val="accent3"/>
                </a:gs>
              </a:gsLst>
              <a:lin ang="5400012" scaled="0"/>
            </a:gradFill>
            <a:ln>
              <a:noFill/>
            </a:ln>
            <a:effectLst>
              <a:outerShdw blurRad="57150" rotWithShape="0" algn="bl" dir="708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1472900" y="2894675"/>
              <a:ext cx="1754175" cy="766825"/>
            </a:xfrm>
            <a:custGeom>
              <a:rect b="b" l="l" r="r" t="t"/>
              <a:pathLst>
                <a:path extrusionOk="0" h="30673" w="70167">
                  <a:moveTo>
                    <a:pt x="0" y="30673"/>
                  </a:moveTo>
                  <a:cubicBezTo>
                    <a:pt x="0" y="30673"/>
                    <a:pt x="4136" y="22228"/>
                    <a:pt x="16436" y="18953"/>
                  </a:cubicBezTo>
                  <a:cubicBezTo>
                    <a:pt x="28443" y="15761"/>
                    <a:pt x="35352" y="21194"/>
                    <a:pt x="50539" y="17255"/>
                  </a:cubicBezTo>
                  <a:cubicBezTo>
                    <a:pt x="65725" y="13311"/>
                    <a:pt x="70166" y="1"/>
                    <a:pt x="70166" y="1"/>
                  </a:cubicBezTo>
                  <a:lnTo>
                    <a:pt x="0" y="1"/>
                  </a:lnTo>
                  <a:close/>
                </a:path>
              </a:pathLst>
            </a:custGeom>
            <a:gradFill>
              <a:gsLst>
                <a:gs pos="0">
                  <a:schemeClr val="lt1"/>
                </a:gs>
                <a:gs pos="100000">
                  <a:schemeClr val="accent3"/>
                </a:gs>
              </a:gsLst>
              <a:lin ang="5400012" scaled="0"/>
            </a:gradFill>
            <a:ln>
              <a:noFill/>
            </a:ln>
            <a:effectLst>
              <a:outerShdw blurRad="57150" rotWithShape="0" algn="bl" dir="7080000" dist="19050">
                <a:srgbClr val="D9D9D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1472900" y="2894675"/>
              <a:ext cx="1754175" cy="766825"/>
            </a:xfrm>
            <a:custGeom>
              <a:rect b="b" l="l" r="r" t="t"/>
              <a:pathLst>
                <a:path extrusionOk="0" fill="none" h="30673" w="70167">
                  <a:moveTo>
                    <a:pt x="0" y="30673"/>
                  </a:moveTo>
                  <a:cubicBezTo>
                    <a:pt x="0" y="30673"/>
                    <a:pt x="4136" y="22228"/>
                    <a:pt x="16436" y="18953"/>
                  </a:cubicBezTo>
                  <a:cubicBezTo>
                    <a:pt x="28443" y="15761"/>
                    <a:pt x="35352" y="21194"/>
                    <a:pt x="50539" y="17255"/>
                  </a:cubicBezTo>
                  <a:cubicBezTo>
                    <a:pt x="65725" y="13311"/>
                    <a:pt x="70166" y="1"/>
                    <a:pt x="70166" y="1"/>
                  </a:cubicBezTo>
                </a:path>
              </a:pathLst>
            </a:custGeom>
            <a:gradFill>
              <a:gsLst>
                <a:gs pos="0">
                  <a:schemeClr val="lt1"/>
                </a:gs>
                <a:gs pos="100000">
                  <a:schemeClr val="accent3"/>
                </a:gs>
              </a:gsLst>
              <a:lin ang="5400012"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1472900" y="2894675"/>
              <a:ext cx="1990250" cy="1016650"/>
            </a:xfrm>
            <a:custGeom>
              <a:rect b="b" l="l" r="r" t="t"/>
              <a:pathLst>
                <a:path extrusionOk="0" fill="none" h="40666" w="79610">
                  <a:moveTo>
                    <a:pt x="0" y="40666"/>
                  </a:moveTo>
                  <a:cubicBezTo>
                    <a:pt x="0" y="40666"/>
                    <a:pt x="2743" y="28975"/>
                    <a:pt x="17410" y="23608"/>
                  </a:cubicBezTo>
                  <a:cubicBezTo>
                    <a:pt x="31109" y="18594"/>
                    <a:pt x="41508" y="24887"/>
                    <a:pt x="59342" y="20261"/>
                  </a:cubicBezTo>
                  <a:cubicBezTo>
                    <a:pt x="77177" y="15630"/>
                    <a:pt x="79609" y="1"/>
                    <a:pt x="79609" y="1"/>
                  </a:cubicBezTo>
                </a:path>
              </a:pathLst>
            </a:custGeom>
            <a:gradFill>
              <a:gsLst>
                <a:gs pos="0">
                  <a:schemeClr val="lt1"/>
                </a:gs>
                <a:gs pos="100000">
                  <a:schemeClr val="accent3"/>
                </a:gs>
              </a:gsLst>
              <a:lin ang="5400012"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1472900" y="2894675"/>
              <a:ext cx="2235875" cy="1237200"/>
            </a:xfrm>
            <a:custGeom>
              <a:rect b="b" l="l" r="r" t="t"/>
              <a:pathLst>
                <a:path extrusionOk="0" fill="none" h="49488" w="89435">
                  <a:moveTo>
                    <a:pt x="0" y="49487"/>
                  </a:moveTo>
                  <a:cubicBezTo>
                    <a:pt x="0" y="49487"/>
                    <a:pt x="4190" y="33691"/>
                    <a:pt x="19992" y="27224"/>
                  </a:cubicBezTo>
                  <a:cubicBezTo>
                    <a:pt x="38944" y="19473"/>
                    <a:pt x="46331" y="28665"/>
                    <a:pt x="65827" y="23608"/>
                  </a:cubicBezTo>
                  <a:cubicBezTo>
                    <a:pt x="85317" y="18546"/>
                    <a:pt x="89435" y="1"/>
                    <a:pt x="89435" y="1"/>
                  </a:cubicBezTo>
                </a:path>
              </a:pathLst>
            </a:custGeom>
            <a:gradFill>
              <a:gsLst>
                <a:gs pos="0">
                  <a:schemeClr val="lt1"/>
                </a:gs>
                <a:gs pos="100000">
                  <a:schemeClr val="accent3"/>
                </a:gs>
              </a:gsLst>
              <a:lin ang="5400012"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28"/>
          <p:cNvSpPr/>
          <p:nvPr/>
        </p:nvSpPr>
        <p:spPr>
          <a:xfrm>
            <a:off x="314375" y="236700"/>
            <a:ext cx="8515200" cy="4670100"/>
          </a:xfrm>
          <a:prstGeom prst="roundRect">
            <a:avLst>
              <a:gd fmla="val 8467" name="adj"/>
            </a:avLst>
          </a:prstGeom>
          <a:solidFill>
            <a:schemeClr val="lt2"/>
          </a:solidFill>
          <a:ln>
            <a:noFill/>
          </a:ln>
          <a:effectLst>
            <a:outerShdw blurRad="242888" rotWithShape="0" algn="bl" dir="8100000" dist="66675">
              <a:srgbClr val="999999">
                <a:alpha val="8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314375" y="236700"/>
            <a:ext cx="8515200" cy="4670100"/>
          </a:xfrm>
          <a:prstGeom prst="roundRect">
            <a:avLst>
              <a:gd fmla="val 8467" name="adj"/>
            </a:avLst>
          </a:prstGeom>
          <a:solidFill>
            <a:schemeClr val="lt2"/>
          </a:solidFill>
          <a:ln>
            <a:noFill/>
          </a:ln>
          <a:effectLst>
            <a:outerShdw blurRad="314325" rotWithShape="0" algn="bl" dir="19920000" dist="142875">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txBox="1"/>
          <p:nvPr>
            <p:ph idx="1" type="body"/>
          </p:nvPr>
        </p:nvSpPr>
        <p:spPr>
          <a:xfrm>
            <a:off x="935250" y="1015150"/>
            <a:ext cx="7273500" cy="3553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Clr>
                <a:srgbClr val="FFFFFF"/>
              </a:buClr>
              <a:buSzPts val="1600"/>
              <a:buFont typeface="Fira Sans Extra Condensed"/>
              <a:buChar char="●"/>
              <a:defRPr sz="1200"/>
            </a:lvl1pPr>
            <a:lvl2pPr indent="-330200" lvl="1" marL="914400">
              <a:lnSpc>
                <a:spcPct val="100000"/>
              </a:lnSpc>
              <a:spcBef>
                <a:spcPts val="1600"/>
              </a:spcBef>
              <a:spcAft>
                <a:spcPts val="0"/>
              </a:spcAft>
              <a:buClr>
                <a:srgbClr val="2B3E55"/>
              </a:buClr>
              <a:buSzPts val="1600"/>
              <a:buFont typeface="Montserrat"/>
              <a:buChar char="○"/>
              <a:defRPr sz="1200"/>
            </a:lvl2pPr>
            <a:lvl3pPr indent="-330200" lvl="2" marL="1371600">
              <a:spcBef>
                <a:spcPts val="1600"/>
              </a:spcBef>
              <a:spcAft>
                <a:spcPts val="0"/>
              </a:spcAft>
              <a:buClr>
                <a:srgbClr val="2B3E55"/>
              </a:buClr>
              <a:buSzPts val="1600"/>
              <a:buFont typeface="Montserrat"/>
              <a:buChar char="■"/>
              <a:defRPr/>
            </a:lvl3pPr>
            <a:lvl4pPr indent="-330200" lvl="3" marL="1828800">
              <a:spcBef>
                <a:spcPts val="1600"/>
              </a:spcBef>
              <a:spcAft>
                <a:spcPts val="0"/>
              </a:spcAft>
              <a:buClr>
                <a:srgbClr val="2B3E55"/>
              </a:buClr>
              <a:buSzPts val="1600"/>
              <a:buFont typeface="Montserrat"/>
              <a:buChar char="●"/>
              <a:defRPr/>
            </a:lvl4pPr>
            <a:lvl5pPr indent="-330200" lvl="4" marL="2286000">
              <a:spcBef>
                <a:spcPts val="1600"/>
              </a:spcBef>
              <a:spcAft>
                <a:spcPts val="0"/>
              </a:spcAft>
              <a:buClr>
                <a:srgbClr val="2B3E55"/>
              </a:buClr>
              <a:buSzPts val="1600"/>
              <a:buFont typeface="Montserrat"/>
              <a:buChar char="○"/>
              <a:defRPr/>
            </a:lvl5pPr>
            <a:lvl6pPr indent="-330200" lvl="5" marL="2743200">
              <a:spcBef>
                <a:spcPts val="1600"/>
              </a:spcBef>
              <a:spcAft>
                <a:spcPts val="0"/>
              </a:spcAft>
              <a:buClr>
                <a:srgbClr val="2B3E55"/>
              </a:buClr>
              <a:buSzPts val="1600"/>
              <a:buFont typeface="Montserrat"/>
              <a:buChar char="■"/>
              <a:defRPr/>
            </a:lvl6pPr>
            <a:lvl7pPr indent="-330200" lvl="6" marL="3200400">
              <a:spcBef>
                <a:spcPts val="1600"/>
              </a:spcBef>
              <a:spcAft>
                <a:spcPts val="0"/>
              </a:spcAft>
              <a:buClr>
                <a:srgbClr val="2B3E55"/>
              </a:buClr>
              <a:buSzPts val="1600"/>
              <a:buFont typeface="Montserrat"/>
              <a:buChar char="●"/>
              <a:defRPr/>
            </a:lvl7pPr>
            <a:lvl8pPr indent="-330200" lvl="7" marL="3657600">
              <a:spcBef>
                <a:spcPts val="1600"/>
              </a:spcBef>
              <a:spcAft>
                <a:spcPts val="0"/>
              </a:spcAft>
              <a:buClr>
                <a:srgbClr val="2B3E55"/>
              </a:buClr>
              <a:buSzPts val="1600"/>
              <a:buFont typeface="Montserrat"/>
              <a:buChar char="○"/>
              <a:defRPr/>
            </a:lvl8pPr>
            <a:lvl9pPr indent="-330200" lvl="8" marL="4114800">
              <a:spcBef>
                <a:spcPts val="1600"/>
              </a:spcBef>
              <a:spcAft>
                <a:spcPts val="1600"/>
              </a:spcAft>
              <a:buClr>
                <a:srgbClr val="2B3E55"/>
              </a:buClr>
              <a:buSzPts val="1600"/>
              <a:buFont typeface="Montserrat"/>
              <a:buChar char="■"/>
              <a:defRPr/>
            </a:lvl9pPr>
          </a:lstStyle>
          <a:p/>
        </p:txBody>
      </p:sp>
      <p:sp>
        <p:nvSpPr>
          <p:cNvPr id="606" name="Google Shape;606;p28"/>
          <p:cNvSpPr txBox="1"/>
          <p:nvPr>
            <p:ph type="title"/>
          </p:nvPr>
        </p:nvSpPr>
        <p:spPr>
          <a:xfrm>
            <a:off x="936000" y="387850"/>
            <a:ext cx="7272000" cy="62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ukta SemiBold"/>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7" name="Shape 607"/>
        <p:cNvGrpSpPr/>
        <p:nvPr/>
      </p:nvGrpSpPr>
      <p:grpSpPr>
        <a:xfrm>
          <a:off x="0" y="0"/>
          <a:ext cx="0" cy="0"/>
          <a:chOff x="0" y="0"/>
          <a:chExt cx="0" cy="0"/>
        </a:xfrm>
      </p:grpSpPr>
      <p:sp>
        <p:nvSpPr>
          <p:cNvPr id="608" name="Google Shape;608;p29"/>
          <p:cNvSpPr/>
          <p:nvPr/>
        </p:nvSpPr>
        <p:spPr>
          <a:xfrm rot="10800000">
            <a:off x="268525" y="236625"/>
            <a:ext cx="8607000" cy="4670100"/>
          </a:xfrm>
          <a:prstGeom prst="roundRect">
            <a:avLst>
              <a:gd fmla="val 8467" name="adj"/>
            </a:avLst>
          </a:prstGeom>
          <a:solidFill>
            <a:schemeClr val="lt2"/>
          </a:solidFill>
          <a:ln>
            <a:noFill/>
          </a:ln>
          <a:effectLst>
            <a:outerShdw blurRad="242888" rotWithShape="0" algn="bl" dir="2220000" dist="66675">
              <a:srgbClr val="999999">
                <a:alpha val="8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268525" y="236625"/>
            <a:ext cx="8607000" cy="4670100"/>
          </a:xfrm>
          <a:prstGeom prst="roundRect">
            <a:avLst>
              <a:gd fmla="val 8467" name="adj"/>
            </a:avLst>
          </a:prstGeom>
          <a:solidFill>
            <a:schemeClr val="lt2"/>
          </a:solidFill>
          <a:ln>
            <a:noFill/>
          </a:ln>
          <a:effectLst>
            <a:outerShdw blurRad="314325" rotWithShape="0" algn="bl" dir="14820000" dist="142875">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9"/>
          <p:cNvSpPr/>
          <p:nvPr/>
        </p:nvSpPr>
        <p:spPr>
          <a:xfrm>
            <a:off x="2006512" y="3111575"/>
            <a:ext cx="5729100" cy="1476900"/>
          </a:xfrm>
          <a:prstGeom prst="roundRect">
            <a:avLst>
              <a:gd fmla="val 8467" name="adj"/>
            </a:avLst>
          </a:prstGeom>
          <a:solidFill>
            <a:schemeClr val="lt2"/>
          </a:solidFill>
          <a:ln>
            <a:noFill/>
          </a:ln>
          <a:effectLst>
            <a:outerShdw blurRad="242888" rotWithShape="0" algn="bl" dist="66675">
              <a:srgbClr val="999999">
                <a:alpha val="7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9"/>
          <p:cNvSpPr/>
          <p:nvPr/>
        </p:nvSpPr>
        <p:spPr>
          <a:xfrm flipH="1">
            <a:off x="2006288" y="3111575"/>
            <a:ext cx="5729100" cy="1476900"/>
          </a:xfrm>
          <a:prstGeom prst="roundRect">
            <a:avLst>
              <a:gd fmla="val 8467" name="adj"/>
            </a:avLst>
          </a:prstGeom>
          <a:solidFill>
            <a:schemeClr val="lt2"/>
          </a:solidFill>
          <a:ln>
            <a:noFill/>
          </a:ln>
          <a:effectLst>
            <a:outerShdw blurRad="457200" rotWithShape="0" algn="bl" dir="13920000" dist="142875">
              <a:srgbClr val="FFFFFF">
                <a:alpha val="7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a:off x="2006512" y="1222525"/>
            <a:ext cx="5729100" cy="1476900"/>
          </a:xfrm>
          <a:prstGeom prst="roundRect">
            <a:avLst>
              <a:gd fmla="val 8467" name="adj"/>
            </a:avLst>
          </a:prstGeom>
          <a:solidFill>
            <a:schemeClr val="lt2"/>
          </a:solidFill>
          <a:ln>
            <a:noFill/>
          </a:ln>
          <a:effectLst>
            <a:outerShdw blurRad="242888" rotWithShape="0" algn="bl" dist="66675">
              <a:srgbClr val="999999">
                <a:alpha val="7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flipH="1">
            <a:off x="2006288" y="1222525"/>
            <a:ext cx="5729100" cy="1476900"/>
          </a:xfrm>
          <a:prstGeom prst="roundRect">
            <a:avLst>
              <a:gd fmla="val 8467" name="adj"/>
            </a:avLst>
          </a:prstGeom>
          <a:solidFill>
            <a:schemeClr val="lt2"/>
          </a:solidFill>
          <a:ln>
            <a:noFill/>
          </a:ln>
          <a:effectLst>
            <a:outerShdw blurRad="457200" rotWithShape="0" algn="bl" dir="13920000" dist="142875">
              <a:srgbClr val="FFFFFF">
                <a:alpha val="7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9"/>
          <p:cNvSpPr txBox="1"/>
          <p:nvPr>
            <p:ph type="title"/>
          </p:nvPr>
        </p:nvSpPr>
        <p:spPr>
          <a:xfrm>
            <a:off x="2104950" y="387850"/>
            <a:ext cx="4934100" cy="62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ukta SemiBold"/>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15" name="Google Shape;615;p29"/>
          <p:cNvSpPr txBox="1"/>
          <p:nvPr>
            <p:ph idx="1" type="subTitle"/>
          </p:nvPr>
        </p:nvSpPr>
        <p:spPr>
          <a:xfrm>
            <a:off x="2498425" y="3313625"/>
            <a:ext cx="4759200" cy="1072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16" name="Google Shape;616;p29"/>
          <p:cNvSpPr txBox="1"/>
          <p:nvPr>
            <p:ph idx="2" type="subTitle"/>
          </p:nvPr>
        </p:nvSpPr>
        <p:spPr>
          <a:xfrm>
            <a:off x="2543200" y="1423625"/>
            <a:ext cx="4759200" cy="1072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lt1"/>
            </a:gs>
            <a:gs pos="100000">
              <a:schemeClr val="accent3"/>
            </a:gs>
          </a:gsLst>
          <a:lin ang="2700006" scaled="0"/>
        </a:gradFill>
      </p:bgPr>
    </p:bg>
    <p:spTree>
      <p:nvGrpSpPr>
        <p:cNvPr id="617" name="Shape 617"/>
        <p:cNvGrpSpPr/>
        <p:nvPr/>
      </p:nvGrpSpPr>
      <p:grpSpPr>
        <a:xfrm>
          <a:off x="0" y="0"/>
          <a:ext cx="0" cy="0"/>
          <a:chOff x="0" y="0"/>
          <a:chExt cx="0" cy="0"/>
        </a:xfrm>
      </p:grpSpPr>
      <p:sp>
        <p:nvSpPr>
          <p:cNvPr id="618" name="Google Shape;618;p30"/>
          <p:cNvSpPr/>
          <p:nvPr/>
        </p:nvSpPr>
        <p:spPr>
          <a:xfrm>
            <a:off x="13" y="-310700"/>
            <a:ext cx="9143966" cy="6268560"/>
          </a:xfrm>
          <a:custGeom>
            <a:rect b="b" l="l" r="r" t="t"/>
            <a:pathLst>
              <a:path extrusionOk="0" h="72886" w="106319">
                <a:moveTo>
                  <a:pt x="98047" y="17578"/>
                </a:moveTo>
                <a:cubicBezTo>
                  <a:pt x="90726" y="25294"/>
                  <a:pt x="78229" y="26537"/>
                  <a:pt x="85120" y="17578"/>
                </a:cubicBezTo>
                <a:cubicBezTo>
                  <a:pt x="89094" y="12414"/>
                  <a:pt x="90660" y="5194"/>
                  <a:pt x="91276" y="1"/>
                </a:cubicBezTo>
                <a:lnTo>
                  <a:pt x="0" y="1"/>
                </a:lnTo>
                <a:lnTo>
                  <a:pt x="0" y="64267"/>
                </a:lnTo>
                <a:cubicBezTo>
                  <a:pt x="1853" y="61996"/>
                  <a:pt x="5128" y="58082"/>
                  <a:pt x="7238" y="50485"/>
                </a:cubicBezTo>
                <a:cubicBezTo>
                  <a:pt x="12754" y="30673"/>
                  <a:pt x="28951" y="29985"/>
                  <a:pt x="35083" y="37217"/>
                </a:cubicBezTo>
                <a:cubicBezTo>
                  <a:pt x="41980" y="45357"/>
                  <a:pt x="33105" y="66114"/>
                  <a:pt x="48531" y="72886"/>
                </a:cubicBezTo>
                <a:lnTo>
                  <a:pt x="106319" y="72886"/>
                </a:lnTo>
                <a:lnTo>
                  <a:pt x="106319" y="1"/>
                </a:lnTo>
                <a:lnTo>
                  <a:pt x="105877" y="1"/>
                </a:lnTo>
                <a:cubicBezTo>
                  <a:pt x="105106" y="4399"/>
                  <a:pt x="103086" y="12271"/>
                  <a:pt x="98047" y="17578"/>
                </a:cubicBezTo>
                <a:close/>
              </a:path>
            </a:pathLst>
          </a:custGeom>
          <a:gradFill>
            <a:gsLst>
              <a:gs pos="0">
                <a:schemeClr val="lt1"/>
              </a:gs>
              <a:gs pos="100000">
                <a:schemeClr val="accent3"/>
              </a:gs>
            </a:gsLst>
            <a:lin ang="2700006" scaled="0"/>
          </a:gradFill>
          <a:ln>
            <a:noFill/>
          </a:ln>
          <a:effectLst>
            <a:outerShdw blurRad="28575" rotWithShape="0" algn="bl" dist="19050">
              <a:srgbClr val="B7B7B7">
                <a:alpha val="9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0"/>
          <p:cNvSpPr/>
          <p:nvPr/>
        </p:nvSpPr>
        <p:spPr>
          <a:xfrm>
            <a:off x="314375" y="236700"/>
            <a:ext cx="8515200" cy="4670100"/>
          </a:xfrm>
          <a:prstGeom prst="roundRect">
            <a:avLst>
              <a:gd fmla="val 8467" name="adj"/>
            </a:avLst>
          </a:prstGeom>
          <a:solidFill>
            <a:schemeClr val="lt2"/>
          </a:solidFill>
          <a:ln>
            <a:noFill/>
          </a:ln>
          <a:effectLst>
            <a:outerShdw blurRad="242888" rotWithShape="0" algn="bl" dir="2220000" dist="66675">
              <a:srgbClr val="999999">
                <a:alpha val="8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314375" y="236700"/>
            <a:ext cx="8515200" cy="4670100"/>
          </a:xfrm>
          <a:prstGeom prst="roundRect">
            <a:avLst>
              <a:gd fmla="val 8467" name="adj"/>
            </a:avLst>
          </a:prstGeom>
          <a:solidFill>
            <a:schemeClr val="lt2"/>
          </a:solidFill>
          <a:ln>
            <a:noFill/>
          </a:ln>
          <a:effectLst>
            <a:outerShdw blurRad="314325" rotWithShape="0" algn="bl" dir="11100000" dist="142875">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txBox="1"/>
          <p:nvPr>
            <p:ph type="title"/>
          </p:nvPr>
        </p:nvSpPr>
        <p:spPr>
          <a:xfrm>
            <a:off x="732700" y="387850"/>
            <a:ext cx="7678500" cy="62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ukta SemiBold"/>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2" name="Shape 622"/>
        <p:cNvGrpSpPr/>
        <p:nvPr/>
      </p:nvGrpSpPr>
      <p:grpSpPr>
        <a:xfrm>
          <a:off x="0" y="0"/>
          <a:ext cx="0" cy="0"/>
          <a:chOff x="0" y="0"/>
          <a:chExt cx="0" cy="0"/>
        </a:xfrm>
      </p:grpSpPr>
      <p:sp>
        <p:nvSpPr>
          <p:cNvPr id="623" name="Google Shape;623;p31"/>
          <p:cNvSpPr/>
          <p:nvPr/>
        </p:nvSpPr>
        <p:spPr>
          <a:xfrm>
            <a:off x="9" y="-962172"/>
            <a:ext cx="9233805" cy="6330149"/>
          </a:xfrm>
          <a:custGeom>
            <a:rect b="b" l="l" r="r" t="t"/>
            <a:pathLst>
              <a:path extrusionOk="0" h="72886" w="106319">
                <a:moveTo>
                  <a:pt x="98047" y="17578"/>
                </a:moveTo>
                <a:cubicBezTo>
                  <a:pt x="90726" y="25294"/>
                  <a:pt x="78229" y="26537"/>
                  <a:pt x="85120" y="17578"/>
                </a:cubicBezTo>
                <a:cubicBezTo>
                  <a:pt x="89094" y="12414"/>
                  <a:pt x="90660" y="5194"/>
                  <a:pt x="91276" y="1"/>
                </a:cubicBezTo>
                <a:lnTo>
                  <a:pt x="0" y="1"/>
                </a:lnTo>
                <a:lnTo>
                  <a:pt x="0" y="64267"/>
                </a:lnTo>
                <a:cubicBezTo>
                  <a:pt x="1853" y="61996"/>
                  <a:pt x="5128" y="58082"/>
                  <a:pt x="7238" y="50485"/>
                </a:cubicBezTo>
                <a:cubicBezTo>
                  <a:pt x="12754" y="30673"/>
                  <a:pt x="28951" y="29985"/>
                  <a:pt x="35083" y="37217"/>
                </a:cubicBezTo>
                <a:cubicBezTo>
                  <a:pt x="41980" y="45357"/>
                  <a:pt x="33105" y="66114"/>
                  <a:pt x="48531" y="72886"/>
                </a:cubicBezTo>
                <a:lnTo>
                  <a:pt x="106319" y="72886"/>
                </a:lnTo>
                <a:lnTo>
                  <a:pt x="106319" y="1"/>
                </a:lnTo>
                <a:lnTo>
                  <a:pt x="105877" y="1"/>
                </a:lnTo>
                <a:cubicBezTo>
                  <a:pt x="105106" y="4399"/>
                  <a:pt x="103086" y="12271"/>
                  <a:pt x="98047" y="17578"/>
                </a:cubicBezTo>
                <a:close/>
              </a:path>
            </a:pathLst>
          </a:custGeom>
          <a:gradFill>
            <a:gsLst>
              <a:gs pos="0">
                <a:srgbClr val="FFFEFE"/>
              </a:gs>
              <a:gs pos="65000">
                <a:srgbClr val="ECECEC"/>
              </a:gs>
              <a:gs pos="100000">
                <a:schemeClr val="accent3"/>
              </a:gs>
            </a:gsLst>
            <a:lin ang="5400700" scaled="0"/>
          </a:gradFill>
          <a:ln>
            <a:noFill/>
          </a:ln>
          <a:effectLst>
            <a:outerShdw blurRad="57150" rotWithShape="0" algn="bl" dist="19050">
              <a:srgbClr val="B7B7B7">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31"/>
          <p:cNvGrpSpPr/>
          <p:nvPr/>
        </p:nvGrpSpPr>
        <p:grpSpPr>
          <a:xfrm>
            <a:off x="3247825" y="-408376"/>
            <a:ext cx="5985963" cy="5776828"/>
            <a:chOff x="2407800" y="3054100"/>
            <a:chExt cx="1723075" cy="1662875"/>
          </a:xfrm>
        </p:grpSpPr>
        <p:sp>
          <p:nvSpPr>
            <p:cNvPr id="625" name="Google Shape;625;p31"/>
            <p:cNvSpPr/>
            <p:nvPr/>
          </p:nvSpPr>
          <p:spPr>
            <a:xfrm>
              <a:off x="2407800" y="3054100"/>
              <a:ext cx="1723075" cy="1662725"/>
            </a:xfrm>
            <a:custGeom>
              <a:rect b="b" l="l" r="r" t="t"/>
              <a:pathLst>
                <a:path extrusionOk="0" h="66509" w="68923">
                  <a:moveTo>
                    <a:pt x="68923" y="1"/>
                  </a:moveTo>
                  <a:cubicBezTo>
                    <a:pt x="68923" y="1"/>
                    <a:pt x="66682" y="14476"/>
                    <a:pt x="52039" y="20507"/>
                  </a:cubicBezTo>
                  <a:cubicBezTo>
                    <a:pt x="37396" y="26537"/>
                    <a:pt x="26877" y="21194"/>
                    <a:pt x="16543" y="24296"/>
                  </a:cubicBezTo>
                  <a:cubicBezTo>
                    <a:pt x="6204" y="27398"/>
                    <a:pt x="0" y="40839"/>
                    <a:pt x="6204" y="52900"/>
                  </a:cubicBezTo>
                  <a:cubicBezTo>
                    <a:pt x="12408" y="64961"/>
                    <a:pt x="24642" y="66509"/>
                    <a:pt x="24642" y="66509"/>
                  </a:cubicBezTo>
                  <a:lnTo>
                    <a:pt x="68923" y="66509"/>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p:nvPr/>
          </p:nvSpPr>
          <p:spPr>
            <a:xfrm>
              <a:off x="2584850" y="3364300"/>
              <a:ext cx="1546025" cy="1352675"/>
            </a:xfrm>
            <a:custGeom>
              <a:rect b="b" l="l" r="r" t="t"/>
              <a:pathLst>
                <a:path extrusionOk="0" h="54107" w="61841">
                  <a:moveTo>
                    <a:pt x="61841" y="0"/>
                  </a:moveTo>
                  <a:cubicBezTo>
                    <a:pt x="61841" y="0"/>
                    <a:pt x="58566" y="8439"/>
                    <a:pt x="40815" y="11888"/>
                  </a:cubicBezTo>
                  <a:cubicBezTo>
                    <a:pt x="23070" y="15336"/>
                    <a:pt x="7943" y="12426"/>
                    <a:pt x="4118" y="27050"/>
                  </a:cubicBezTo>
                  <a:cubicBezTo>
                    <a:pt x="0" y="42781"/>
                    <a:pt x="17554" y="54107"/>
                    <a:pt x="17554" y="54107"/>
                  </a:cubicBezTo>
                  <a:lnTo>
                    <a:pt x="61841" y="54107"/>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10800000" dist="19050">
                <a:srgbClr val="B7B7B7">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1"/>
            <p:cNvSpPr/>
            <p:nvPr/>
          </p:nvSpPr>
          <p:spPr>
            <a:xfrm>
              <a:off x="2799700" y="3644300"/>
              <a:ext cx="1331175" cy="1072525"/>
            </a:xfrm>
            <a:custGeom>
              <a:rect b="b" l="l" r="r" t="t"/>
              <a:pathLst>
                <a:path extrusionOk="0" h="42901" w="53247">
                  <a:moveTo>
                    <a:pt x="53247" y="0"/>
                  </a:moveTo>
                  <a:cubicBezTo>
                    <a:pt x="53247" y="0"/>
                    <a:pt x="49625" y="4363"/>
                    <a:pt x="32568" y="5021"/>
                  </a:cubicBezTo>
                  <a:cubicBezTo>
                    <a:pt x="15510" y="5684"/>
                    <a:pt x="3790" y="6270"/>
                    <a:pt x="1895" y="19502"/>
                  </a:cubicBezTo>
                  <a:cubicBezTo>
                    <a:pt x="1" y="32734"/>
                    <a:pt x="10687" y="42901"/>
                    <a:pt x="10687" y="42901"/>
                  </a:cubicBezTo>
                  <a:lnTo>
                    <a:pt x="53247" y="42901"/>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10800000" dist="19050">
                <a:srgbClr val="B7B7B7">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2799700" y="3644300"/>
              <a:ext cx="1331175" cy="1072525"/>
            </a:xfrm>
            <a:custGeom>
              <a:rect b="b" l="l" r="r" t="t"/>
              <a:pathLst>
                <a:path extrusionOk="0" fill="none" h="42901" w="53247">
                  <a:moveTo>
                    <a:pt x="53247" y="0"/>
                  </a:moveTo>
                  <a:cubicBezTo>
                    <a:pt x="53247" y="0"/>
                    <a:pt x="49625" y="4363"/>
                    <a:pt x="32568" y="5021"/>
                  </a:cubicBezTo>
                  <a:cubicBezTo>
                    <a:pt x="15510" y="5684"/>
                    <a:pt x="3790" y="6270"/>
                    <a:pt x="1895" y="19502"/>
                  </a:cubicBezTo>
                  <a:cubicBezTo>
                    <a:pt x="1" y="32734"/>
                    <a:pt x="10687" y="42901"/>
                    <a:pt x="10687" y="42901"/>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1"/>
            <p:cNvSpPr/>
            <p:nvPr/>
          </p:nvSpPr>
          <p:spPr>
            <a:xfrm>
              <a:off x="2584850" y="3364300"/>
              <a:ext cx="1546025" cy="1352675"/>
            </a:xfrm>
            <a:custGeom>
              <a:rect b="b" l="l" r="r" t="t"/>
              <a:pathLst>
                <a:path extrusionOk="0" fill="none" h="54107" w="61841">
                  <a:moveTo>
                    <a:pt x="61841" y="0"/>
                  </a:moveTo>
                  <a:cubicBezTo>
                    <a:pt x="61841" y="0"/>
                    <a:pt x="58566" y="8439"/>
                    <a:pt x="40815" y="11888"/>
                  </a:cubicBezTo>
                  <a:cubicBezTo>
                    <a:pt x="23070" y="15336"/>
                    <a:pt x="7943" y="12426"/>
                    <a:pt x="4118" y="27050"/>
                  </a:cubicBezTo>
                  <a:cubicBezTo>
                    <a:pt x="0" y="42781"/>
                    <a:pt x="17554" y="54107"/>
                    <a:pt x="17554" y="54107"/>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1"/>
            <p:cNvSpPr/>
            <p:nvPr/>
          </p:nvSpPr>
          <p:spPr>
            <a:xfrm>
              <a:off x="2407800" y="3054100"/>
              <a:ext cx="1723075" cy="1662725"/>
            </a:xfrm>
            <a:custGeom>
              <a:rect b="b" l="l" r="r" t="t"/>
              <a:pathLst>
                <a:path extrusionOk="0" fill="none" h="66509" w="68923">
                  <a:moveTo>
                    <a:pt x="68923" y="1"/>
                  </a:moveTo>
                  <a:cubicBezTo>
                    <a:pt x="68923" y="1"/>
                    <a:pt x="66682" y="14476"/>
                    <a:pt x="52039" y="20507"/>
                  </a:cubicBezTo>
                  <a:cubicBezTo>
                    <a:pt x="37396" y="26537"/>
                    <a:pt x="26877" y="21194"/>
                    <a:pt x="16543" y="24296"/>
                  </a:cubicBezTo>
                  <a:cubicBezTo>
                    <a:pt x="6204" y="27398"/>
                    <a:pt x="0" y="40839"/>
                    <a:pt x="6204" y="52900"/>
                  </a:cubicBezTo>
                  <a:cubicBezTo>
                    <a:pt x="12408" y="64961"/>
                    <a:pt x="24642" y="66509"/>
                    <a:pt x="24642" y="66509"/>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31"/>
          <p:cNvGrpSpPr/>
          <p:nvPr/>
        </p:nvGrpSpPr>
        <p:grpSpPr>
          <a:xfrm>
            <a:off x="-17" y="-962218"/>
            <a:ext cx="7767430" cy="4298033"/>
            <a:chOff x="1472900" y="2894675"/>
            <a:chExt cx="2235875" cy="1237200"/>
          </a:xfrm>
        </p:grpSpPr>
        <p:sp>
          <p:nvSpPr>
            <p:cNvPr id="632" name="Google Shape;632;p31"/>
            <p:cNvSpPr/>
            <p:nvPr/>
          </p:nvSpPr>
          <p:spPr>
            <a:xfrm>
              <a:off x="1472900" y="2894675"/>
              <a:ext cx="2235875" cy="1237200"/>
            </a:xfrm>
            <a:custGeom>
              <a:rect b="b" l="l" r="r" t="t"/>
              <a:pathLst>
                <a:path extrusionOk="0" h="49488" w="89435">
                  <a:moveTo>
                    <a:pt x="0" y="49487"/>
                  </a:moveTo>
                  <a:cubicBezTo>
                    <a:pt x="0" y="49487"/>
                    <a:pt x="4190" y="33691"/>
                    <a:pt x="19992" y="27224"/>
                  </a:cubicBezTo>
                  <a:cubicBezTo>
                    <a:pt x="38944" y="19473"/>
                    <a:pt x="46331" y="28665"/>
                    <a:pt x="65827" y="23608"/>
                  </a:cubicBezTo>
                  <a:cubicBezTo>
                    <a:pt x="85317" y="18546"/>
                    <a:pt x="89435" y="1"/>
                    <a:pt x="89435" y="1"/>
                  </a:cubicBezTo>
                  <a:lnTo>
                    <a:pt x="6" y="1"/>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882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1472900" y="2894675"/>
              <a:ext cx="1990250" cy="1016650"/>
            </a:xfrm>
            <a:custGeom>
              <a:rect b="b" l="l" r="r" t="t"/>
              <a:pathLst>
                <a:path extrusionOk="0" h="40666" w="79610">
                  <a:moveTo>
                    <a:pt x="0" y="40666"/>
                  </a:moveTo>
                  <a:cubicBezTo>
                    <a:pt x="0" y="40666"/>
                    <a:pt x="2743" y="28975"/>
                    <a:pt x="17410" y="23608"/>
                  </a:cubicBezTo>
                  <a:cubicBezTo>
                    <a:pt x="31109" y="18594"/>
                    <a:pt x="41508" y="24887"/>
                    <a:pt x="59342" y="20261"/>
                  </a:cubicBezTo>
                  <a:cubicBezTo>
                    <a:pt x="77177" y="15630"/>
                    <a:pt x="79609" y="1"/>
                    <a:pt x="79609" y="1"/>
                  </a:cubicBezTo>
                  <a:lnTo>
                    <a:pt x="0" y="1"/>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6600000" dist="19050">
                <a:srgbClr val="B7B7B7">
                  <a:alpha val="4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1"/>
            <p:cNvSpPr/>
            <p:nvPr/>
          </p:nvSpPr>
          <p:spPr>
            <a:xfrm>
              <a:off x="1472900" y="2894675"/>
              <a:ext cx="1754175" cy="766825"/>
            </a:xfrm>
            <a:custGeom>
              <a:rect b="b" l="l" r="r" t="t"/>
              <a:pathLst>
                <a:path extrusionOk="0" h="30673" w="70167">
                  <a:moveTo>
                    <a:pt x="0" y="30673"/>
                  </a:moveTo>
                  <a:cubicBezTo>
                    <a:pt x="0" y="30673"/>
                    <a:pt x="4136" y="22228"/>
                    <a:pt x="16436" y="18953"/>
                  </a:cubicBezTo>
                  <a:cubicBezTo>
                    <a:pt x="28443" y="15761"/>
                    <a:pt x="35352" y="21194"/>
                    <a:pt x="50539" y="17255"/>
                  </a:cubicBezTo>
                  <a:cubicBezTo>
                    <a:pt x="65725" y="13311"/>
                    <a:pt x="70166" y="1"/>
                    <a:pt x="70166" y="1"/>
                  </a:cubicBezTo>
                  <a:lnTo>
                    <a:pt x="0" y="1"/>
                  </a:lnTo>
                  <a:close/>
                </a:path>
              </a:pathLst>
            </a:custGeom>
            <a:gradFill>
              <a:gsLst>
                <a:gs pos="0">
                  <a:srgbClr val="FFFEFE"/>
                </a:gs>
                <a:gs pos="65000">
                  <a:srgbClr val="ECECEC"/>
                </a:gs>
                <a:gs pos="100000">
                  <a:schemeClr val="accent3"/>
                </a:gs>
              </a:gsLst>
              <a:lin ang="5400700" scaled="0"/>
            </a:gradFill>
            <a:ln>
              <a:noFill/>
            </a:ln>
            <a:effectLst>
              <a:outerShdw blurRad="57150" rotWithShape="0" algn="bl" dir="2580000" dist="19050">
                <a:srgbClr val="D9D9D9">
                  <a:alpha val="4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1"/>
            <p:cNvSpPr/>
            <p:nvPr/>
          </p:nvSpPr>
          <p:spPr>
            <a:xfrm>
              <a:off x="1472900" y="2894675"/>
              <a:ext cx="1754175" cy="766825"/>
            </a:xfrm>
            <a:custGeom>
              <a:rect b="b" l="l" r="r" t="t"/>
              <a:pathLst>
                <a:path extrusionOk="0" fill="none" h="30673" w="70167">
                  <a:moveTo>
                    <a:pt x="0" y="30673"/>
                  </a:moveTo>
                  <a:cubicBezTo>
                    <a:pt x="0" y="30673"/>
                    <a:pt x="4136" y="22228"/>
                    <a:pt x="16436" y="18953"/>
                  </a:cubicBezTo>
                  <a:cubicBezTo>
                    <a:pt x="28443" y="15761"/>
                    <a:pt x="35352" y="21194"/>
                    <a:pt x="50539" y="17255"/>
                  </a:cubicBezTo>
                  <a:cubicBezTo>
                    <a:pt x="65725" y="13311"/>
                    <a:pt x="70166" y="1"/>
                    <a:pt x="70166" y="1"/>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1472900" y="2894675"/>
              <a:ext cx="1990250" cy="1016650"/>
            </a:xfrm>
            <a:custGeom>
              <a:rect b="b" l="l" r="r" t="t"/>
              <a:pathLst>
                <a:path extrusionOk="0" fill="none" h="40666" w="79610">
                  <a:moveTo>
                    <a:pt x="0" y="40666"/>
                  </a:moveTo>
                  <a:cubicBezTo>
                    <a:pt x="0" y="40666"/>
                    <a:pt x="2743" y="28975"/>
                    <a:pt x="17410" y="23608"/>
                  </a:cubicBezTo>
                  <a:cubicBezTo>
                    <a:pt x="31109" y="18594"/>
                    <a:pt x="41508" y="24887"/>
                    <a:pt x="59342" y="20261"/>
                  </a:cubicBezTo>
                  <a:cubicBezTo>
                    <a:pt x="77177" y="15630"/>
                    <a:pt x="79609" y="1"/>
                    <a:pt x="79609" y="1"/>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1472900" y="2894675"/>
              <a:ext cx="2235875" cy="1237200"/>
            </a:xfrm>
            <a:custGeom>
              <a:rect b="b" l="l" r="r" t="t"/>
              <a:pathLst>
                <a:path extrusionOk="0" fill="none" h="49488" w="89435">
                  <a:moveTo>
                    <a:pt x="0" y="49487"/>
                  </a:moveTo>
                  <a:cubicBezTo>
                    <a:pt x="0" y="49487"/>
                    <a:pt x="4190" y="33691"/>
                    <a:pt x="19992" y="27224"/>
                  </a:cubicBezTo>
                  <a:cubicBezTo>
                    <a:pt x="38944" y="19473"/>
                    <a:pt x="46331" y="28665"/>
                    <a:pt x="65827" y="23608"/>
                  </a:cubicBezTo>
                  <a:cubicBezTo>
                    <a:pt x="85317" y="18546"/>
                    <a:pt x="89435" y="1"/>
                    <a:pt x="89435" y="1"/>
                  </a:cubicBezTo>
                </a:path>
              </a:pathLst>
            </a:custGeom>
            <a:gradFill>
              <a:gsLst>
                <a:gs pos="0">
                  <a:srgbClr val="FFFEFE"/>
                </a:gs>
                <a:gs pos="65000">
                  <a:srgbClr val="ECECEC"/>
                </a:gs>
                <a:gs pos="100000">
                  <a:schemeClr val="accent3"/>
                </a:gs>
              </a:gsLst>
              <a:lin ang="5400700"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8" name="Google Shape;638;p31"/>
          <p:cNvSpPr/>
          <p:nvPr/>
        </p:nvSpPr>
        <p:spPr>
          <a:xfrm>
            <a:off x="720000" y="995250"/>
            <a:ext cx="3706500" cy="3153000"/>
          </a:xfrm>
          <a:prstGeom prst="roundRect">
            <a:avLst>
              <a:gd fmla="val 8467" name="adj"/>
            </a:avLst>
          </a:prstGeom>
          <a:solidFill>
            <a:schemeClr val="lt2"/>
          </a:solidFill>
          <a:ln>
            <a:noFill/>
          </a:ln>
          <a:effectLst>
            <a:outerShdw blurRad="185738" rotWithShape="0" algn="bl" dir="6120000" dist="66675">
              <a:srgbClr val="999999">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txBox="1"/>
          <p:nvPr>
            <p:ph type="title"/>
          </p:nvPr>
        </p:nvSpPr>
        <p:spPr>
          <a:xfrm>
            <a:off x="1169275" y="1377288"/>
            <a:ext cx="2808000" cy="4656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40" name="Google Shape;640;p31"/>
          <p:cNvSpPr txBox="1"/>
          <p:nvPr>
            <p:ph idx="1" type="subTitle"/>
          </p:nvPr>
        </p:nvSpPr>
        <p:spPr>
          <a:xfrm>
            <a:off x="1169275" y="1948813"/>
            <a:ext cx="2808000" cy="18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1" name="Shape 641"/>
        <p:cNvGrpSpPr/>
        <p:nvPr/>
      </p:nvGrpSpPr>
      <p:grpSpPr>
        <a:xfrm>
          <a:off x="0" y="0"/>
          <a:ext cx="0" cy="0"/>
          <a:chOff x="0" y="0"/>
          <a:chExt cx="0" cy="0"/>
        </a:xfrm>
      </p:grpSpPr>
      <p:sp>
        <p:nvSpPr>
          <p:cNvPr id="642" name="Google Shape;642;p32"/>
          <p:cNvSpPr/>
          <p:nvPr/>
        </p:nvSpPr>
        <p:spPr>
          <a:xfrm>
            <a:off x="5407353" y="-578562"/>
            <a:ext cx="3150372" cy="3150316"/>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solidFill>
            <a:srgbClr val="FFFFFF">
              <a:alpha val="83560"/>
            </a:srgbClr>
          </a:solidFill>
          <a:ln>
            <a:noFill/>
          </a:ln>
          <a:effectLst>
            <a:outerShdw blurRad="57150"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5632412" y="-314008"/>
            <a:ext cx="2700255" cy="2700255"/>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solidFill>
            <a:srgbClr val="FFFFFF">
              <a:alpha val="83560"/>
            </a:srgbClr>
          </a:solidFill>
          <a:ln>
            <a:noFill/>
          </a:ln>
          <a:effectLst>
            <a:outerShdw blurRad="57150" rotWithShape="0" algn="bl" dir="540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a:off x="5740629" y="-121411"/>
            <a:ext cx="2427997" cy="2315063"/>
          </a:xfrm>
          <a:custGeom>
            <a:rect b="b" l="l" r="r" t="t"/>
            <a:pathLst>
              <a:path extrusionOk="0" h="41470" w="43493">
                <a:moveTo>
                  <a:pt x="22757" y="1"/>
                </a:moveTo>
                <a:cubicBezTo>
                  <a:pt x="17451" y="1"/>
                  <a:pt x="12145" y="2024"/>
                  <a:pt x="8099" y="6070"/>
                </a:cubicBezTo>
                <a:cubicBezTo>
                  <a:pt x="0" y="14168"/>
                  <a:pt x="0" y="27299"/>
                  <a:pt x="8099" y="35397"/>
                </a:cubicBezTo>
                <a:cubicBezTo>
                  <a:pt x="11984" y="39288"/>
                  <a:pt x="17261" y="41469"/>
                  <a:pt x="22760" y="41469"/>
                </a:cubicBezTo>
                <a:cubicBezTo>
                  <a:pt x="28258" y="41469"/>
                  <a:pt x="33529" y="39288"/>
                  <a:pt x="37420" y="35397"/>
                </a:cubicBezTo>
                <a:cubicBezTo>
                  <a:pt x="41311" y="31506"/>
                  <a:pt x="43493" y="26235"/>
                  <a:pt x="43493" y="20737"/>
                </a:cubicBezTo>
                <a:cubicBezTo>
                  <a:pt x="43493" y="15238"/>
                  <a:pt x="41311" y="9961"/>
                  <a:pt x="37420" y="6070"/>
                </a:cubicBezTo>
                <a:cubicBezTo>
                  <a:pt x="33371" y="2024"/>
                  <a:pt x="28064" y="1"/>
                  <a:pt x="22757" y="1"/>
                </a:cubicBezTo>
                <a:close/>
              </a:path>
            </a:pathLst>
          </a:custGeom>
          <a:solidFill>
            <a:srgbClr val="FFFFFF">
              <a:alpha val="83560"/>
            </a:srgbClr>
          </a:solidFill>
          <a:ln>
            <a:noFill/>
          </a:ln>
          <a:effectLst>
            <a:outerShdw blurRad="57150" rotWithShape="0" algn="bl">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a:off x="1734001" y="-266145"/>
            <a:ext cx="5675890" cy="5675789"/>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solidFill>
            <a:srgbClr val="FFFFFF">
              <a:alpha val="83560"/>
            </a:srgbClr>
          </a:solidFill>
          <a:ln>
            <a:noFill/>
          </a:ln>
          <a:effectLst>
            <a:outerShdw blurRad="185738" rotWithShape="0" algn="bl" dir="5400000" dist="66675">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a:off x="2139485" y="210502"/>
            <a:ext cx="4864934" cy="4864934"/>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solidFill>
            <a:srgbClr val="FFFFFF">
              <a:alpha val="83560"/>
            </a:srgbClr>
          </a:solidFill>
          <a:ln>
            <a:noFill/>
          </a:ln>
          <a:effectLst>
            <a:outerShdw blurRad="185738" rotWithShape="0" algn="bl" dir="5400000" dist="66675">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a:off x="-966325" y="3453328"/>
            <a:ext cx="2700319" cy="2700271"/>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solidFill>
            <a:srgbClr val="FFFFFF"/>
          </a:solidFill>
          <a:ln>
            <a:noFill/>
          </a:ln>
          <a:effectLst>
            <a:outerShdw blurRad="242888"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a:off x="-773423" y="3680085"/>
            <a:ext cx="2314505" cy="2314505"/>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solidFill>
            <a:srgbClr val="FFFFFF">
              <a:alpha val="83560"/>
            </a:srgbClr>
          </a:solidFill>
          <a:ln>
            <a:noFill/>
          </a:ln>
          <a:effectLst>
            <a:outerShdw blurRad="242888" rotWithShape="0" algn="bl" dir="540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a:off x="-680668" y="3845165"/>
            <a:ext cx="2081140" cy="1984339"/>
          </a:xfrm>
          <a:custGeom>
            <a:rect b="b" l="l" r="r" t="t"/>
            <a:pathLst>
              <a:path extrusionOk="0" h="41470" w="43493">
                <a:moveTo>
                  <a:pt x="22757" y="1"/>
                </a:moveTo>
                <a:cubicBezTo>
                  <a:pt x="17451" y="1"/>
                  <a:pt x="12145" y="2024"/>
                  <a:pt x="8099" y="6070"/>
                </a:cubicBezTo>
                <a:cubicBezTo>
                  <a:pt x="0" y="14168"/>
                  <a:pt x="0" y="27299"/>
                  <a:pt x="8099" y="35397"/>
                </a:cubicBezTo>
                <a:cubicBezTo>
                  <a:pt x="11984" y="39288"/>
                  <a:pt x="17261" y="41469"/>
                  <a:pt x="22760" y="41469"/>
                </a:cubicBezTo>
                <a:cubicBezTo>
                  <a:pt x="28258" y="41469"/>
                  <a:pt x="33529" y="39288"/>
                  <a:pt x="37420" y="35397"/>
                </a:cubicBezTo>
                <a:cubicBezTo>
                  <a:pt x="41311" y="31506"/>
                  <a:pt x="43493" y="26235"/>
                  <a:pt x="43493" y="20737"/>
                </a:cubicBezTo>
                <a:cubicBezTo>
                  <a:pt x="43493" y="15238"/>
                  <a:pt x="41311" y="9961"/>
                  <a:pt x="37420" y="6070"/>
                </a:cubicBezTo>
                <a:cubicBezTo>
                  <a:pt x="33371" y="2024"/>
                  <a:pt x="28064" y="1"/>
                  <a:pt x="22757" y="1"/>
                </a:cubicBezTo>
                <a:close/>
              </a:path>
            </a:pathLst>
          </a:custGeom>
          <a:solidFill>
            <a:srgbClr val="FFFFFF">
              <a:alpha val="83560"/>
            </a:srgbClr>
          </a:solidFill>
          <a:ln>
            <a:noFill/>
          </a:ln>
          <a:effectLst>
            <a:outerShdw blurRad="242888" rotWithShape="0" algn="bl"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txBox="1"/>
          <p:nvPr>
            <p:ph type="title"/>
          </p:nvPr>
        </p:nvSpPr>
        <p:spPr>
          <a:xfrm>
            <a:off x="2499550" y="3150825"/>
            <a:ext cx="4145100" cy="501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2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51" name="Google Shape;651;p32"/>
          <p:cNvSpPr txBox="1"/>
          <p:nvPr>
            <p:ph idx="1" type="subTitle"/>
          </p:nvPr>
        </p:nvSpPr>
        <p:spPr>
          <a:xfrm>
            <a:off x="2499450" y="1490775"/>
            <a:ext cx="4145100" cy="17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2" name="Shape 652"/>
        <p:cNvGrpSpPr/>
        <p:nvPr/>
      </p:nvGrpSpPr>
      <p:grpSpPr>
        <a:xfrm>
          <a:off x="0" y="0"/>
          <a:ext cx="0" cy="0"/>
          <a:chOff x="0" y="0"/>
          <a:chExt cx="0" cy="0"/>
        </a:xfrm>
      </p:grpSpPr>
      <p:sp>
        <p:nvSpPr>
          <p:cNvPr id="653" name="Google Shape;653;p33"/>
          <p:cNvSpPr/>
          <p:nvPr/>
        </p:nvSpPr>
        <p:spPr>
          <a:xfrm>
            <a:off x="314375" y="236700"/>
            <a:ext cx="8515200" cy="4670100"/>
          </a:xfrm>
          <a:prstGeom prst="roundRect">
            <a:avLst>
              <a:gd fmla="val 8467" name="adj"/>
            </a:avLst>
          </a:prstGeom>
          <a:solidFill>
            <a:schemeClr val="lt2"/>
          </a:solidFill>
          <a:ln>
            <a:noFill/>
          </a:ln>
          <a:effectLst>
            <a:outerShdw blurRad="242888" rotWithShape="0" algn="bl" dir="2220000" dist="66675">
              <a:srgbClr val="999999">
                <a:alpha val="8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3"/>
          <p:cNvSpPr/>
          <p:nvPr/>
        </p:nvSpPr>
        <p:spPr>
          <a:xfrm>
            <a:off x="314375" y="236700"/>
            <a:ext cx="8515200" cy="4670100"/>
          </a:xfrm>
          <a:prstGeom prst="roundRect">
            <a:avLst>
              <a:gd fmla="val 8467" name="adj"/>
            </a:avLst>
          </a:prstGeom>
          <a:solidFill>
            <a:schemeClr val="lt2"/>
          </a:solidFill>
          <a:ln>
            <a:noFill/>
          </a:ln>
          <a:effectLst>
            <a:outerShdw blurRad="314325" rotWithShape="0" algn="bl" dir="11100000" dist="142875">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3"/>
          <p:cNvSpPr txBox="1"/>
          <p:nvPr>
            <p:ph type="title"/>
          </p:nvPr>
        </p:nvSpPr>
        <p:spPr>
          <a:xfrm>
            <a:off x="5157800" y="1485563"/>
            <a:ext cx="2455800" cy="109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Mukta SemiBold"/>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56" name="Google Shape;656;p33"/>
          <p:cNvSpPr txBox="1"/>
          <p:nvPr>
            <p:ph idx="1" type="subTitle"/>
          </p:nvPr>
        </p:nvSpPr>
        <p:spPr>
          <a:xfrm>
            <a:off x="5157800" y="2517938"/>
            <a:ext cx="2455800" cy="11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7" name="Shape 657"/>
        <p:cNvGrpSpPr/>
        <p:nvPr/>
      </p:nvGrpSpPr>
      <p:grpSpPr>
        <a:xfrm>
          <a:off x="0" y="0"/>
          <a:ext cx="0" cy="0"/>
          <a:chOff x="0" y="0"/>
          <a:chExt cx="0" cy="0"/>
        </a:xfrm>
      </p:grpSpPr>
      <p:sp>
        <p:nvSpPr>
          <p:cNvPr id="658" name="Google Shape;658;p34"/>
          <p:cNvSpPr/>
          <p:nvPr/>
        </p:nvSpPr>
        <p:spPr>
          <a:xfrm rot="10800000">
            <a:off x="2389283" y="1007382"/>
            <a:ext cx="7767430" cy="4298033"/>
          </a:xfrm>
          <a:custGeom>
            <a:rect b="b" l="l" r="r" t="t"/>
            <a:pathLst>
              <a:path extrusionOk="0" h="49488" w="89435">
                <a:moveTo>
                  <a:pt x="0" y="49487"/>
                </a:moveTo>
                <a:cubicBezTo>
                  <a:pt x="0" y="49487"/>
                  <a:pt x="4190" y="33691"/>
                  <a:pt x="19992" y="27224"/>
                </a:cubicBezTo>
                <a:cubicBezTo>
                  <a:pt x="38944" y="19473"/>
                  <a:pt x="46331" y="28665"/>
                  <a:pt x="65827" y="23608"/>
                </a:cubicBezTo>
                <a:cubicBezTo>
                  <a:pt x="85317" y="18546"/>
                  <a:pt x="89435" y="1"/>
                  <a:pt x="89435" y="1"/>
                </a:cubicBezTo>
                <a:lnTo>
                  <a:pt x="6" y="1"/>
                </a:lnTo>
                <a:close/>
              </a:path>
            </a:pathLst>
          </a:custGeom>
          <a:gradFill>
            <a:gsLst>
              <a:gs pos="0">
                <a:srgbClr val="FFFFFF"/>
              </a:gs>
              <a:gs pos="100000">
                <a:schemeClr val="accent3"/>
              </a:gs>
            </a:gsLst>
            <a:lin ang="0" scaled="0"/>
          </a:gradFill>
          <a:ln>
            <a:noFill/>
          </a:ln>
          <a:effectLst>
            <a:outerShdw blurRad="171450" rotWithShape="0" algn="bl" dir="15480000" dist="19050">
              <a:srgbClr val="B7B7B7">
                <a:alpha val="4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4"/>
          <p:cNvSpPr/>
          <p:nvPr/>
        </p:nvSpPr>
        <p:spPr>
          <a:xfrm rot="10800000">
            <a:off x="2741708" y="1051907"/>
            <a:ext cx="7767430" cy="4298033"/>
          </a:xfrm>
          <a:custGeom>
            <a:rect b="b" l="l" r="r" t="t"/>
            <a:pathLst>
              <a:path extrusionOk="0" h="49488" w="89435">
                <a:moveTo>
                  <a:pt x="0" y="49487"/>
                </a:moveTo>
                <a:cubicBezTo>
                  <a:pt x="0" y="49487"/>
                  <a:pt x="4190" y="33691"/>
                  <a:pt x="19992" y="27224"/>
                </a:cubicBezTo>
                <a:cubicBezTo>
                  <a:pt x="38944" y="19473"/>
                  <a:pt x="46331" y="28665"/>
                  <a:pt x="65827" y="23608"/>
                </a:cubicBezTo>
                <a:cubicBezTo>
                  <a:pt x="85317" y="18546"/>
                  <a:pt x="89435" y="1"/>
                  <a:pt x="89435" y="1"/>
                </a:cubicBezTo>
                <a:lnTo>
                  <a:pt x="6" y="1"/>
                </a:lnTo>
                <a:close/>
              </a:path>
            </a:pathLst>
          </a:custGeom>
          <a:gradFill>
            <a:gsLst>
              <a:gs pos="0">
                <a:srgbClr val="FFFFFF"/>
              </a:gs>
              <a:gs pos="100000">
                <a:schemeClr val="accent3"/>
              </a:gs>
            </a:gsLst>
            <a:lin ang="0" scaled="0"/>
          </a:gradFill>
          <a:ln>
            <a:noFill/>
          </a:ln>
          <a:effectLst>
            <a:outerShdw blurRad="171450" rotWithShape="0" algn="bl" dir="15480000" dist="19050">
              <a:srgbClr val="B7B7B7">
                <a:alpha val="4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txBox="1"/>
          <p:nvPr>
            <p:ph type="title"/>
          </p:nvPr>
        </p:nvSpPr>
        <p:spPr>
          <a:xfrm>
            <a:off x="4295775" y="3717675"/>
            <a:ext cx="4128000" cy="1069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Mukta SemiBold"/>
              <a:buNone/>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1" name="Shape 661"/>
        <p:cNvGrpSpPr/>
        <p:nvPr/>
      </p:nvGrpSpPr>
      <p:grpSpPr>
        <a:xfrm>
          <a:off x="0" y="0"/>
          <a:ext cx="0" cy="0"/>
          <a:chOff x="0" y="0"/>
          <a:chExt cx="0" cy="0"/>
        </a:xfrm>
      </p:grpSpPr>
      <p:sp>
        <p:nvSpPr>
          <p:cNvPr id="662" name="Google Shape;662;p35"/>
          <p:cNvSpPr/>
          <p:nvPr/>
        </p:nvSpPr>
        <p:spPr>
          <a:xfrm>
            <a:off x="656278" y="-578562"/>
            <a:ext cx="3150372" cy="3150316"/>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solidFill>
            <a:srgbClr val="FFFFFF">
              <a:alpha val="83560"/>
            </a:srgbClr>
          </a:solidFill>
          <a:ln>
            <a:noFill/>
          </a:ln>
          <a:effectLst>
            <a:outerShdw blurRad="57150"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5"/>
          <p:cNvSpPr/>
          <p:nvPr/>
        </p:nvSpPr>
        <p:spPr>
          <a:xfrm>
            <a:off x="881337" y="-314008"/>
            <a:ext cx="2700255" cy="2700255"/>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solidFill>
            <a:srgbClr val="FFFFFF">
              <a:alpha val="83560"/>
            </a:srgbClr>
          </a:solidFill>
          <a:ln>
            <a:noFill/>
          </a:ln>
          <a:effectLst>
            <a:outerShdw blurRad="57150" rotWithShape="0" algn="bl" dir="540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5"/>
          <p:cNvSpPr/>
          <p:nvPr/>
        </p:nvSpPr>
        <p:spPr>
          <a:xfrm>
            <a:off x="989554" y="-121411"/>
            <a:ext cx="2427997" cy="2315063"/>
          </a:xfrm>
          <a:custGeom>
            <a:rect b="b" l="l" r="r" t="t"/>
            <a:pathLst>
              <a:path extrusionOk="0" h="41470" w="43493">
                <a:moveTo>
                  <a:pt x="22757" y="1"/>
                </a:moveTo>
                <a:cubicBezTo>
                  <a:pt x="17451" y="1"/>
                  <a:pt x="12145" y="2024"/>
                  <a:pt x="8099" y="6070"/>
                </a:cubicBezTo>
                <a:cubicBezTo>
                  <a:pt x="0" y="14168"/>
                  <a:pt x="0" y="27299"/>
                  <a:pt x="8099" y="35397"/>
                </a:cubicBezTo>
                <a:cubicBezTo>
                  <a:pt x="11984" y="39288"/>
                  <a:pt x="17261" y="41469"/>
                  <a:pt x="22760" y="41469"/>
                </a:cubicBezTo>
                <a:cubicBezTo>
                  <a:pt x="28258" y="41469"/>
                  <a:pt x="33529" y="39288"/>
                  <a:pt x="37420" y="35397"/>
                </a:cubicBezTo>
                <a:cubicBezTo>
                  <a:pt x="41311" y="31506"/>
                  <a:pt x="43493" y="26235"/>
                  <a:pt x="43493" y="20737"/>
                </a:cubicBezTo>
                <a:cubicBezTo>
                  <a:pt x="43493" y="15238"/>
                  <a:pt x="41311" y="9961"/>
                  <a:pt x="37420" y="6070"/>
                </a:cubicBezTo>
                <a:cubicBezTo>
                  <a:pt x="33371" y="2024"/>
                  <a:pt x="28064" y="1"/>
                  <a:pt x="22757" y="1"/>
                </a:cubicBezTo>
                <a:close/>
              </a:path>
            </a:pathLst>
          </a:custGeom>
          <a:solidFill>
            <a:srgbClr val="FFFFFF">
              <a:alpha val="83560"/>
            </a:srgbClr>
          </a:solidFill>
          <a:ln>
            <a:noFill/>
          </a:ln>
          <a:effectLst>
            <a:outerShdw blurRad="57150" rotWithShape="0" algn="bl">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5"/>
          <p:cNvSpPr/>
          <p:nvPr/>
        </p:nvSpPr>
        <p:spPr>
          <a:xfrm>
            <a:off x="1522425" y="-477725"/>
            <a:ext cx="6098996" cy="6098888"/>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solidFill>
            <a:srgbClr val="FFFFFF">
              <a:alpha val="83560"/>
            </a:srgbClr>
          </a:solidFill>
          <a:ln>
            <a:noFill/>
          </a:ln>
          <a:effectLst>
            <a:outerShdw blurRad="185738" rotWithShape="0" algn="bl" dir="5400000" dist="66675">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5"/>
          <p:cNvSpPr/>
          <p:nvPr/>
        </p:nvSpPr>
        <p:spPr>
          <a:xfrm>
            <a:off x="1958140" y="34458"/>
            <a:ext cx="5227588" cy="5227588"/>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solidFill>
            <a:srgbClr val="FFFFFF">
              <a:alpha val="83560"/>
            </a:srgbClr>
          </a:solidFill>
          <a:ln>
            <a:noFill/>
          </a:ln>
          <a:effectLst>
            <a:outerShdw blurRad="185738" rotWithShape="0" algn="bl" dir="5400000" dist="66675">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5"/>
          <p:cNvSpPr/>
          <p:nvPr/>
        </p:nvSpPr>
        <p:spPr>
          <a:xfrm>
            <a:off x="6064849" y="3433975"/>
            <a:ext cx="2094088" cy="2094050"/>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solidFill>
            <a:srgbClr val="FFFFFF"/>
          </a:solidFill>
          <a:ln>
            <a:noFill/>
          </a:ln>
          <a:effectLst>
            <a:outerShdw blurRad="242888"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5"/>
          <p:cNvSpPr/>
          <p:nvPr/>
        </p:nvSpPr>
        <p:spPr>
          <a:xfrm>
            <a:off x="6214441" y="3609820"/>
            <a:ext cx="1794890" cy="1794890"/>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solidFill>
            <a:srgbClr val="FFFFFF">
              <a:alpha val="83560"/>
            </a:srgbClr>
          </a:solidFill>
          <a:ln>
            <a:noFill/>
          </a:ln>
          <a:effectLst>
            <a:outerShdw blurRad="242888" rotWithShape="0" algn="bl" dir="540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5"/>
          <p:cNvSpPr/>
          <p:nvPr/>
        </p:nvSpPr>
        <p:spPr>
          <a:xfrm>
            <a:off x="6286371" y="3737836"/>
            <a:ext cx="1613916" cy="1538848"/>
          </a:xfrm>
          <a:custGeom>
            <a:rect b="b" l="l" r="r" t="t"/>
            <a:pathLst>
              <a:path extrusionOk="0" h="41470" w="43493">
                <a:moveTo>
                  <a:pt x="22757" y="1"/>
                </a:moveTo>
                <a:cubicBezTo>
                  <a:pt x="17451" y="1"/>
                  <a:pt x="12145" y="2024"/>
                  <a:pt x="8099" y="6070"/>
                </a:cubicBezTo>
                <a:cubicBezTo>
                  <a:pt x="0" y="14168"/>
                  <a:pt x="0" y="27299"/>
                  <a:pt x="8099" y="35397"/>
                </a:cubicBezTo>
                <a:cubicBezTo>
                  <a:pt x="11984" y="39288"/>
                  <a:pt x="17261" y="41469"/>
                  <a:pt x="22760" y="41469"/>
                </a:cubicBezTo>
                <a:cubicBezTo>
                  <a:pt x="28258" y="41469"/>
                  <a:pt x="33529" y="39288"/>
                  <a:pt x="37420" y="35397"/>
                </a:cubicBezTo>
                <a:cubicBezTo>
                  <a:pt x="41311" y="31506"/>
                  <a:pt x="43493" y="26235"/>
                  <a:pt x="43493" y="20737"/>
                </a:cubicBezTo>
                <a:cubicBezTo>
                  <a:pt x="43493" y="15238"/>
                  <a:pt x="41311" y="9961"/>
                  <a:pt x="37420" y="6070"/>
                </a:cubicBezTo>
                <a:cubicBezTo>
                  <a:pt x="33371" y="2024"/>
                  <a:pt x="28064" y="1"/>
                  <a:pt x="22757" y="1"/>
                </a:cubicBezTo>
                <a:close/>
              </a:path>
            </a:pathLst>
          </a:custGeom>
          <a:solidFill>
            <a:srgbClr val="FFFFFF">
              <a:alpha val="83560"/>
            </a:srgbClr>
          </a:solidFill>
          <a:ln>
            <a:noFill/>
          </a:ln>
          <a:effectLst>
            <a:outerShdw blurRad="242888" rotWithShape="0" algn="bl"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5"/>
          <p:cNvSpPr txBox="1"/>
          <p:nvPr>
            <p:ph hasCustomPrompt="1" type="title"/>
          </p:nvPr>
        </p:nvSpPr>
        <p:spPr>
          <a:xfrm>
            <a:off x="1978450" y="1908950"/>
            <a:ext cx="5187000" cy="746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5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1" name="Google Shape;671;p35"/>
          <p:cNvSpPr txBox="1"/>
          <p:nvPr>
            <p:ph idx="1" type="body"/>
          </p:nvPr>
        </p:nvSpPr>
        <p:spPr>
          <a:xfrm>
            <a:off x="1978500" y="2655550"/>
            <a:ext cx="5187000" cy="5790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72" name="Shape 672"/>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gradFill>
          <a:gsLst>
            <a:gs pos="0">
              <a:schemeClr val="lt1"/>
            </a:gs>
            <a:gs pos="100000">
              <a:schemeClr val="accent3"/>
            </a:gs>
          </a:gsLst>
          <a:lin ang="2700006" scaled="0"/>
        </a:gradFill>
      </p:bgPr>
    </p:bg>
    <p:spTree>
      <p:nvGrpSpPr>
        <p:cNvPr id="673" name="Shape 673"/>
        <p:cNvGrpSpPr/>
        <p:nvPr/>
      </p:nvGrpSpPr>
      <p:grpSpPr>
        <a:xfrm>
          <a:off x="0" y="0"/>
          <a:ext cx="0" cy="0"/>
          <a:chOff x="0" y="0"/>
          <a:chExt cx="0" cy="0"/>
        </a:xfrm>
      </p:grpSpPr>
      <p:sp>
        <p:nvSpPr>
          <p:cNvPr id="674" name="Google Shape;674;p37"/>
          <p:cNvSpPr/>
          <p:nvPr/>
        </p:nvSpPr>
        <p:spPr>
          <a:xfrm>
            <a:off x="7434215" y="-1848375"/>
            <a:ext cx="3150372" cy="3150316"/>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solidFill>
            <a:srgbClr val="FFFFFF">
              <a:alpha val="83560"/>
            </a:srgbClr>
          </a:solidFill>
          <a:ln>
            <a:noFill/>
          </a:ln>
          <a:effectLst>
            <a:outerShdw blurRad="57150"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7"/>
          <p:cNvSpPr/>
          <p:nvPr/>
        </p:nvSpPr>
        <p:spPr>
          <a:xfrm>
            <a:off x="7659274" y="-1583820"/>
            <a:ext cx="2700255" cy="2700255"/>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solidFill>
            <a:srgbClr val="FFFFFF">
              <a:alpha val="83560"/>
            </a:srgbClr>
          </a:solidFill>
          <a:ln>
            <a:noFill/>
          </a:ln>
          <a:effectLst>
            <a:outerShdw blurRad="57150" rotWithShape="0" algn="bl" dir="540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7"/>
          <p:cNvSpPr/>
          <p:nvPr/>
        </p:nvSpPr>
        <p:spPr>
          <a:xfrm>
            <a:off x="7767491" y="-1391224"/>
            <a:ext cx="2427997" cy="2315063"/>
          </a:xfrm>
          <a:custGeom>
            <a:rect b="b" l="l" r="r" t="t"/>
            <a:pathLst>
              <a:path extrusionOk="0" h="41470" w="43493">
                <a:moveTo>
                  <a:pt x="22757" y="1"/>
                </a:moveTo>
                <a:cubicBezTo>
                  <a:pt x="17451" y="1"/>
                  <a:pt x="12145" y="2024"/>
                  <a:pt x="8099" y="6070"/>
                </a:cubicBezTo>
                <a:cubicBezTo>
                  <a:pt x="0" y="14168"/>
                  <a:pt x="0" y="27299"/>
                  <a:pt x="8099" y="35397"/>
                </a:cubicBezTo>
                <a:cubicBezTo>
                  <a:pt x="11984" y="39288"/>
                  <a:pt x="17261" y="41469"/>
                  <a:pt x="22760" y="41469"/>
                </a:cubicBezTo>
                <a:cubicBezTo>
                  <a:pt x="28258" y="41469"/>
                  <a:pt x="33529" y="39288"/>
                  <a:pt x="37420" y="35397"/>
                </a:cubicBezTo>
                <a:cubicBezTo>
                  <a:pt x="41311" y="31506"/>
                  <a:pt x="43493" y="26235"/>
                  <a:pt x="43493" y="20737"/>
                </a:cubicBezTo>
                <a:cubicBezTo>
                  <a:pt x="43493" y="15238"/>
                  <a:pt x="41311" y="9961"/>
                  <a:pt x="37420" y="6070"/>
                </a:cubicBezTo>
                <a:cubicBezTo>
                  <a:pt x="33371" y="2024"/>
                  <a:pt x="28064" y="1"/>
                  <a:pt x="22757" y="1"/>
                </a:cubicBezTo>
                <a:close/>
              </a:path>
            </a:pathLst>
          </a:custGeom>
          <a:solidFill>
            <a:srgbClr val="FFFFFF">
              <a:alpha val="83560"/>
            </a:srgbClr>
          </a:solidFill>
          <a:ln>
            <a:noFill/>
          </a:ln>
          <a:effectLst>
            <a:outerShdw blurRad="57150" rotWithShape="0" algn="bl">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7"/>
          <p:cNvSpPr/>
          <p:nvPr/>
        </p:nvSpPr>
        <p:spPr>
          <a:xfrm>
            <a:off x="720000" y="540000"/>
            <a:ext cx="7704000" cy="4063500"/>
          </a:xfrm>
          <a:prstGeom prst="roundRect">
            <a:avLst>
              <a:gd fmla="val 8467" name="adj"/>
            </a:avLst>
          </a:prstGeom>
          <a:solidFill>
            <a:schemeClr val="lt2"/>
          </a:solidFill>
          <a:ln>
            <a:noFill/>
          </a:ln>
          <a:effectLst>
            <a:outerShdw blurRad="242888" rotWithShape="0" algn="bl" dir="2220000" dist="66675">
              <a:srgbClr val="999999">
                <a:alpha val="8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7"/>
          <p:cNvSpPr/>
          <p:nvPr/>
        </p:nvSpPr>
        <p:spPr>
          <a:xfrm>
            <a:off x="720000" y="540000"/>
            <a:ext cx="7704000" cy="4063500"/>
          </a:xfrm>
          <a:prstGeom prst="roundRect">
            <a:avLst>
              <a:gd fmla="val 8467" name="adj"/>
            </a:avLst>
          </a:prstGeom>
          <a:solidFill>
            <a:schemeClr val="lt2"/>
          </a:solidFill>
          <a:ln>
            <a:noFill/>
          </a:ln>
          <a:effectLst>
            <a:outerShdw blurRad="314325" rotWithShape="0" algn="bl" dir="11640000" dist="104775">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a:off x="-1392235" y="4053500"/>
            <a:ext cx="3150372" cy="3150316"/>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solidFill>
            <a:srgbClr val="FFFFFF"/>
          </a:solidFill>
          <a:ln>
            <a:noFill/>
          </a:ln>
          <a:effectLst>
            <a:outerShdw blurRad="414338" rotWithShape="0" algn="bl" dir="5400000" dist="3810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7"/>
          <p:cNvSpPr/>
          <p:nvPr/>
        </p:nvSpPr>
        <p:spPr>
          <a:xfrm>
            <a:off x="-1167176" y="4318055"/>
            <a:ext cx="2700255" cy="2700255"/>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solidFill>
            <a:srgbClr val="FFFFFF">
              <a:alpha val="83560"/>
            </a:srgbClr>
          </a:solidFill>
          <a:ln>
            <a:noFill/>
          </a:ln>
          <a:effectLst>
            <a:outerShdw blurRad="414338" rotWithShape="0" algn="bl" dir="5400000" dist="3810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7"/>
          <p:cNvSpPr/>
          <p:nvPr/>
        </p:nvSpPr>
        <p:spPr>
          <a:xfrm>
            <a:off x="-1058959" y="4510651"/>
            <a:ext cx="2427997" cy="2315063"/>
          </a:xfrm>
          <a:custGeom>
            <a:rect b="b" l="l" r="r" t="t"/>
            <a:pathLst>
              <a:path extrusionOk="0" h="41470" w="43493">
                <a:moveTo>
                  <a:pt x="22757" y="1"/>
                </a:moveTo>
                <a:cubicBezTo>
                  <a:pt x="17451" y="1"/>
                  <a:pt x="12145" y="2024"/>
                  <a:pt x="8099" y="6070"/>
                </a:cubicBezTo>
                <a:cubicBezTo>
                  <a:pt x="0" y="14168"/>
                  <a:pt x="0" y="27299"/>
                  <a:pt x="8099" y="35397"/>
                </a:cubicBezTo>
                <a:cubicBezTo>
                  <a:pt x="11984" y="39288"/>
                  <a:pt x="17261" y="41469"/>
                  <a:pt x="22760" y="41469"/>
                </a:cubicBezTo>
                <a:cubicBezTo>
                  <a:pt x="28258" y="41469"/>
                  <a:pt x="33529" y="39288"/>
                  <a:pt x="37420" y="35397"/>
                </a:cubicBezTo>
                <a:cubicBezTo>
                  <a:pt x="41311" y="31506"/>
                  <a:pt x="43493" y="26235"/>
                  <a:pt x="43493" y="20737"/>
                </a:cubicBezTo>
                <a:cubicBezTo>
                  <a:pt x="43493" y="15238"/>
                  <a:pt x="41311" y="9961"/>
                  <a:pt x="37420" y="6070"/>
                </a:cubicBezTo>
                <a:cubicBezTo>
                  <a:pt x="33371" y="2024"/>
                  <a:pt x="28064" y="1"/>
                  <a:pt x="22757" y="1"/>
                </a:cubicBezTo>
                <a:close/>
              </a:path>
            </a:pathLst>
          </a:custGeom>
          <a:solidFill>
            <a:srgbClr val="FFFFFF">
              <a:alpha val="83560"/>
            </a:srgbClr>
          </a:solidFill>
          <a:ln>
            <a:noFill/>
          </a:ln>
          <a:effectLst>
            <a:outerShdw blurRad="414338" rotWithShape="0" algn="bl" dist="3810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txBox="1"/>
          <p:nvPr>
            <p:ph idx="1" type="subTitle"/>
          </p:nvPr>
        </p:nvSpPr>
        <p:spPr>
          <a:xfrm>
            <a:off x="2401325" y="1274725"/>
            <a:ext cx="1952700" cy="331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683" name="Google Shape;683;p37"/>
          <p:cNvSpPr txBox="1"/>
          <p:nvPr>
            <p:ph idx="2" type="subTitle"/>
          </p:nvPr>
        </p:nvSpPr>
        <p:spPr>
          <a:xfrm>
            <a:off x="2401325" y="1616425"/>
            <a:ext cx="1952700" cy="81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84" name="Google Shape;684;p37"/>
          <p:cNvSpPr txBox="1"/>
          <p:nvPr>
            <p:ph hasCustomPrompt="1" type="title"/>
          </p:nvPr>
        </p:nvSpPr>
        <p:spPr>
          <a:xfrm>
            <a:off x="1326525" y="1530550"/>
            <a:ext cx="882000" cy="48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ukta SemiBold"/>
              <a:buNone/>
              <a:defRPr sz="4000"/>
            </a:lvl1pPr>
            <a:lvl2pPr lvl="1" rtl="0" algn="ctr">
              <a:spcBef>
                <a:spcPts val="0"/>
              </a:spcBef>
              <a:spcAft>
                <a:spcPts val="0"/>
              </a:spcAft>
              <a:buSzPts val="2000"/>
              <a:buFont typeface="Mukta SemiBold"/>
              <a:buNone/>
              <a:defRPr sz="2000">
                <a:latin typeface="Mukta SemiBold"/>
                <a:ea typeface="Mukta SemiBold"/>
                <a:cs typeface="Mukta SemiBold"/>
                <a:sym typeface="Mukta SemiBold"/>
              </a:defRPr>
            </a:lvl2pPr>
            <a:lvl3pPr lvl="2" rtl="0" algn="ctr">
              <a:spcBef>
                <a:spcPts val="0"/>
              </a:spcBef>
              <a:spcAft>
                <a:spcPts val="0"/>
              </a:spcAft>
              <a:buSzPts val="2000"/>
              <a:buFont typeface="Mukta SemiBold"/>
              <a:buNone/>
              <a:defRPr sz="2000">
                <a:latin typeface="Mukta SemiBold"/>
                <a:ea typeface="Mukta SemiBold"/>
                <a:cs typeface="Mukta SemiBold"/>
                <a:sym typeface="Mukta SemiBold"/>
              </a:defRPr>
            </a:lvl3pPr>
            <a:lvl4pPr lvl="3" rtl="0" algn="ctr">
              <a:spcBef>
                <a:spcPts val="0"/>
              </a:spcBef>
              <a:spcAft>
                <a:spcPts val="0"/>
              </a:spcAft>
              <a:buSzPts val="2000"/>
              <a:buFont typeface="Mukta SemiBold"/>
              <a:buNone/>
              <a:defRPr sz="2000">
                <a:latin typeface="Mukta SemiBold"/>
                <a:ea typeface="Mukta SemiBold"/>
                <a:cs typeface="Mukta SemiBold"/>
                <a:sym typeface="Mukta SemiBold"/>
              </a:defRPr>
            </a:lvl4pPr>
            <a:lvl5pPr lvl="4" rtl="0" algn="ctr">
              <a:spcBef>
                <a:spcPts val="0"/>
              </a:spcBef>
              <a:spcAft>
                <a:spcPts val="0"/>
              </a:spcAft>
              <a:buSzPts val="2000"/>
              <a:buFont typeface="Mukta SemiBold"/>
              <a:buNone/>
              <a:defRPr sz="2000">
                <a:latin typeface="Mukta SemiBold"/>
                <a:ea typeface="Mukta SemiBold"/>
                <a:cs typeface="Mukta SemiBold"/>
                <a:sym typeface="Mukta SemiBold"/>
              </a:defRPr>
            </a:lvl5pPr>
            <a:lvl6pPr lvl="5" rtl="0" algn="ctr">
              <a:spcBef>
                <a:spcPts val="0"/>
              </a:spcBef>
              <a:spcAft>
                <a:spcPts val="0"/>
              </a:spcAft>
              <a:buSzPts val="2000"/>
              <a:buFont typeface="Mukta SemiBold"/>
              <a:buNone/>
              <a:defRPr sz="2000">
                <a:latin typeface="Mukta SemiBold"/>
                <a:ea typeface="Mukta SemiBold"/>
                <a:cs typeface="Mukta SemiBold"/>
                <a:sym typeface="Mukta SemiBold"/>
              </a:defRPr>
            </a:lvl6pPr>
            <a:lvl7pPr lvl="6" rtl="0" algn="ctr">
              <a:spcBef>
                <a:spcPts val="0"/>
              </a:spcBef>
              <a:spcAft>
                <a:spcPts val="0"/>
              </a:spcAft>
              <a:buSzPts val="2000"/>
              <a:buFont typeface="Mukta SemiBold"/>
              <a:buNone/>
              <a:defRPr sz="2000">
                <a:latin typeface="Mukta SemiBold"/>
                <a:ea typeface="Mukta SemiBold"/>
                <a:cs typeface="Mukta SemiBold"/>
                <a:sym typeface="Mukta SemiBold"/>
              </a:defRPr>
            </a:lvl7pPr>
            <a:lvl8pPr lvl="7" rtl="0" algn="ctr">
              <a:spcBef>
                <a:spcPts val="0"/>
              </a:spcBef>
              <a:spcAft>
                <a:spcPts val="0"/>
              </a:spcAft>
              <a:buSzPts val="2000"/>
              <a:buFont typeface="Mukta SemiBold"/>
              <a:buNone/>
              <a:defRPr sz="2000">
                <a:latin typeface="Mukta SemiBold"/>
                <a:ea typeface="Mukta SemiBold"/>
                <a:cs typeface="Mukta SemiBold"/>
                <a:sym typeface="Mukta SemiBold"/>
              </a:defRPr>
            </a:lvl8pPr>
            <a:lvl9pPr lvl="8" rtl="0" algn="ctr">
              <a:spcBef>
                <a:spcPts val="0"/>
              </a:spcBef>
              <a:spcAft>
                <a:spcPts val="0"/>
              </a:spcAft>
              <a:buSzPts val="2000"/>
              <a:buFont typeface="Mukta SemiBold"/>
              <a:buNone/>
              <a:defRPr sz="2000">
                <a:latin typeface="Mukta SemiBold"/>
                <a:ea typeface="Mukta SemiBold"/>
                <a:cs typeface="Mukta SemiBold"/>
                <a:sym typeface="Mukta SemiBold"/>
              </a:defRPr>
            </a:lvl9pPr>
          </a:lstStyle>
          <a:p>
            <a:r>
              <a:t>xx%</a:t>
            </a:r>
          </a:p>
        </p:txBody>
      </p:sp>
      <p:sp>
        <p:nvSpPr>
          <p:cNvPr id="685" name="Google Shape;685;p37"/>
          <p:cNvSpPr txBox="1"/>
          <p:nvPr>
            <p:ph idx="3" type="subTitle"/>
          </p:nvPr>
        </p:nvSpPr>
        <p:spPr>
          <a:xfrm>
            <a:off x="5867025" y="1274725"/>
            <a:ext cx="1952700" cy="33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86" name="Google Shape;686;p37"/>
          <p:cNvSpPr txBox="1"/>
          <p:nvPr>
            <p:ph idx="4" type="subTitle"/>
          </p:nvPr>
        </p:nvSpPr>
        <p:spPr>
          <a:xfrm>
            <a:off x="5867025" y="1616425"/>
            <a:ext cx="1952700" cy="81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87" name="Google Shape;687;p37"/>
          <p:cNvSpPr txBox="1"/>
          <p:nvPr>
            <p:ph hasCustomPrompt="1" idx="5" type="title"/>
          </p:nvPr>
        </p:nvSpPr>
        <p:spPr>
          <a:xfrm>
            <a:off x="4835575" y="1530525"/>
            <a:ext cx="882000" cy="48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ukta SemiBold"/>
              <a:buNone/>
              <a:defRPr sz="4000"/>
            </a:lvl1pPr>
            <a:lvl2pPr lvl="1" rtl="0" algn="ctr">
              <a:spcBef>
                <a:spcPts val="0"/>
              </a:spcBef>
              <a:spcAft>
                <a:spcPts val="0"/>
              </a:spcAft>
              <a:buSzPts val="2000"/>
              <a:buFont typeface="Mukta SemiBold"/>
              <a:buNone/>
              <a:defRPr sz="2000">
                <a:latin typeface="Mukta SemiBold"/>
                <a:ea typeface="Mukta SemiBold"/>
                <a:cs typeface="Mukta SemiBold"/>
                <a:sym typeface="Mukta SemiBold"/>
              </a:defRPr>
            </a:lvl2pPr>
            <a:lvl3pPr lvl="2" rtl="0" algn="ctr">
              <a:spcBef>
                <a:spcPts val="0"/>
              </a:spcBef>
              <a:spcAft>
                <a:spcPts val="0"/>
              </a:spcAft>
              <a:buSzPts val="2000"/>
              <a:buFont typeface="Mukta SemiBold"/>
              <a:buNone/>
              <a:defRPr sz="2000">
                <a:latin typeface="Mukta SemiBold"/>
                <a:ea typeface="Mukta SemiBold"/>
                <a:cs typeface="Mukta SemiBold"/>
                <a:sym typeface="Mukta SemiBold"/>
              </a:defRPr>
            </a:lvl3pPr>
            <a:lvl4pPr lvl="3" rtl="0" algn="ctr">
              <a:spcBef>
                <a:spcPts val="0"/>
              </a:spcBef>
              <a:spcAft>
                <a:spcPts val="0"/>
              </a:spcAft>
              <a:buSzPts val="2000"/>
              <a:buFont typeface="Mukta SemiBold"/>
              <a:buNone/>
              <a:defRPr sz="2000">
                <a:latin typeface="Mukta SemiBold"/>
                <a:ea typeface="Mukta SemiBold"/>
                <a:cs typeface="Mukta SemiBold"/>
                <a:sym typeface="Mukta SemiBold"/>
              </a:defRPr>
            </a:lvl4pPr>
            <a:lvl5pPr lvl="4" rtl="0" algn="ctr">
              <a:spcBef>
                <a:spcPts val="0"/>
              </a:spcBef>
              <a:spcAft>
                <a:spcPts val="0"/>
              </a:spcAft>
              <a:buSzPts val="2000"/>
              <a:buFont typeface="Mukta SemiBold"/>
              <a:buNone/>
              <a:defRPr sz="2000">
                <a:latin typeface="Mukta SemiBold"/>
                <a:ea typeface="Mukta SemiBold"/>
                <a:cs typeface="Mukta SemiBold"/>
                <a:sym typeface="Mukta SemiBold"/>
              </a:defRPr>
            </a:lvl5pPr>
            <a:lvl6pPr lvl="5" rtl="0" algn="ctr">
              <a:spcBef>
                <a:spcPts val="0"/>
              </a:spcBef>
              <a:spcAft>
                <a:spcPts val="0"/>
              </a:spcAft>
              <a:buSzPts val="2000"/>
              <a:buFont typeface="Mukta SemiBold"/>
              <a:buNone/>
              <a:defRPr sz="2000">
                <a:latin typeface="Mukta SemiBold"/>
                <a:ea typeface="Mukta SemiBold"/>
                <a:cs typeface="Mukta SemiBold"/>
                <a:sym typeface="Mukta SemiBold"/>
              </a:defRPr>
            </a:lvl6pPr>
            <a:lvl7pPr lvl="6" rtl="0" algn="ctr">
              <a:spcBef>
                <a:spcPts val="0"/>
              </a:spcBef>
              <a:spcAft>
                <a:spcPts val="0"/>
              </a:spcAft>
              <a:buSzPts val="2000"/>
              <a:buFont typeface="Mukta SemiBold"/>
              <a:buNone/>
              <a:defRPr sz="2000">
                <a:latin typeface="Mukta SemiBold"/>
                <a:ea typeface="Mukta SemiBold"/>
                <a:cs typeface="Mukta SemiBold"/>
                <a:sym typeface="Mukta SemiBold"/>
              </a:defRPr>
            </a:lvl7pPr>
            <a:lvl8pPr lvl="7" rtl="0" algn="ctr">
              <a:spcBef>
                <a:spcPts val="0"/>
              </a:spcBef>
              <a:spcAft>
                <a:spcPts val="0"/>
              </a:spcAft>
              <a:buSzPts val="2000"/>
              <a:buFont typeface="Mukta SemiBold"/>
              <a:buNone/>
              <a:defRPr sz="2000">
                <a:latin typeface="Mukta SemiBold"/>
                <a:ea typeface="Mukta SemiBold"/>
                <a:cs typeface="Mukta SemiBold"/>
                <a:sym typeface="Mukta SemiBold"/>
              </a:defRPr>
            </a:lvl8pPr>
            <a:lvl9pPr lvl="8" rtl="0" algn="ctr">
              <a:spcBef>
                <a:spcPts val="0"/>
              </a:spcBef>
              <a:spcAft>
                <a:spcPts val="0"/>
              </a:spcAft>
              <a:buSzPts val="2000"/>
              <a:buFont typeface="Mukta SemiBold"/>
              <a:buNone/>
              <a:defRPr sz="2000">
                <a:latin typeface="Mukta SemiBold"/>
                <a:ea typeface="Mukta SemiBold"/>
                <a:cs typeface="Mukta SemiBold"/>
                <a:sym typeface="Mukta SemiBold"/>
              </a:defRPr>
            </a:lvl9pPr>
          </a:lstStyle>
          <a:p>
            <a:r>
              <a:t>xx%</a:t>
            </a:r>
          </a:p>
        </p:txBody>
      </p:sp>
      <p:sp>
        <p:nvSpPr>
          <p:cNvPr id="688" name="Google Shape;688;p37"/>
          <p:cNvSpPr txBox="1"/>
          <p:nvPr>
            <p:ph idx="6" type="subTitle"/>
          </p:nvPr>
        </p:nvSpPr>
        <p:spPr>
          <a:xfrm>
            <a:off x="5867025" y="2875625"/>
            <a:ext cx="1952700" cy="33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89" name="Google Shape;689;p37"/>
          <p:cNvSpPr txBox="1"/>
          <p:nvPr>
            <p:ph idx="7" type="subTitle"/>
          </p:nvPr>
        </p:nvSpPr>
        <p:spPr>
          <a:xfrm>
            <a:off x="5867025" y="3217550"/>
            <a:ext cx="1952700" cy="81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90" name="Google Shape;690;p37"/>
          <p:cNvSpPr txBox="1"/>
          <p:nvPr>
            <p:ph hasCustomPrompt="1" idx="8" type="title"/>
          </p:nvPr>
        </p:nvSpPr>
        <p:spPr>
          <a:xfrm>
            <a:off x="4834075" y="3131425"/>
            <a:ext cx="883500" cy="48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ukta SemiBold"/>
              <a:buNone/>
              <a:defRPr sz="4000"/>
            </a:lvl1pPr>
            <a:lvl2pPr lvl="1" rtl="0" algn="ctr">
              <a:spcBef>
                <a:spcPts val="0"/>
              </a:spcBef>
              <a:spcAft>
                <a:spcPts val="0"/>
              </a:spcAft>
              <a:buSzPts val="2000"/>
              <a:buFont typeface="Mukta SemiBold"/>
              <a:buNone/>
              <a:defRPr sz="2000">
                <a:latin typeface="Mukta SemiBold"/>
                <a:ea typeface="Mukta SemiBold"/>
                <a:cs typeface="Mukta SemiBold"/>
                <a:sym typeface="Mukta SemiBold"/>
              </a:defRPr>
            </a:lvl2pPr>
            <a:lvl3pPr lvl="2" rtl="0" algn="ctr">
              <a:spcBef>
                <a:spcPts val="0"/>
              </a:spcBef>
              <a:spcAft>
                <a:spcPts val="0"/>
              </a:spcAft>
              <a:buSzPts val="2000"/>
              <a:buFont typeface="Mukta SemiBold"/>
              <a:buNone/>
              <a:defRPr sz="2000">
                <a:latin typeface="Mukta SemiBold"/>
                <a:ea typeface="Mukta SemiBold"/>
                <a:cs typeface="Mukta SemiBold"/>
                <a:sym typeface="Mukta SemiBold"/>
              </a:defRPr>
            </a:lvl3pPr>
            <a:lvl4pPr lvl="3" rtl="0" algn="ctr">
              <a:spcBef>
                <a:spcPts val="0"/>
              </a:spcBef>
              <a:spcAft>
                <a:spcPts val="0"/>
              </a:spcAft>
              <a:buSzPts val="2000"/>
              <a:buFont typeface="Mukta SemiBold"/>
              <a:buNone/>
              <a:defRPr sz="2000">
                <a:latin typeface="Mukta SemiBold"/>
                <a:ea typeface="Mukta SemiBold"/>
                <a:cs typeface="Mukta SemiBold"/>
                <a:sym typeface="Mukta SemiBold"/>
              </a:defRPr>
            </a:lvl4pPr>
            <a:lvl5pPr lvl="4" rtl="0" algn="ctr">
              <a:spcBef>
                <a:spcPts val="0"/>
              </a:spcBef>
              <a:spcAft>
                <a:spcPts val="0"/>
              </a:spcAft>
              <a:buSzPts val="2000"/>
              <a:buFont typeface="Mukta SemiBold"/>
              <a:buNone/>
              <a:defRPr sz="2000">
                <a:latin typeface="Mukta SemiBold"/>
                <a:ea typeface="Mukta SemiBold"/>
                <a:cs typeface="Mukta SemiBold"/>
                <a:sym typeface="Mukta SemiBold"/>
              </a:defRPr>
            </a:lvl5pPr>
            <a:lvl6pPr lvl="5" rtl="0" algn="ctr">
              <a:spcBef>
                <a:spcPts val="0"/>
              </a:spcBef>
              <a:spcAft>
                <a:spcPts val="0"/>
              </a:spcAft>
              <a:buSzPts val="2000"/>
              <a:buFont typeface="Mukta SemiBold"/>
              <a:buNone/>
              <a:defRPr sz="2000">
                <a:latin typeface="Mukta SemiBold"/>
                <a:ea typeface="Mukta SemiBold"/>
                <a:cs typeface="Mukta SemiBold"/>
                <a:sym typeface="Mukta SemiBold"/>
              </a:defRPr>
            </a:lvl6pPr>
            <a:lvl7pPr lvl="6" rtl="0" algn="ctr">
              <a:spcBef>
                <a:spcPts val="0"/>
              </a:spcBef>
              <a:spcAft>
                <a:spcPts val="0"/>
              </a:spcAft>
              <a:buSzPts val="2000"/>
              <a:buFont typeface="Mukta SemiBold"/>
              <a:buNone/>
              <a:defRPr sz="2000">
                <a:latin typeface="Mukta SemiBold"/>
                <a:ea typeface="Mukta SemiBold"/>
                <a:cs typeface="Mukta SemiBold"/>
                <a:sym typeface="Mukta SemiBold"/>
              </a:defRPr>
            </a:lvl7pPr>
            <a:lvl8pPr lvl="7" rtl="0" algn="ctr">
              <a:spcBef>
                <a:spcPts val="0"/>
              </a:spcBef>
              <a:spcAft>
                <a:spcPts val="0"/>
              </a:spcAft>
              <a:buSzPts val="2000"/>
              <a:buFont typeface="Mukta SemiBold"/>
              <a:buNone/>
              <a:defRPr sz="2000">
                <a:latin typeface="Mukta SemiBold"/>
                <a:ea typeface="Mukta SemiBold"/>
                <a:cs typeface="Mukta SemiBold"/>
                <a:sym typeface="Mukta SemiBold"/>
              </a:defRPr>
            </a:lvl8pPr>
            <a:lvl9pPr lvl="8" rtl="0" algn="ctr">
              <a:spcBef>
                <a:spcPts val="0"/>
              </a:spcBef>
              <a:spcAft>
                <a:spcPts val="0"/>
              </a:spcAft>
              <a:buSzPts val="2000"/>
              <a:buFont typeface="Mukta SemiBold"/>
              <a:buNone/>
              <a:defRPr sz="2000">
                <a:latin typeface="Mukta SemiBold"/>
                <a:ea typeface="Mukta SemiBold"/>
                <a:cs typeface="Mukta SemiBold"/>
                <a:sym typeface="Mukta SemiBold"/>
              </a:defRPr>
            </a:lvl9pPr>
          </a:lstStyle>
          <a:p>
            <a:r>
              <a:t>xx%</a:t>
            </a:r>
          </a:p>
        </p:txBody>
      </p:sp>
      <p:sp>
        <p:nvSpPr>
          <p:cNvPr id="691" name="Google Shape;691;p37"/>
          <p:cNvSpPr txBox="1"/>
          <p:nvPr>
            <p:ph idx="9" type="subTitle"/>
          </p:nvPr>
        </p:nvSpPr>
        <p:spPr>
          <a:xfrm>
            <a:off x="2401325" y="2875625"/>
            <a:ext cx="1952700" cy="33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92" name="Google Shape;692;p37"/>
          <p:cNvSpPr txBox="1"/>
          <p:nvPr>
            <p:ph idx="13" type="subTitle"/>
          </p:nvPr>
        </p:nvSpPr>
        <p:spPr>
          <a:xfrm>
            <a:off x="2401325" y="3217550"/>
            <a:ext cx="1952700" cy="81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93" name="Google Shape;693;p37"/>
          <p:cNvSpPr txBox="1"/>
          <p:nvPr>
            <p:ph hasCustomPrompt="1" idx="14" type="title"/>
          </p:nvPr>
        </p:nvSpPr>
        <p:spPr>
          <a:xfrm>
            <a:off x="1328775" y="3131425"/>
            <a:ext cx="882000" cy="48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ukta SemiBold"/>
              <a:buNone/>
              <a:defRPr sz="4000"/>
            </a:lvl1pPr>
            <a:lvl2pPr lvl="1" rtl="0" algn="ctr">
              <a:spcBef>
                <a:spcPts val="0"/>
              </a:spcBef>
              <a:spcAft>
                <a:spcPts val="0"/>
              </a:spcAft>
              <a:buSzPts val="2000"/>
              <a:buFont typeface="Mukta SemiBold"/>
              <a:buNone/>
              <a:defRPr sz="2000">
                <a:latin typeface="Mukta SemiBold"/>
                <a:ea typeface="Mukta SemiBold"/>
                <a:cs typeface="Mukta SemiBold"/>
                <a:sym typeface="Mukta SemiBold"/>
              </a:defRPr>
            </a:lvl2pPr>
            <a:lvl3pPr lvl="2" rtl="0" algn="ctr">
              <a:spcBef>
                <a:spcPts val="0"/>
              </a:spcBef>
              <a:spcAft>
                <a:spcPts val="0"/>
              </a:spcAft>
              <a:buSzPts val="2000"/>
              <a:buFont typeface="Mukta SemiBold"/>
              <a:buNone/>
              <a:defRPr sz="2000">
                <a:latin typeface="Mukta SemiBold"/>
                <a:ea typeface="Mukta SemiBold"/>
                <a:cs typeface="Mukta SemiBold"/>
                <a:sym typeface="Mukta SemiBold"/>
              </a:defRPr>
            </a:lvl3pPr>
            <a:lvl4pPr lvl="3" rtl="0" algn="ctr">
              <a:spcBef>
                <a:spcPts val="0"/>
              </a:spcBef>
              <a:spcAft>
                <a:spcPts val="0"/>
              </a:spcAft>
              <a:buSzPts val="2000"/>
              <a:buFont typeface="Mukta SemiBold"/>
              <a:buNone/>
              <a:defRPr sz="2000">
                <a:latin typeface="Mukta SemiBold"/>
                <a:ea typeface="Mukta SemiBold"/>
                <a:cs typeface="Mukta SemiBold"/>
                <a:sym typeface="Mukta SemiBold"/>
              </a:defRPr>
            </a:lvl4pPr>
            <a:lvl5pPr lvl="4" rtl="0" algn="ctr">
              <a:spcBef>
                <a:spcPts val="0"/>
              </a:spcBef>
              <a:spcAft>
                <a:spcPts val="0"/>
              </a:spcAft>
              <a:buSzPts val="2000"/>
              <a:buFont typeface="Mukta SemiBold"/>
              <a:buNone/>
              <a:defRPr sz="2000">
                <a:latin typeface="Mukta SemiBold"/>
                <a:ea typeface="Mukta SemiBold"/>
                <a:cs typeface="Mukta SemiBold"/>
                <a:sym typeface="Mukta SemiBold"/>
              </a:defRPr>
            </a:lvl5pPr>
            <a:lvl6pPr lvl="5" rtl="0" algn="ctr">
              <a:spcBef>
                <a:spcPts val="0"/>
              </a:spcBef>
              <a:spcAft>
                <a:spcPts val="0"/>
              </a:spcAft>
              <a:buSzPts val="2000"/>
              <a:buFont typeface="Mukta SemiBold"/>
              <a:buNone/>
              <a:defRPr sz="2000">
                <a:latin typeface="Mukta SemiBold"/>
                <a:ea typeface="Mukta SemiBold"/>
                <a:cs typeface="Mukta SemiBold"/>
                <a:sym typeface="Mukta SemiBold"/>
              </a:defRPr>
            </a:lvl6pPr>
            <a:lvl7pPr lvl="6" rtl="0" algn="ctr">
              <a:spcBef>
                <a:spcPts val="0"/>
              </a:spcBef>
              <a:spcAft>
                <a:spcPts val="0"/>
              </a:spcAft>
              <a:buSzPts val="2000"/>
              <a:buFont typeface="Mukta SemiBold"/>
              <a:buNone/>
              <a:defRPr sz="2000">
                <a:latin typeface="Mukta SemiBold"/>
                <a:ea typeface="Mukta SemiBold"/>
                <a:cs typeface="Mukta SemiBold"/>
                <a:sym typeface="Mukta SemiBold"/>
              </a:defRPr>
            </a:lvl7pPr>
            <a:lvl8pPr lvl="7" rtl="0" algn="ctr">
              <a:spcBef>
                <a:spcPts val="0"/>
              </a:spcBef>
              <a:spcAft>
                <a:spcPts val="0"/>
              </a:spcAft>
              <a:buSzPts val="2000"/>
              <a:buFont typeface="Mukta SemiBold"/>
              <a:buNone/>
              <a:defRPr sz="2000">
                <a:latin typeface="Mukta SemiBold"/>
                <a:ea typeface="Mukta SemiBold"/>
                <a:cs typeface="Mukta SemiBold"/>
                <a:sym typeface="Mukta SemiBold"/>
              </a:defRPr>
            </a:lvl8pPr>
            <a:lvl9pPr lvl="8" rtl="0" algn="ctr">
              <a:spcBef>
                <a:spcPts val="0"/>
              </a:spcBef>
              <a:spcAft>
                <a:spcPts val="0"/>
              </a:spcAft>
              <a:buSzPts val="2000"/>
              <a:buFont typeface="Mukta SemiBold"/>
              <a:buNone/>
              <a:defRPr sz="2000">
                <a:latin typeface="Mukta SemiBold"/>
                <a:ea typeface="Mukta SemiBold"/>
                <a:cs typeface="Mukta SemiBold"/>
                <a:sym typeface="Mukta SemiBold"/>
              </a:defRPr>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bg>
      <p:bgPr>
        <a:gradFill>
          <a:gsLst>
            <a:gs pos="0">
              <a:schemeClr val="lt1"/>
            </a:gs>
            <a:gs pos="100000">
              <a:schemeClr val="accent3"/>
            </a:gs>
          </a:gsLst>
          <a:lin ang="2700006" scaled="0"/>
        </a:gradFill>
      </p:bgPr>
    </p:bg>
    <p:spTree>
      <p:nvGrpSpPr>
        <p:cNvPr id="694" name="Shape 694"/>
        <p:cNvGrpSpPr/>
        <p:nvPr/>
      </p:nvGrpSpPr>
      <p:grpSpPr>
        <a:xfrm>
          <a:off x="0" y="0"/>
          <a:ext cx="0" cy="0"/>
          <a:chOff x="0" y="0"/>
          <a:chExt cx="0" cy="0"/>
        </a:xfrm>
      </p:grpSpPr>
      <p:sp>
        <p:nvSpPr>
          <p:cNvPr id="695" name="Google Shape;695;p38"/>
          <p:cNvSpPr/>
          <p:nvPr/>
        </p:nvSpPr>
        <p:spPr>
          <a:xfrm rot="10800000">
            <a:off x="268525" y="236625"/>
            <a:ext cx="8607000" cy="4670100"/>
          </a:xfrm>
          <a:prstGeom prst="roundRect">
            <a:avLst>
              <a:gd fmla="val 8467" name="adj"/>
            </a:avLst>
          </a:prstGeom>
          <a:solidFill>
            <a:schemeClr val="lt2"/>
          </a:solidFill>
          <a:ln>
            <a:noFill/>
          </a:ln>
          <a:effectLst>
            <a:outerShdw blurRad="242888" rotWithShape="0" algn="bl" dir="2220000" dist="66675">
              <a:srgbClr val="999999">
                <a:alpha val="8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8"/>
          <p:cNvSpPr/>
          <p:nvPr/>
        </p:nvSpPr>
        <p:spPr>
          <a:xfrm>
            <a:off x="268500" y="236625"/>
            <a:ext cx="8607000" cy="4670100"/>
          </a:xfrm>
          <a:prstGeom prst="roundRect">
            <a:avLst>
              <a:gd fmla="val 8467" name="adj"/>
            </a:avLst>
          </a:prstGeom>
          <a:solidFill>
            <a:schemeClr val="lt2"/>
          </a:solidFill>
          <a:ln>
            <a:noFill/>
          </a:ln>
          <a:effectLst>
            <a:outerShdw blurRad="314325" rotWithShape="0" algn="bl" dir="12900000" dist="142875">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38"/>
          <p:cNvGrpSpPr/>
          <p:nvPr/>
        </p:nvGrpSpPr>
        <p:grpSpPr>
          <a:xfrm>
            <a:off x="6071721" y="2010045"/>
            <a:ext cx="2341778" cy="1986381"/>
            <a:chOff x="981725" y="1348900"/>
            <a:chExt cx="886500" cy="886500"/>
          </a:xfrm>
        </p:grpSpPr>
        <p:sp>
          <p:nvSpPr>
            <p:cNvPr id="698" name="Google Shape;698;p38"/>
            <p:cNvSpPr/>
            <p:nvPr/>
          </p:nvSpPr>
          <p:spPr>
            <a:xfrm>
              <a:off x="981725" y="1348900"/>
              <a:ext cx="886500" cy="886500"/>
            </a:xfrm>
            <a:prstGeom prst="roundRect">
              <a:avLst>
                <a:gd fmla="val 16667" name="adj"/>
              </a:avLst>
            </a:prstGeom>
            <a:solidFill>
              <a:srgbClr val="F3F3F3"/>
            </a:solidFill>
            <a:ln>
              <a:noFill/>
            </a:ln>
            <a:effectLst>
              <a:outerShdw blurRad="100013" rotWithShape="0" algn="bl" dir="3120000" dist="38100">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8"/>
            <p:cNvSpPr/>
            <p:nvPr/>
          </p:nvSpPr>
          <p:spPr>
            <a:xfrm>
              <a:off x="981725" y="1348900"/>
              <a:ext cx="886500" cy="886500"/>
            </a:xfrm>
            <a:prstGeom prst="roundRect">
              <a:avLst>
                <a:gd fmla="val 16667" name="adj"/>
              </a:avLst>
            </a:prstGeom>
            <a:solidFill>
              <a:srgbClr val="F3F3F3"/>
            </a:solidFill>
            <a:ln>
              <a:noFill/>
            </a:ln>
            <a:effectLst>
              <a:outerShdw blurRad="100013" rotWithShape="0" algn="bl" dir="10980000" dist="38100">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38"/>
          <p:cNvGrpSpPr/>
          <p:nvPr/>
        </p:nvGrpSpPr>
        <p:grpSpPr>
          <a:xfrm>
            <a:off x="3401129" y="2010045"/>
            <a:ext cx="2341778" cy="1986381"/>
            <a:chOff x="981725" y="1348900"/>
            <a:chExt cx="886500" cy="886500"/>
          </a:xfrm>
        </p:grpSpPr>
        <p:sp>
          <p:nvSpPr>
            <p:cNvPr id="701" name="Google Shape;701;p38"/>
            <p:cNvSpPr/>
            <p:nvPr/>
          </p:nvSpPr>
          <p:spPr>
            <a:xfrm>
              <a:off x="981725" y="1348900"/>
              <a:ext cx="886500" cy="886500"/>
            </a:xfrm>
            <a:prstGeom prst="roundRect">
              <a:avLst>
                <a:gd fmla="val 16667" name="adj"/>
              </a:avLst>
            </a:prstGeom>
            <a:solidFill>
              <a:srgbClr val="F3F3F3"/>
            </a:solidFill>
            <a:ln>
              <a:noFill/>
            </a:ln>
            <a:effectLst>
              <a:outerShdw blurRad="100013" rotWithShape="0" algn="bl" dir="3120000" dist="38100">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8"/>
            <p:cNvSpPr/>
            <p:nvPr/>
          </p:nvSpPr>
          <p:spPr>
            <a:xfrm>
              <a:off x="981725" y="1348900"/>
              <a:ext cx="886500" cy="886500"/>
            </a:xfrm>
            <a:prstGeom prst="roundRect">
              <a:avLst>
                <a:gd fmla="val 16667" name="adj"/>
              </a:avLst>
            </a:prstGeom>
            <a:solidFill>
              <a:srgbClr val="F3F3F3"/>
            </a:solidFill>
            <a:ln>
              <a:noFill/>
            </a:ln>
            <a:effectLst>
              <a:outerShdw blurRad="100013" rotWithShape="0" algn="bl" dir="10980000" dist="38100">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38"/>
          <p:cNvGrpSpPr/>
          <p:nvPr/>
        </p:nvGrpSpPr>
        <p:grpSpPr>
          <a:xfrm>
            <a:off x="720025" y="2010045"/>
            <a:ext cx="2341778" cy="1986381"/>
            <a:chOff x="981725" y="1348900"/>
            <a:chExt cx="886500" cy="886500"/>
          </a:xfrm>
        </p:grpSpPr>
        <p:sp>
          <p:nvSpPr>
            <p:cNvPr id="704" name="Google Shape;704;p38"/>
            <p:cNvSpPr/>
            <p:nvPr/>
          </p:nvSpPr>
          <p:spPr>
            <a:xfrm>
              <a:off x="981725" y="1348900"/>
              <a:ext cx="886500" cy="886500"/>
            </a:xfrm>
            <a:prstGeom prst="roundRect">
              <a:avLst>
                <a:gd fmla="val 16667" name="adj"/>
              </a:avLst>
            </a:prstGeom>
            <a:solidFill>
              <a:srgbClr val="F3F3F3"/>
            </a:solidFill>
            <a:ln>
              <a:noFill/>
            </a:ln>
            <a:effectLst>
              <a:outerShdw blurRad="100013" rotWithShape="0" algn="bl" dir="3120000" dist="38100">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8"/>
            <p:cNvSpPr/>
            <p:nvPr/>
          </p:nvSpPr>
          <p:spPr>
            <a:xfrm>
              <a:off x="981725" y="1348900"/>
              <a:ext cx="886500" cy="886500"/>
            </a:xfrm>
            <a:prstGeom prst="roundRect">
              <a:avLst>
                <a:gd fmla="val 16667" name="adj"/>
              </a:avLst>
            </a:prstGeom>
            <a:solidFill>
              <a:srgbClr val="F3F3F3"/>
            </a:solidFill>
            <a:ln>
              <a:noFill/>
            </a:ln>
            <a:effectLst>
              <a:outerShdw blurRad="100013" rotWithShape="0" algn="bl" dir="10980000" dist="38100">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6" name="Google Shape;706;p38"/>
          <p:cNvSpPr txBox="1"/>
          <p:nvPr>
            <p:ph idx="1" type="subTitle"/>
          </p:nvPr>
        </p:nvSpPr>
        <p:spPr>
          <a:xfrm>
            <a:off x="810913" y="2538850"/>
            <a:ext cx="2160000" cy="33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07" name="Google Shape;707;p38"/>
          <p:cNvSpPr txBox="1"/>
          <p:nvPr>
            <p:ph idx="2" type="subTitle"/>
          </p:nvPr>
        </p:nvSpPr>
        <p:spPr>
          <a:xfrm>
            <a:off x="810925" y="2880775"/>
            <a:ext cx="2160000" cy="1040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08" name="Google Shape;708;p38"/>
          <p:cNvSpPr txBox="1"/>
          <p:nvPr>
            <p:ph idx="3" type="subTitle"/>
          </p:nvPr>
        </p:nvSpPr>
        <p:spPr>
          <a:xfrm>
            <a:off x="3492000" y="2538850"/>
            <a:ext cx="2160000" cy="33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09" name="Google Shape;709;p38"/>
          <p:cNvSpPr txBox="1"/>
          <p:nvPr>
            <p:ph idx="4" type="subTitle"/>
          </p:nvPr>
        </p:nvSpPr>
        <p:spPr>
          <a:xfrm>
            <a:off x="3492011" y="2880775"/>
            <a:ext cx="2160000" cy="1040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10" name="Google Shape;710;p38"/>
          <p:cNvSpPr txBox="1"/>
          <p:nvPr>
            <p:ph idx="5" type="subTitle"/>
          </p:nvPr>
        </p:nvSpPr>
        <p:spPr>
          <a:xfrm>
            <a:off x="6162613" y="2538850"/>
            <a:ext cx="2160000" cy="33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11" name="Google Shape;711;p38"/>
          <p:cNvSpPr txBox="1"/>
          <p:nvPr>
            <p:ph idx="6" type="subTitle"/>
          </p:nvPr>
        </p:nvSpPr>
        <p:spPr>
          <a:xfrm>
            <a:off x="6162622" y="2880775"/>
            <a:ext cx="2160000" cy="1040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12" name="Google Shape;712;p38"/>
          <p:cNvSpPr txBox="1"/>
          <p:nvPr>
            <p:ph type="title"/>
          </p:nvPr>
        </p:nvSpPr>
        <p:spPr>
          <a:xfrm>
            <a:off x="2104950" y="387850"/>
            <a:ext cx="4934100" cy="62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ukta SemiBold"/>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2">
    <p:bg>
      <p:bgPr>
        <a:gradFill>
          <a:gsLst>
            <a:gs pos="0">
              <a:schemeClr val="accent4"/>
            </a:gs>
            <a:gs pos="100000">
              <a:schemeClr val="accent3"/>
            </a:gs>
          </a:gsLst>
          <a:lin ang="8100019" scaled="0"/>
        </a:gradFill>
      </p:bgPr>
    </p:bg>
    <p:spTree>
      <p:nvGrpSpPr>
        <p:cNvPr id="713" name="Shape 713"/>
        <p:cNvGrpSpPr/>
        <p:nvPr/>
      </p:nvGrpSpPr>
      <p:grpSpPr>
        <a:xfrm>
          <a:off x="0" y="0"/>
          <a:ext cx="0" cy="0"/>
          <a:chOff x="0" y="0"/>
          <a:chExt cx="0" cy="0"/>
        </a:xfrm>
      </p:grpSpPr>
      <p:grpSp>
        <p:nvGrpSpPr>
          <p:cNvPr id="714" name="Google Shape;714;p39"/>
          <p:cNvGrpSpPr/>
          <p:nvPr/>
        </p:nvGrpSpPr>
        <p:grpSpPr>
          <a:xfrm>
            <a:off x="3232904" y="-23473"/>
            <a:ext cx="5958566" cy="5750554"/>
            <a:chOff x="2407800" y="3054100"/>
            <a:chExt cx="1723075" cy="1662875"/>
          </a:xfrm>
        </p:grpSpPr>
        <p:sp>
          <p:nvSpPr>
            <p:cNvPr id="715" name="Google Shape;715;p39"/>
            <p:cNvSpPr/>
            <p:nvPr/>
          </p:nvSpPr>
          <p:spPr>
            <a:xfrm>
              <a:off x="2407800" y="3054100"/>
              <a:ext cx="1723075" cy="1662725"/>
            </a:xfrm>
            <a:custGeom>
              <a:rect b="b" l="l" r="r" t="t"/>
              <a:pathLst>
                <a:path extrusionOk="0" h="66509" w="68923">
                  <a:moveTo>
                    <a:pt x="68923" y="1"/>
                  </a:moveTo>
                  <a:cubicBezTo>
                    <a:pt x="68923" y="1"/>
                    <a:pt x="66682" y="14476"/>
                    <a:pt x="52039" y="20507"/>
                  </a:cubicBezTo>
                  <a:cubicBezTo>
                    <a:pt x="37396" y="26537"/>
                    <a:pt x="26877" y="21194"/>
                    <a:pt x="16543" y="24296"/>
                  </a:cubicBezTo>
                  <a:cubicBezTo>
                    <a:pt x="6204" y="27398"/>
                    <a:pt x="0" y="40839"/>
                    <a:pt x="6204" y="52900"/>
                  </a:cubicBezTo>
                  <a:cubicBezTo>
                    <a:pt x="12408" y="64961"/>
                    <a:pt x="24642" y="66509"/>
                    <a:pt x="24642" y="66509"/>
                  </a:cubicBezTo>
                  <a:lnTo>
                    <a:pt x="68923" y="66509"/>
                  </a:lnTo>
                  <a:close/>
                </a:path>
              </a:pathLst>
            </a:custGeom>
            <a:gradFill>
              <a:gsLst>
                <a:gs pos="0">
                  <a:schemeClr val="accent4"/>
                </a:gs>
                <a:gs pos="100000">
                  <a:schemeClr val="accent3"/>
                </a:gs>
              </a:gsLst>
              <a:lin ang="5400012" scaled="0"/>
            </a:gradFill>
            <a:ln>
              <a:noFill/>
            </a:ln>
            <a:effectLst>
              <a:outerShdw blurRad="57150" rotWithShape="0" algn="bl" dir="252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2584850" y="3364300"/>
              <a:ext cx="1546025" cy="1352675"/>
            </a:xfrm>
            <a:custGeom>
              <a:rect b="b" l="l" r="r" t="t"/>
              <a:pathLst>
                <a:path extrusionOk="0" h="54107" w="61841">
                  <a:moveTo>
                    <a:pt x="61841" y="0"/>
                  </a:moveTo>
                  <a:cubicBezTo>
                    <a:pt x="61841" y="0"/>
                    <a:pt x="58566" y="8439"/>
                    <a:pt x="40815" y="11888"/>
                  </a:cubicBezTo>
                  <a:cubicBezTo>
                    <a:pt x="23070" y="15336"/>
                    <a:pt x="7943" y="12426"/>
                    <a:pt x="4118" y="27050"/>
                  </a:cubicBezTo>
                  <a:cubicBezTo>
                    <a:pt x="0" y="42781"/>
                    <a:pt x="17554" y="54107"/>
                    <a:pt x="17554" y="54107"/>
                  </a:cubicBezTo>
                  <a:lnTo>
                    <a:pt x="61841" y="54107"/>
                  </a:lnTo>
                  <a:close/>
                </a:path>
              </a:pathLst>
            </a:custGeom>
            <a:gradFill>
              <a:gsLst>
                <a:gs pos="0">
                  <a:schemeClr val="accent4"/>
                </a:gs>
                <a:gs pos="100000">
                  <a:schemeClr val="accent3"/>
                </a:gs>
              </a:gsLst>
              <a:lin ang="5400012" scaled="0"/>
            </a:gradFill>
            <a:ln>
              <a:noFill/>
            </a:ln>
            <a:effectLst>
              <a:outerShdw blurRad="57150" rotWithShape="0" algn="bl" dir="2520000" dist="19050">
                <a:srgbClr val="B7B7B7">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2799700" y="3644300"/>
              <a:ext cx="1331175" cy="1072525"/>
            </a:xfrm>
            <a:custGeom>
              <a:rect b="b" l="l" r="r" t="t"/>
              <a:pathLst>
                <a:path extrusionOk="0" h="42901" w="53247">
                  <a:moveTo>
                    <a:pt x="53247" y="0"/>
                  </a:moveTo>
                  <a:cubicBezTo>
                    <a:pt x="53247" y="0"/>
                    <a:pt x="49625" y="4363"/>
                    <a:pt x="32568" y="5021"/>
                  </a:cubicBezTo>
                  <a:cubicBezTo>
                    <a:pt x="15510" y="5684"/>
                    <a:pt x="3790" y="6270"/>
                    <a:pt x="1895" y="19502"/>
                  </a:cubicBezTo>
                  <a:cubicBezTo>
                    <a:pt x="1" y="32734"/>
                    <a:pt x="10687" y="42901"/>
                    <a:pt x="10687" y="42901"/>
                  </a:cubicBezTo>
                  <a:lnTo>
                    <a:pt x="53247" y="42901"/>
                  </a:lnTo>
                  <a:close/>
                </a:path>
              </a:pathLst>
            </a:custGeom>
            <a:gradFill>
              <a:gsLst>
                <a:gs pos="0">
                  <a:schemeClr val="accent4"/>
                </a:gs>
                <a:gs pos="100000">
                  <a:schemeClr val="accent3"/>
                </a:gs>
              </a:gsLst>
              <a:lin ang="5400012" scaled="0"/>
            </a:gradFill>
            <a:ln>
              <a:noFill/>
            </a:ln>
            <a:effectLst>
              <a:outerShdw blurRad="57150" rotWithShape="0" algn="bl" dir="2520000" dist="19050">
                <a:srgbClr val="B7B7B7">
                  <a:alpha val="4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9"/>
            <p:cNvSpPr/>
            <p:nvPr/>
          </p:nvSpPr>
          <p:spPr>
            <a:xfrm>
              <a:off x="2799700" y="3644300"/>
              <a:ext cx="1331175" cy="1072525"/>
            </a:xfrm>
            <a:custGeom>
              <a:rect b="b" l="l" r="r" t="t"/>
              <a:pathLst>
                <a:path extrusionOk="0" fill="none" h="42901" w="53247">
                  <a:moveTo>
                    <a:pt x="53247" y="0"/>
                  </a:moveTo>
                  <a:cubicBezTo>
                    <a:pt x="53247" y="0"/>
                    <a:pt x="49625" y="4363"/>
                    <a:pt x="32568" y="5021"/>
                  </a:cubicBezTo>
                  <a:cubicBezTo>
                    <a:pt x="15510" y="5684"/>
                    <a:pt x="3790" y="6270"/>
                    <a:pt x="1895" y="19502"/>
                  </a:cubicBezTo>
                  <a:cubicBezTo>
                    <a:pt x="1" y="32734"/>
                    <a:pt x="10687" y="42901"/>
                    <a:pt x="10687" y="42901"/>
                  </a:cubicBezTo>
                </a:path>
              </a:pathLst>
            </a:custGeom>
            <a:gradFill>
              <a:gsLst>
                <a:gs pos="0">
                  <a:schemeClr val="lt1"/>
                </a:gs>
                <a:gs pos="100000">
                  <a:schemeClr val="accent3"/>
                </a:gs>
              </a:gsLst>
              <a:lin ang="5400012"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9"/>
            <p:cNvSpPr/>
            <p:nvPr/>
          </p:nvSpPr>
          <p:spPr>
            <a:xfrm>
              <a:off x="2584850" y="3364300"/>
              <a:ext cx="1546025" cy="1352675"/>
            </a:xfrm>
            <a:custGeom>
              <a:rect b="b" l="l" r="r" t="t"/>
              <a:pathLst>
                <a:path extrusionOk="0" fill="none" h="54107" w="61841">
                  <a:moveTo>
                    <a:pt x="61841" y="0"/>
                  </a:moveTo>
                  <a:cubicBezTo>
                    <a:pt x="61841" y="0"/>
                    <a:pt x="58566" y="8439"/>
                    <a:pt x="40815" y="11888"/>
                  </a:cubicBezTo>
                  <a:cubicBezTo>
                    <a:pt x="23070" y="15336"/>
                    <a:pt x="7943" y="12426"/>
                    <a:pt x="4118" y="27050"/>
                  </a:cubicBezTo>
                  <a:cubicBezTo>
                    <a:pt x="0" y="42781"/>
                    <a:pt x="17554" y="54107"/>
                    <a:pt x="17554" y="54107"/>
                  </a:cubicBezTo>
                </a:path>
              </a:pathLst>
            </a:custGeom>
            <a:gradFill>
              <a:gsLst>
                <a:gs pos="0">
                  <a:schemeClr val="lt1"/>
                </a:gs>
                <a:gs pos="100000">
                  <a:schemeClr val="accent3"/>
                </a:gs>
              </a:gsLst>
              <a:lin ang="5400012"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9"/>
            <p:cNvSpPr/>
            <p:nvPr/>
          </p:nvSpPr>
          <p:spPr>
            <a:xfrm>
              <a:off x="2407800" y="3054100"/>
              <a:ext cx="1723075" cy="1662725"/>
            </a:xfrm>
            <a:custGeom>
              <a:rect b="b" l="l" r="r" t="t"/>
              <a:pathLst>
                <a:path extrusionOk="0" fill="none" h="66509" w="68923">
                  <a:moveTo>
                    <a:pt x="68923" y="1"/>
                  </a:moveTo>
                  <a:cubicBezTo>
                    <a:pt x="68923" y="1"/>
                    <a:pt x="66682" y="14476"/>
                    <a:pt x="52039" y="20507"/>
                  </a:cubicBezTo>
                  <a:cubicBezTo>
                    <a:pt x="37396" y="26537"/>
                    <a:pt x="26877" y="21194"/>
                    <a:pt x="16543" y="24296"/>
                  </a:cubicBezTo>
                  <a:cubicBezTo>
                    <a:pt x="6204" y="27398"/>
                    <a:pt x="0" y="40839"/>
                    <a:pt x="6204" y="52900"/>
                  </a:cubicBezTo>
                  <a:cubicBezTo>
                    <a:pt x="12408" y="64961"/>
                    <a:pt x="24642" y="66509"/>
                    <a:pt x="24642" y="66509"/>
                  </a:cubicBezTo>
                </a:path>
              </a:pathLst>
            </a:custGeom>
            <a:gradFill>
              <a:gsLst>
                <a:gs pos="0">
                  <a:schemeClr val="lt1"/>
                </a:gs>
                <a:gs pos="100000">
                  <a:schemeClr val="accent3"/>
                </a:gs>
              </a:gsLst>
              <a:lin ang="5400012"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 name="Google Shape;721;p39"/>
          <p:cNvGrpSpPr/>
          <p:nvPr/>
        </p:nvGrpSpPr>
        <p:grpSpPr>
          <a:xfrm>
            <a:off x="-74" y="-574797"/>
            <a:ext cx="7731879" cy="4278485"/>
            <a:chOff x="1472900" y="2894675"/>
            <a:chExt cx="2235875" cy="1237200"/>
          </a:xfrm>
        </p:grpSpPr>
        <p:sp>
          <p:nvSpPr>
            <p:cNvPr id="722" name="Google Shape;722;p39"/>
            <p:cNvSpPr/>
            <p:nvPr/>
          </p:nvSpPr>
          <p:spPr>
            <a:xfrm>
              <a:off x="1472900" y="2894675"/>
              <a:ext cx="2235875" cy="1237200"/>
            </a:xfrm>
            <a:custGeom>
              <a:rect b="b" l="l" r="r" t="t"/>
              <a:pathLst>
                <a:path extrusionOk="0" h="49488" w="89435">
                  <a:moveTo>
                    <a:pt x="0" y="49487"/>
                  </a:moveTo>
                  <a:cubicBezTo>
                    <a:pt x="0" y="49487"/>
                    <a:pt x="4190" y="33691"/>
                    <a:pt x="19992" y="27224"/>
                  </a:cubicBezTo>
                  <a:cubicBezTo>
                    <a:pt x="38944" y="19473"/>
                    <a:pt x="46331" y="28665"/>
                    <a:pt x="65827" y="23608"/>
                  </a:cubicBezTo>
                  <a:cubicBezTo>
                    <a:pt x="85317" y="18546"/>
                    <a:pt x="89435" y="1"/>
                    <a:pt x="89435" y="1"/>
                  </a:cubicBezTo>
                  <a:lnTo>
                    <a:pt x="6" y="1"/>
                  </a:lnTo>
                  <a:close/>
                </a:path>
              </a:pathLst>
            </a:custGeom>
            <a:gradFill>
              <a:gsLst>
                <a:gs pos="0">
                  <a:schemeClr val="accent4"/>
                </a:gs>
                <a:gs pos="100000">
                  <a:schemeClr val="accent3"/>
                </a:gs>
              </a:gsLst>
              <a:lin ang="8100019" scaled="0"/>
            </a:gradFill>
            <a:ln>
              <a:noFill/>
            </a:ln>
            <a:effectLst>
              <a:outerShdw blurRad="71438" rotWithShape="0" algn="bl" dir="7860000" dist="7620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9"/>
            <p:cNvSpPr/>
            <p:nvPr/>
          </p:nvSpPr>
          <p:spPr>
            <a:xfrm>
              <a:off x="1472900" y="2894675"/>
              <a:ext cx="1990250" cy="1016650"/>
            </a:xfrm>
            <a:custGeom>
              <a:rect b="b" l="l" r="r" t="t"/>
              <a:pathLst>
                <a:path extrusionOk="0" h="40666" w="79610">
                  <a:moveTo>
                    <a:pt x="0" y="40666"/>
                  </a:moveTo>
                  <a:cubicBezTo>
                    <a:pt x="0" y="40666"/>
                    <a:pt x="2743" y="28975"/>
                    <a:pt x="17410" y="23608"/>
                  </a:cubicBezTo>
                  <a:cubicBezTo>
                    <a:pt x="31109" y="18594"/>
                    <a:pt x="41508" y="24887"/>
                    <a:pt x="59342" y="20261"/>
                  </a:cubicBezTo>
                  <a:cubicBezTo>
                    <a:pt x="77177" y="15630"/>
                    <a:pt x="79609" y="1"/>
                    <a:pt x="79609" y="1"/>
                  </a:cubicBezTo>
                  <a:lnTo>
                    <a:pt x="0" y="1"/>
                  </a:lnTo>
                  <a:close/>
                </a:path>
              </a:pathLst>
            </a:custGeom>
            <a:gradFill>
              <a:gsLst>
                <a:gs pos="0">
                  <a:schemeClr val="accent4"/>
                </a:gs>
                <a:gs pos="100000">
                  <a:schemeClr val="accent3"/>
                </a:gs>
              </a:gsLst>
              <a:lin ang="8100019" scaled="0"/>
            </a:gradFill>
            <a:ln>
              <a:noFill/>
            </a:ln>
            <a:effectLst>
              <a:outerShdw blurRad="71438" rotWithShape="0" algn="bl" dir="786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9"/>
            <p:cNvSpPr/>
            <p:nvPr/>
          </p:nvSpPr>
          <p:spPr>
            <a:xfrm>
              <a:off x="1472900" y="2894675"/>
              <a:ext cx="1754175" cy="766825"/>
            </a:xfrm>
            <a:custGeom>
              <a:rect b="b" l="l" r="r" t="t"/>
              <a:pathLst>
                <a:path extrusionOk="0" h="30673" w="70167">
                  <a:moveTo>
                    <a:pt x="0" y="30673"/>
                  </a:moveTo>
                  <a:cubicBezTo>
                    <a:pt x="0" y="30673"/>
                    <a:pt x="4136" y="22228"/>
                    <a:pt x="16436" y="18953"/>
                  </a:cubicBezTo>
                  <a:cubicBezTo>
                    <a:pt x="28443" y="15761"/>
                    <a:pt x="35352" y="21194"/>
                    <a:pt x="50539" y="17255"/>
                  </a:cubicBezTo>
                  <a:cubicBezTo>
                    <a:pt x="65725" y="13311"/>
                    <a:pt x="70166" y="1"/>
                    <a:pt x="70166" y="1"/>
                  </a:cubicBezTo>
                  <a:lnTo>
                    <a:pt x="0" y="1"/>
                  </a:lnTo>
                  <a:close/>
                </a:path>
              </a:pathLst>
            </a:custGeom>
            <a:gradFill>
              <a:gsLst>
                <a:gs pos="0">
                  <a:schemeClr val="accent4"/>
                </a:gs>
                <a:gs pos="100000">
                  <a:schemeClr val="accent3"/>
                </a:gs>
              </a:gsLst>
              <a:lin ang="8100019" scaled="0"/>
            </a:gradFill>
            <a:ln>
              <a:noFill/>
            </a:ln>
            <a:effectLst>
              <a:outerShdw blurRad="71438" rotWithShape="0" algn="bl" dir="7860000" dist="19050">
                <a:srgbClr val="D9D9D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9"/>
            <p:cNvSpPr/>
            <p:nvPr/>
          </p:nvSpPr>
          <p:spPr>
            <a:xfrm>
              <a:off x="1472900" y="2894675"/>
              <a:ext cx="1754175" cy="766825"/>
            </a:xfrm>
            <a:custGeom>
              <a:rect b="b" l="l" r="r" t="t"/>
              <a:pathLst>
                <a:path extrusionOk="0" fill="none" h="30673" w="70167">
                  <a:moveTo>
                    <a:pt x="0" y="30673"/>
                  </a:moveTo>
                  <a:cubicBezTo>
                    <a:pt x="0" y="30673"/>
                    <a:pt x="4136" y="22228"/>
                    <a:pt x="16436" y="18953"/>
                  </a:cubicBezTo>
                  <a:cubicBezTo>
                    <a:pt x="28443" y="15761"/>
                    <a:pt x="35352" y="21194"/>
                    <a:pt x="50539" y="17255"/>
                  </a:cubicBezTo>
                  <a:cubicBezTo>
                    <a:pt x="65725" y="13311"/>
                    <a:pt x="70166" y="1"/>
                    <a:pt x="70166" y="1"/>
                  </a:cubicBezTo>
                </a:path>
              </a:pathLst>
            </a:custGeom>
            <a:gradFill>
              <a:gsLst>
                <a:gs pos="0">
                  <a:schemeClr val="lt1"/>
                </a:gs>
                <a:gs pos="100000">
                  <a:schemeClr val="accent3"/>
                </a:gs>
              </a:gsLst>
              <a:lin ang="5400012"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9"/>
            <p:cNvSpPr/>
            <p:nvPr/>
          </p:nvSpPr>
          <p:spPr>
            <a:xfrm>
              <a:off x="1472900" y="2894675"/>
              <a:ext cx="1990250" cy="1016650"/>
            </a:xfrm>
            <a:custGeom>
              <a:rect b="b" l="l" r="r" t="t"/>
              <a:pathLst>
                <a:path extrusionOk="0" fill="none" h="40666" w="79610">
                  <a:moveTo>
                    <a:pt x="0" y="40666"/>
                  </a:moveTo>
                  <a:cubicBezTo>
                    <a:pt x="0" y="40666"/>
                    <a:pt x="2743" y="28975"/>
                    <a:pt x="17410" y="23608"/>
                  </a:cubicBezTo>
                  <a:cubicBezTo>
                    <a:pt x="31109" y="18594"/>
                    <a:pt x="41508" y="24887"/>
                    <a:pt x="59342" y="20261"/>
                  </a:cubicBezTo>
                  <a:cubicBezTo>
                    <a:pt x="77177" y="15630"/>
                    <a:pt x="79609" y="1"/>
                    <a:pt x="79609" y="1"/>
                  </a:cubicBezTo>
                </a:path>
              </a:pathLst>
            </a:custGeom>
            <a:gradFill>
              <a:gsLst>
                <a:gs pos="0">
                  <a:schemeClr val="lt1"/>
                </a:gs>
                <a:gs pos="100000">
                  <a:schemeClr val="accent3"/>
                </a:gs>
              </a:gsLst>
              <a:lin ang="5400012"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9"/>
            <p:cNvSpPr/>
            <p:nvPr/>
          </p:nvSpPr>
          <p:spPr>
            <a:xfrm>
              <a:off x="1472900" y="2894675"/>
              <a:ext cx="2235875" cy="1237200"/>
            </a:xfrm>
            <a:custGeom>
              <a:rect b="b" l="l" r="r" t="t"/>
              <a:pathLst>
                <a:path extrusionOk="0" fill="none" h="49488" w="89435">
                  <a:moveTo>
                    <a:pt x="0" y="49487"/>
                  </a:moveTo>
                  <a:cubicBezTo>
                    <a:pt x="0" y="49487"/>
                    <a:pt x="4190" y="33691"/>
                    <a:pt x="19992" y="27224"/>
                  </a:cubicBezTo>
                  <a:cubicBezTo>
                    <a:pt x="38944" y="19473"/>
                    <a:pt x="46331" y="28665"/>
                    <a:pt x="65827" y="23608"/>
                  </a:cubicBezTo>
                  <a:cubicBezTo>
                    <a:pt x="85317" y="18546"/>
                    <a:pt x="89435" y="1"/>
                    <a:pt x="89435" y="1"/>
                  </a:cubicBezTo>
                </a:path>
              </a:pathLst>
            </a:custGeom>
            <a:gradFill>
              <a:gsLst>
                <a:gs pos="0">
                  <a:schemeClr val="lt1"/>
                </a:gs>
                <a:gs pos="100000">
                  <a:schemeClr val="accent3"/>
                </a:gs>
              </a:gsLst>
              <a:lin ang="5400012" scaled="0"/>
            </a:gradFill>
            <a:ln cap="flat" cmpd="sng" w="1950">
              <a:solidFill>
                <a:srgbClr val="FFFFFF"/>
              </a:solidFill>
              <a:prstDash val="solid"/>
              <a:miter lim="597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39"/>
          <p:cNvSpPr/>
          <p:nvPr/>
        </p:nvSpPr>
        <p:spPr>
          <a:xfrm>
            <a:off x="838250" y="432750"/>
            <a:ext cx="7467600" cy="4278000"/>
          </a:xfrm>
          <a:prstGeom prst="roundRect">
            <a:avLst>
              <a:gd fmla="val 8467" name="adj"/>
            </a:avLst>
          </a:prstGeom>
          <a:solidFill>
            <a:schemeClr val="lt2"/>
          </a:solidFill>
          <a:ln>
            <a:noFill/>
          </a:ln>
          <a:effectLst>
            <a:outerShdw blurRad="242888" rotWithShape="0" algn="bl" dir="8100000" dist="66675">
              <a:srgbClr val="999999">
                <a:alpha val="8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9"/>
          <p:cNvSpPr/>
          <p:nvPr/>
        </p:nvSpPr>
        <p:spPr>
          <a:xfrm>
            <a:off x="838250" y="432750"/>
            <a:ext cx="7467600" cy="4278000"/>
          </a:xfrm>
          <a:prstGeom prst="roundRect">
            <a:avLst>
              <a:gd fmla="val 8467" name="adj"/>
            </a:avLst>
          </a:prstGeom>
          <a:solidFill>
            <a:schemeClr val="lt2"/>
          </a:solidFill>
          <a:ln>
            <a:noFill/>
          </a:ln>
          <a:effectLst>
            <a:outerShdw blurRad="171450" rotWithShape="0" algn="bl" dist="66675">
              <a:srgbClr val="FFFFFF">
                <a:alpha val="9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9"/>
          <p:cNvSpPr txBox="1"/>
          <p:nvPr>
            <p:ph type="title"/>
          </p:nvPr>
        </p:nvSpPr>
        <p:spPr>
          <a:xfrm>
            <a:off x="1223190" y="950113"/>
            <a:ext cx="3004200" cy="627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Mukta SemiBold"/>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4">
    <p:spTree>
      <p:nvGrpSpPr>
        <p:cNvPr id="731" name="Shape 731"/>
        <p:cNvGrpSpPr/>
        <p:nvPr/>
      </p:nvGrpSpPr>
      <p:grpSpPr>
        <a:xfrm>
          <a:off x="0" y="0"/>
          <a:ext cx="0" cy="0"/>
          <a:chOff x="0" y="0"/>
          <a:chExt cx="0" cy="0"/>
        </a:xfrm>
      </p:grpSpPr>
      <p:sp>
        <p:nvSpPr>
          <p:cNvPr id="732" name="Google Shape;732;p40"/>
          <p:cNvSpPr/>
          <p:nvPr/>
        </p:nvSpPr>
        <p:spPr>
          <a:xfrm rot="7925523">
            <a:off x="6891789" y="-96199"/>
            <a:ext cx="2481643" cy="2481599"/>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gradFill>
            <a:gsLst>
              <a:gs pos="0">
                <a:srgbClr val="F6F6F6"/>
              </a:gs>
              <a:gs pos="100000">
                <a:schemeClr val="accent3"/>
              </a:gs>
            </a:gsLst>
            <a:lin ang="0" scaled="0"/>
          </a:gradFill>
          <a:ln>
            <a:noFill/>
          </a:ln>
          <a:effectLst>
            <a:outerShdw blurRad="57150"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0"/>
          <p:cNvSpPr/>
          <p:nvPr/>
        </p:nvSpPr>
        <p:spPr>
          <a:xfrm rot="7925523">
            <a:off x="7045965" y="60194"/>
            <a:ext cx="2127072" cy="2127072"/>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gradFill>
            <a:gsLst>
              <a:gs pos="0">
                <a:srgbClr val="F6F6F6"/>
              </a:gs>
              <a:gs pos="100000">
                <a:schemeClr val="accent3"/>
              </a:gs>
            </a:gsLst>
            <a:lin ang="0" scaled="0"/>
          </a:gradFill>
          <a:ln>
            <a:noFill/>
          </a:ln>
          <a:effectLst>
            <a:outerShdw blurRad="57150" rotWithShape="0" algn="bl" dir="540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0"/>
          <p:cNvSpPr/>
          <p:nvPr/>
        </p:nvSpPr>
        <p:spPr>
          <a:xfrm rot="7925523">
            <a:off x="7167933" y="195590"/>
            <a:ext cx="1912606" cy="1823644"/>
          </a:xfrm>
          <a:custGeom>
            <a:rect b="b" l="l" r="r" t="t"/>
            <a:pathLst>
              <a:path extrusionOk="0" h="41470" w="43493">
                <a:moveTo>
                  <a:pt x="22757" y="1"/>
                </a:moveTo>
                <a:cubicBezTo>
                  <a:pt x="17451" y="1"/>
                  <a:pt x="12145" y="2024"/>
                  <a:pt x="8099" y="6070"/>
                </a:cubicBezTo>
                <a:cubicBezTo>
                  <a:pt x="0" y="14168"/>
                  <a:pt x="0" y="27299"/>
                  <a:pt x="8099" y="35397"/>
                </a:cubicBezTo>
                <a:cubicBezTo>
                  <a:pt x="11984" y="39288"/>
                  <a:pt x="17261" y="41469"/>
                  <a:pt x="22760" y="41469"/>
                </a:cubicBezTo>
                <a:cubicBezTo>
                  <a:pt x="28258" y="41469"/>
                  <a:pt x="33529" y="39288"/>
                  <a:pt x="37420" y="35397"/>
                </a:cubicBezTo>
                <a:cubicBezTo>
                  <a:pt x="41311" y="31506"/>
                  <a:pt x="43493" y="26235"/>
                  <a:pt x="43493" y="20737"/>
                </a:cubicBezTo>
                <a:cubicBezTo>
                  <a:pt x="43493" y="15238"/>
                  <a:pt x="41311" y="9961"/>
                  <a:pt x="37420" y="6070"/>
                </a:cubicBezTo>
                <a:cubicBezTo>
                  <a:pt x="33371" y="2024"/>
                  <a:pt x="28064" y="1"/>
                  <a:pt x="22757" y="1"/>
                </a:cubicBezTo>
                <a:close/>
              </a:path>
            </a:pathLst>
          </a:custGeom>
          <a:gradFill>
            <a:gsLst>
              <a:gs pos="0">
                <a:srgbClr val="F6F6F6"/>
              </a:gs>
              <a:gs pos="100000">
                <a:schemeClr val="accent3"/>
              </a:gs>
            </a:gsLst>
            <a:lin ang="0" scaled="0"/>
          </a:gradFill>
          <a:ln>
            <a:noFill/>
          </a:ln>
          <a:effectLst>
            <a:outerShdw blurRad="57150" rotWithShape="0" algn="bl">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0"/>
          <p:cNvSpPr/>
          <p:nvPr/>
        </p:nvSpPr>
        <p:spPr>
          <a:xfrm>
            <a:off x="194574" y="3162228"/>
            <a:ext cx="1818553" cy="1818521"/>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gradFill>
            <a:gsLst>
              <a:gs pos="0">
                <a:schemeClr val="lt1">
                  <a:alpha val="83560"/>
                </a:schemeClr>
              </a:gs>
              <a:gs pos="100000">
                <a:schemeClr val="accent3">
                  <a:alpha val="83560"/>
                </a:schemeClr>
              </a:gs>
            </a:gsLst>
            <a:lin ang="5400700" scaled="0"/>
          </a:gradFill>
          <a:ln>
            <a:noFill/>
          </a:ln>
          <a:effectLst>
            <a:outerShdw blurRad="57150"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0"/>
          <p:cNvSpPr/>
          <p:nvPr/>
        </p:nvSpPr>
        <p:spPr>
          <a:xfrm>
            <a:off x="324488" y="3314942"/>
            <a:ext cx="1558723" cy="1558723"/>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gradFill>
            <a:gsLst>
              <a:gs pos="0">
                <a:schemeClr val="lt1">
                  <a:alpha val="83560"/>
                </a:schemeClr>
              </a:gs>
              <a:gs pos="100000">
                <a:schemeClr val="accent3">
                  <a:alpha val="83560"/>
                </a:schemeClr>
              </a:gs>
            </a:gsLst>
            <a:lin ang="5400700" scaled="0"/>
          </a:gradFill>
          <a:ln>
            <a:noFill/>
          </a:ln>
          <a:effectLst>
            <a:outerShdw blurRad="57150" rotWithShape="0" algn="bl" dir="540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0"/>
          <p:cNvSpPr/>
          <p:nvPr/>
        </p:nvSpPr>
        <p:spPr>
          <a:xfrm>
            <a:off x="386956" y="3426117"/>
            <a:ext cx="1401562" cy="1336371"/>
          </a:xfrm>
          <a:custGeom>
            <a:rect b="b" l="l" r="r" t="t"/>
            <a:pathLst>
              <a:path extrusionOk="0" h="41470" w="43493">
                <a:moveTo>
                  <a:pt x="22757" y="1"/>
                </a:moveTo>
                <a:cubicBezTo>
                  <a:pt x="17451" y="1"/>
                  <a:pt x="12145" y="2024"/>
                  <a:pt x="8099" y="6070"/>
                </a:cubicBezTo>
                <a:cubicBezTo>
                  <a:pt x="0" y="14168"/>
                  <a:pt x="0" y="27299"/>
                  <a:pt x="8099" y="35397"/>
                </a:cubicBezTo>
                <a:cubicBezTo>
                  <a:pt x="11984" y="39288"/>
                  <a:pt x="17261" y="41469"/>
                  <a:pt x="22760" y="41469"/>
                </a:cubicBezTo>
                <a:cubicBezTo>
                  <a:pt x="28258" y="41469"/>
                  <a:pt x="33529" y="39288"/>
                  <a:pt x="37420" y="35397"/>
                </a:cubicBezTo>
                <a:cubicBezTo>
                  <a:pt x="41311" y="31506"/>
                  <a:pt x="43493" y="26235"/>
                  <a:pt x="43493" y="20737"/>
                </a:cubicBezTo>
                <a:cubicBezTo>
                  <a:pt x="43493" y="15238"/>
                  <a:pt x="41311" y="9961"/>
                  <a:pt x="37420" y="6070"/>
                </a:cubicBezTo>
                <a:cubicBezTo>
                  <a:pt x="33371" y="2024"/>
                  <a:pt x="28064" y="1"/>
                  <a:pt x="22757" y="1"/>
                </a:cubicBezTo>
                <a:close/>
              </a:path>
            </a:pathLst>
          </a:custGeom>
          <a:gradFill>
            <a:gsLst>
              <a:gs pos="0">
                <a:schemeClr val="lt1">
                  <a:alpha val="83560"/>
                </a:schemeClr>
              </a:gs>
              <a:gs pos="100000">
                <a:schemeClr val="accent3">
                  <a:alpha val="83560"/>
                </a:schemeClr>
              </a:gs>
            </a:gsLst>
            <a:lin ang="5400700" scaled="0"/>
          </a:gradFill>
          <a:ln>
            <a:noFill/>
          </a:ln>
          <a:effectLst>
            <a:outerShdw blurRad="57150" rotWithShape="0" algn="bl">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0"/>
          <p:cNvSpPr/>
          <p:nvPr/>
        </p:nvSpPr>
        <p:spPr>
          <a:xfrm>
            <a:off x="838250" y="432750"/>
            <a:ext cx="7467600" cy="4278000"/>
          </a:xfrm>
          <a:prstGeom prst="roundRect">
            <a:avLst>
              <a:gd fmla="val 8467" name="adj"/>
            </a:avLst>
          </a:prstGeom>
          <a:solidFill>
            <a:schemeClr val="lt2"/>
          </a:solidFill>
          <a:ln>
            <a:noFill/>
          </a:ln>
          <a:effectLst>
            <a:outerShdw blurRad="242888" rotWithShape="0" algn="bl" dir="8100000" dist="66675">
              <a:srgbClr val="999999">
                <a:alpha val="8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0"/>
          <p:cNvSpPr/>
          <p:nvPr/>
        </p:nvSpPr>
        <p:spPr>
          <a:xfrm>
            <a:off x="838250" y="432750"/>
            <a:ext cx="7467600" cy="4278000"/>
          </a:xfrm>
          <a:prstGeom prst="roundRect">
            <a:avLst>
              <a:gd fmla="val 8467" name="adj"/>
            </a:avLst>
          </a:prstGeom>
          <a:solidFill>
            <a:schemeClr val="lt2"/>
          </a:solidFill>
          <a:ln>
            <a:noFill/>
          </a:ln>
          <a:effectLst>
            <a:outerShdw blurRad="242888" rotWithShape="0" algn="bl" dist="66675">
              <a:srgbClr val="FFFFFF">
                <a:alpha val="9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0"/>
          <p:cNvSpPr txBox="1"/>
          <p:nvPr>
            <p:ph type="title"/>
          </p:nvPr>
        </p:nvSpPr>
        <p:spPr>
          <a:xfrm>
            <a:off x="2104950" y="387850"/>
            <a:ext cx="4934100" cy="62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ukta SemiBold"/>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2">
  <p:cSld name="CUSTOM_5">
    <p:spTree>
      <p:nvGrpSpPr>
        <p:cNvPr id="741" name="Shape 741"/>
        <p:cNvGrpSpPr/>
        <p:nvPr/>
      </p:nvGrpSpPr>
      <p:grpSpPr>
        <a:xfrm>
          <a:off x="0" y="0"/>
          <a:ext cx="0" cy="0"/>
          <a:chOff x="0" y="0"/>
          <a:chExt cx="0" cy="0"/>
        </a:xfrm>
      </p:grpSpPr>
      <p:sp>
        <p:nvSpPr>
          <p:cNvPr id="742" name="Google Shape;742;p41"/>
          <p:cNvSpPr/>
          <p:nvPr/>
        </p:nvSpPr>
        <p:spPr>
          <a:xfrm rot="10800000">
            <a:off x="268525" y="236625"/>
            <a:ext cx="8607000" cy="4670100"/>
          </a:xfrm>
          <a:prstGeom prst="roundRect">
            <a:avLst>
              <a:gd fmla="val 8467" name="adj"/>
            </a:avLst>
          </a:prstGeom>
          <a:solidFill>
            <a:schemeClr val="lt2"/>
          </a:solidFill>
          <a:ln>
            <a:noFill/>
          </a:ln>
          <a:effectLst>
            <a:outerShdw blurRad="242888" rotWithShape="0" algn="bl" dir="2220000" dist="66675">
              <a:srgbClr val="999999">
                <a:alpha val="8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1"/>
          <p:cNvSpPr/>
          <p:nvPr/>
        </p:nvSpPr>
        <p:spPr>
          <a:xfrm>
            <a:off x="268525" y="236625"/>
            <a:ext cx="8607000" cy="4670100"/>
          </a:xfrm>
          <a:prstGeom prst="roundRect">
            <a:avLst>
              <a:gd fmla="val 8467" name="adj"/>
            </a:avLst>
          </a:prstGeom>
          <a:solidFill>
            <a:schemeClr val="lt2"/>
          </a:solidFill>
          <a:ln>
            <a:noFill/>
          </a:ln>
          <a:effectLst>
            <a:outerShdw blurRad="314325" rotWithShape="0" algn="bl" dir="14820000" dist="142875">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41"/>
          <p:cNvGrpSpPr/>
          <p:nvPr/>
        </p:nvGrpSpPr>
        <p:grpSpPr>
          <a:xfrm>
            <a:off x="1019402" y="1818876"/>
            <a:ext cx="3338736" cy="2334066"/>
            <a:chOff x="981725" y="1348900"/>
            <a:chExt cx="886500" cy="886500"/>
          </a:xfrm>
        </p:grpSpPr>
        <p:sp>
          <p:nvSpPr>
            <p:cNvPr id="745" name="Google Shape;745;p41"/>
            <p:cNvSpPr/>
            <p:nvPr/>
          </p:nvSpPr>
          <p:spPr>
            <a:xfrm>
              <a:off x="981725" y="1348900"/>
              <a:ext cx="886500" cy="886500"/>
            </a:xfrm>
            <a:prstGeom prst="roundRect">
              <a:avLst>
                <a:gd fmla="val 16667" name="adj"/>
              </a:avLst>
            </a:prstGeom>
            <a:solidFill>
              <a:srgbClr val="F3F3F3"/>
            </a:solidFill>
            <a:ln>
              <a:noFill/>
            </a:ln>
            <a:effectLst>
              <a:outerShdw blurRad="100013" rotWithShape="0" algn="bl" dir="3120000" dist="38100">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1"/>
            <p:cNvSpPr/>
            <p:nvPr/>
          </p:nvSpPr>
          <p:spPr>
            <a:xfrm>
              <a:off x="981725" y="1348900"/>
              <a:ext cx="886500" cy="886500"/>
            </a:xfrm>
            <a:prstGeom prst="roundRect">
              <a:avLst>
                <a:gd fmla="val 16667" name="adj"/>
              </a:avLst>
            </a:prstGeom>
            <a:solidFill>
              <a:srgbClr val="F3F3F3"/>
            </a:solidFill>
            <a:ln>
              <a:noFill/>
            </a:ln>
            <a:effectLst>
              <a:outerShdw blurRad="100013" rotWithShape="0" algn="bl" dir="10980000" dist="38100">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41"/>
          <p:cNvGrpSpPr/>
          <p:nvPr/>
        </p:nvGrpSpPr>
        <p:grpSpPr>
          <a:xfrm>
            <a:off x="4783728" y="1818876"/>
            <a:ext cx="3637575" cy="2334066"/>
            <a:chOff x="981725" y="1348900"/>
            <a:chExt cx="886500" cy="886500"/>
          </a:xfrm>
        </p:grpSpPr>
        <p:sp>
          <p:nvSpPr>
            <p:cNvPr id="748" name="Google Shape;748;p41"/>
            <p:cNvSpPr/>
            <p:nvPr/>
          </p:nvSpPr>
          <p:spPr>
            <a:xfrm>
              <a:off x="981725" y="1348900"/>
              <a:ext cx="886500" cy="886500"/>
            </a:xfrm>
            <a:prstGeom prst="roundRect">
              <a:avLst>
                <a:gd fmla="val 16667" name="adj"/>
              </a:avLst>
            </a:prstGeom>
            <a:solidFill>
              <a:srgbClr val="F3F3F3"/>
            </a:solidFill>
            <a:ln>
              <a:noFill/>
            </a:ln>
            <a:effectLst>
              <a:outerShdw blurRad="100013" rotWithShape="0" algn="bl" dir="3120000" dist="38100">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1"/>
            <p:cNvSpPr/>
            <p:nvPr/>
          </p:nvSpPr>
          <p:spPr>
            <a:xfrm>
              <a:off x="981725" y="1348900"/>
              <a:ext cx="886500" cy="886500"/>
            </a:xfrm>
            <a:prstGeom prst="roundRect">
              <a:avLst>
                <a:gd fmla="val 16667" name="adj"/>
              </a:avLst>
            </a:prstGeom>
            <a:solidFill>
              <a:srgbClr val="F3F3F3"/>
            </a:solidFill>
            <a:ln>
              <a:noFill/>
            </a:ln>
            <a:effectLst>
              <a:outerShdw blurRad="100013" rotWithShape="0" algn="bl" dir="10980000" dist="38100">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0" name="Google Shape;750;p41"/>
          <p:cNvSpPr txBox="1"/>
          <p:nvPr>
            <p:ph type="title"/>
          </p:nvPr>
        </p:nvSpPr>
        <p:spPr>
          <a:xfrm>
            <a:off x="2104950" y="387850"/>
            <a:ext cx="4934100" cy="62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ukta SemiBold"/>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1" name="Google Shape;751;p41"/>
          <p:cNvSpPr txBox="1"/>
          <p:nvPr>
            <p:ph idx="1" type="subTitle"/>
          </p:nvPr>
        </p:nvSpPr>
        <p:spPr>
          <a:xfrm>
            <a:off x="1352475" y="2426775"/>
            <a:ext cx="2673900" cy="33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52" name="Google Shape;752;p41"/>
          <p:cNvSpPr txBox="1"/>
          <p:nvPr>
            <p:ph idx="2" type="subTitle"/>
          </p:nvPr>
        </p:nvSpPr>
        <p:spPr>
          <a:xfrm>
            <a:off x="1352500" y="2768700"/>
            <a:ext cx="2673900" cy="120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53" name="Google Shape;753;p41"/>
          <p:cNvSpPr txBox="1"/>
          <p:nvPr>
            <p:ph idx="3" type="subTitle"/>
          </p:nvPr>
        </p:nvSpPr>
        <p:spPr>
          <a:xfrm>
            <a:off x="5265550" y="2426775"/>
            <a:ext cx="2673900" cy="33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54" name="Google Shape;754;p41"/>
          <p:cNvSpPr txBox="1"/>
          <p:nvPr>
            <p:ph idx="4" type="subTitle"/>
          </p:nvPr>
        </p:nvSpPr>
        <p:spPr>
          <a:xfrm>
            <a:off x="5265575" y="2768700"/>
            <a:ext cx="2673900" cy="120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55" name="Google Shape;755;p41"/>
          <p:cNvSpPr txBox="1"/>
          <p:nvPr>
            <p:ph hasCustomPrompt="1" idx="5" type="title"/>
          </p:nvPr>
        </p:nvSpPr>
        <p:spPr>
          <a:xfrm>
            <a:off x="1475425" y="1565475"/>
            <a:ext cx="882000" cy="48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ukta SemiBold"/>
              <a:buNone/>
              <a:defRPr sz="4000"/>
            </a:lvl1pPr>
            <a:lvl2pPr lvl="1" rtl="0" algn="ctr">
              <a:spcBef>
                <a:spcPts val="0"/>
              </a:spcBef>
              <a:spcAft>
                <a:spcPts val="0"/>
              </a:spcAft>
              <a:buSzPts val="2000"/>
              <a:buFont typeface="Mukta SemiBold"/>
              <a:buNone/>
              <a:defRPr sz="2000">
                <a:latin typeface="Mukta SemiBold"/>
                <a:ea typeface="Mukta SemiBold"/>
                <a:cs typeface="Mukta SemiBold"/>
                <a:sym typeface="Mukta SemiBold"/>
              </a:defRPr>
            </a:lvl2pPr>
            <a:lvl3pPr lvl="2" rtl="0" algn="ctr">
              <a:spcBef>
                <a:spcPts val="0"/>
              </a:spcBef>
              <a:spcAft>
                <a:spcPts val="0"/>
              </a:spcAft>
              <a:buSzPts val="2000"/>
              <a:buFont typeface="Mukta SemiBold"/>
              <a:buNone/>
              <a:defRPr sz="2000">
                <a:latin typeface="Mukta SemiBold"/>
                <a:ea typeface="Mukta SemiBold"/>
                <a:cs typeface="Mukta SemiBold"/>
                <a:sym typeface="Mukta SemiBold"/>
              </a:defRPr>
            </a:lvl3pPr>
            <a:lvl4pPr lvl="3" rtl="0" algn="ctr">
              <a:spcBef>
                <a:spcPts val="0"/>
              </a:spcBef>
              <a:spcAft>
                <a:spcPts val="0"/>
              </a:spcAft>
              <a:buSzPts val="2000"/>
              <a:buFont typeface="Mukta SemiBold"/>
              <a:buNone/>
              <a:defRPr sz="2000">
                <a:latin typeface="Mukta SemiBold"/>
                <a:ea typeface="Mukta SemiBold"/>
                <a:cs typeface="Mukta SemiBold"/>
                <a:sym typeface="Mukta SemiBold"/>
              </a:defRPr>
            </a:lvl4pPr>
            <a:lvl5pPr lvl="4" rtl="0" algn="ctr">
              <a:spcBef>
                <a:spcPts val="0"/>
              </a:spcBef>
              <a:spcAft>
                <a:spcPts val="0"/>
              </a:spcAft>
              <a:buSzPts val="2000"/>
              <a:buFont typeface="Mukta SemiBold"/>
              <a:buNone/>
              <a:defRPr sz="2000">
                <a:latin typeface="Mukta SemiBold"/>
                <a:ea typeface="Mukta SemiBold"/>
                <a:cs typeface="Mukta SemiBold"/>
                <a:sym typeface="Mukta SemiBold"/>
              </a:defRPr>
            </a:lvl5pPr>
            <a:lvl6pPr lvl="5" rtl="0" algn="ctr">
              <a:spcBef>
                <a:spcPts val="0"/>
              </a:spcBef>
              <a:spcAft>
                <a:spcPts val="0"/>
              </a:spcAft>
              <a:buSzPts val="2000"/>
              <a:buFont typeface="Mukta SemiBold"/>
              <a:buNone/>
              <a:defRPr sz="2000">
                <a:latin typeface="Mukta SemiBold"/>
                <a:ea typeface="Mukta SemiBold"/>
                <a:cs typeface="Mukta SemiBold"/>
                <a:sym typeface="Mukta SemiBold"/>
              </a:defRPr>
            </a:lvl6pPr>
            <a:lvl7pPr lvl="6" rtl="0" algn="ctr">
              <a:spcBef>
                <a:spcPts val="0"/>
              </a:spcBef>
              <a:spcAft>
                <a:spcPts val="0"/>
              </a:spcAft>
              <a:buSzPts val="2000"/>
              <a:buFont typeface="Mukta SemiBold"/>
              <a:buNone/>
              <a:defRPr sz="2000">
                <a:latin typeface="Mukta SemiBold"/>
                <a:ea typeface="Mukta SemiBold"/>
                <a:cs typeface="Mukta SemiBold"/>
                <a:sym typeface="Mukta SemiBold"/>
              </a:defRPr>
            </a:lvl7pPr>
            <a:lvl8pPr lvl="7" rtl="0" algn="ctr">
              <a:spcBef>
                <a:spcPts val="0"/>
              </a:spcBef>
              <a:spcAft>
                <a:spcPts val="0"/>
              </a:spcAft>
              <a:buSzPts val="2000"/>
              <a:buFont typeface="Mukta SemiBold"/>
              <a:buNone/>
              <a:defRPr sz="2000">
                <a:latin typeface="Mukta SemiBold"/>
                <a:ea typeface="Mukta SemiBold"/>
                <a:cs typeface="Mukta SemiBold"/>
                <a:sym typeface="Mukta SemiBold"/>
              </a:defRPr>
            </a:lvl8pPr>
            <a:lvl9pPr lvl="8" rtl="0" algn="ctr">
              <a:spcBef>
                <a:spcPts val="0"/>
              </a:spcBef>
              <a:spcAft>
                <a:spcPts val="0"/>
              </a:spcAft>
              <a:buSzPts val="2000"/>
              <a:buFont typeface="Mukta SemiBold"/>
              <a:buNone/>
              <a:defRPr sz="2000">
                <a:latin typeface="Mukta SemiBold"/>
                <a:ea typeface="Mukta SemiBold"/>
                <a:cs typeface="Mukta SemiBold"/>
                <a:sym typeface="Mukta SemiBold"/>
              </a:defRPr>
            </a:lvl9pPr>
          </a:lstStyle>
          <a:p>
            <a:r>
              <a:t>xx%</a:t>
            </a:r>
          </a:p>
        </p:txBody>
      </p:sp>
      <p:sp>
        <p:nvSpPr>
          <p:cNvPr id="756" name="Google Shape;756;p41"/>
          <p:cNvSpPr txBox="1"/>
          <p:nvPr>
            <p:ph hasCustomPrompt="1" idx="6" type="title"/>
          </p:nvPr>
        </p:nvSpPr>
        <p:spPr>
          <a:xfrm>
            <a:off x="5359375" y="1565475"/>
            <a:ext cx="882000" cy="48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ukta SemiBold"/>
              <a:buNone/>
              <a:defRPr sz="4000"/>
            </a:lvl1pPr>
            <a:lvl2pPr lvl="1" rtl="0" algn="ctr">
              <a:spcBef>
                <a:spcPts val="0"/>
              </a:spcBef>
              <a:spcAft>
                <a:spcPts val="0"/>
              </a:spcAft>
              <a:buSzPts val="2000"/>
              <a:buFont typeface="Mukta SemiBold"/>
              <a:buNone/>
              <a:defRPr sz="2000">
                <a:latin typeface="Mukta SemiBold"/>
                <a:ea typeface="Mukta SemiBold"/>
                <a:cs typeface="Mukta SemiBold"/>
                <a:sym typeface="Mukta SemiBold"/>
              </a:defRPr>
            </a:lvl2pPr>
            <a:lvl3pPr lvl="2" rtl="0" algn="ctr">
              <a:spcBef>
                <a:spcPts val="0"/>
              </a:spcBef>
              <a:spcAft>
                <a:spcPts val="0"/>
              </a:spcAft>
              <a:buSzPts val="2000"/>
              <a:buFont typeface="Mukta SemiBold"/>
              <a:buNone/>
              <a:defRPr sz="2000">
                <a:latin typeface="Mukta SemiBold"/>
                <a:ea typeface="Mukta SemiBold"/>
                <a:cs typeface="Mukta SemiBold"/>
                <a:sym typeface="Mukta SemiBold"/>
              </a:defRPr>
            </a:lvl3pPr>
            <a:lvl4pPr lvl="3" rtl="0" algn="ctr">
              <a:spcBef>
                <a:spcPts val="0"/>
              </a:spcBef>
              <a:spcAft>
                <a:spcPts val="0"/>
              </a:spcAft>
              <a:buSzPts val="2000"/>
              <a:buFont typeface="Mukta SemiBold"/>
              <a:buNone/>
              <a:defRPr sz="2000">
                <a:latin typeface="Mukta SemiBold"/>
                <a:ea typeface="Mukta SemiBold"/>
                <a:cs typeface="Mukta SemiBold"/>
                <a:sym typeface="Mukta SemiBold"/>
              </a:defRPr>
            </a:lvl4pPr>
            <a:lvl5pPr lvl="4" rtl="0" algn="ctr">
              <a:spcBef>
                <a:spcPts val="0"/>
              </a:spcBef>
              <a:spcAft>
                <a:spcPts val="0"/>
              </a:spcAft>
              <a:buSzPts val="2000"/>
              <a:buFont typeface="Mukta SemiBold"/>
              <a:buNone/>
              <a:defRPr sz="2000">
                <a:latin typeface="Mukta SemiBold"/>
                <a:ea typeface="Mukta SemiBold"/>
                <a:cs typeface="Mukta SemiBold"/>
                <a:sym typeface="Mukta SemiBold"/>
              </a:defRPr>
            </a:lvl5pPr>
            <a:lvl6pPr lvl="5" rtl="0" algn="ctr">
              <a:spcBef>
                <a:spcPts val="0"/>
              </a:spcBef>
              <a:spcAft>
                <a:spcPts val="0"/>
              </a:spcAft>
              <a:buSzPts val="2000"/>
              <a:buFont typeface="Mukta SemiBold"/>
              <a:buNone/>
              <a:defRPr sz="2000">
                <a:latin typeface="Mukta SemiBold"/>
                <a:ea typeface="Mukta SemiBold"/>
                <a:cs typeface="Mukta SemiBold"/>
                <a:sym typeface="Mukta SemiBold"/>
              </a:defRPr>
            </a:lvl6pPr>
            <a:lvl7pPr lvl="6" rtl="0" algn="ctr">
              <a:spcBef>
                <a:spcPts val="0"/>
              </a:spcBef>
              <a:spcAft>
                <a:spcPts val="0"/>
              </a:spcAft>
              <a:buSzPts val="2000"/>
              <a:buFont typeface="Mukta SemiBold"/>
              <a:buNone/>
              <a:defRPr sz="2000">
                <a:latin typeface="Mukta SemiBold"/>
                <a:ea typeface="Mukta SemiBold"/>
                <a:cs typeface="Mukta SemiBold"/>
                <a:sym typeface="Mukta SemiBold"/>
              </a:defRPr>
            </a:lvl7pPr>
            <a:lvl8pPr lvl="7" rtl="0" algn="ctr">
              <a:spcBef>
                <a:spcPts val="0"/>
              </a:spcBef>
              <a:spcAft>
                <a:spcPts val="0"/>
              </a:spcAft>
              <a:buSzPts val="2000"/>
              <a:buFont typeface="Mukta SemiBold"/>
              <a:buNone/>
              <a:defRPr sz="2000">
                <a:latin typeface="Mukta SemiBold"/>
                <a:ea typeface="Mukta SemiBold"/>
                <a:cs typeface="Mukta SemiBold"/>
                <a:sym typeface="Mukta SemiBold"/>
              </a:defRPr>
            </a:lvl8pPr>
            <a:lvl9pPr lvl="8" rtl="0" algn="ctr">
              <a:spcBef>
                <a:spcPts val="0"/>
              </a:spcBef>
              <a:spcAft>
                <a:spcPts val="0"/>
              </a:spcAft>
              <a:buSzPts val="2000"/>
              <a:buFont typeface="Mukta SemiBold"/>
              <a:buNone/>
              <a:defRPr sz="2000">
                <a:latin typeface="Mukta SemiBold"/>
                <a:ea typeface="Mukta SemiBold"/>
                <a:cs typeface="Mukta SemiBold"/>
                <a:sym typeface="Mukta SemiBold"/>
              </a:defRPr>
            </a:lvl9pPr>
          </a:lstStyle>
          <a:p>
            <a:r>
              <a:t>xx%</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cription">
  <p:cSld name="CUSTOM_6">
    <p:spTree>
      <p:nvGrpSpPr>
        <p:cNvPr id="757" name="Shape 757"/>
        <p:cNvGrpSpPr/>
        <p:nvPr/>
      </p:nvGrpSpPr>
      <p:grpSpPr>
        <a:xfrm>
          <a:off x="0" y="0"/>
          <a:ext cx="0" cy="0"/>
          <a:chOff x="0" y="0"/>
          <a:chExt cx="0" cy="0"/>
        </a:xfrm>
      </p:grpSpPr>
      <p:sp>
        <p:nvSpPr>
          <p:cNvPr id="758" name="Google Shape;758;p42"/>
          <p:cNvSpPr/>
          <p:nvPr/>
        </p:nvSpPr>
        <p:spPr>
          <a:xfrm rot="6636980">
            <a:off x="7530958" y="-254765"/>
            <a:ext cx="2134418" cy="2134694"/>
          </a:xfrm>
          <a:custGeom>
            <a:rect b="b" l="l" r="r" t="t"/>
            <a:pathLst>
              <a:path extrusionOk="0" h="56432" w="56433">
                <a:moveTo>
                  <a:pt x="56432" y="28216"/>
                </a:moveTo>
                <a:cubicBezTo>
                  <a:pt x="56432" y="35699"/>
                  <a:pt x="53462" y="42876"/>
                  <a:pt x="48173" y="48172"/>
                </a:cubicBezTo>
                <a:cubicBezTo>
                  <a:pt x="42877" y="53461"/>
                  <a:pt x="35705" y="56431"/>
                  <a:pt x="28217" y="56431"/>
                </a:cubicBezTo>
                <a:cubicBezTo>
                  <a:pt x="20734" y="56431"/>
                  <a:pt x="13562" y="53461"/>
                  <a:pt x="8267" y="48172"/>
                </a:cubicBezTo>
                <a:cubicBezTo>
                  <a:pt x="2977" y="42876"/>
                  <a:pt x="1" y="35699"/>
                  <a:pt x="1" y="28216"/>
                </a:cubicBezTo>
                <a:cubicBezTo>
                  <a:pt x="1" y="12635"/>
                  <a:pt x="12635" y="0"/>
                  <a:pt x="28217" y="0"/>
                </a:cubicBezTo>
                <a:cubicBezTo>
                  <a:pt x="35705" y="0"/>
                  <a:pt x="42877" y="2976"/>
                  <a:pt x="48173" y="8266"/>
                </a:cubicBezTo>
                <a:cubicBezTo>
                  <a:pt x="53462" y="13555"/>
                  <a:pt x="56432" y="20733"/>
                  <a:pt x="56432" y="28216"/>
                </a:cubicBezTo>
                <a:close/>
              </a:path>
            </a:pathLst>
          </a:custGeom>
          <a:gradFill>
            <a:gsLst>
              <a:gs pos="0">
                <a:srgbClr val="FFFFFF"/>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2"/>
          <p:cNvSpPr/>
          <p:nvPr/>
        </p:nvSpPr>
        <p:spPr>
          <a:xfrm rot="6636980">
            <a:off x="7499246" y="-246509"/>
            <a:ext cx="2134418" cy="2134694"/>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gradFill>
            <a:gsLst>
              <a:gs pos="0">
                <a:srgbClr val="FFFFFF"/>
              </a:gs>
              <a:gs pos="100000">
                <a:schemeClr val="accent3"/>
              </a:gs>
            </a:gsLst>
            <a:lin ang="0" scaled="0"/>
          </a:gradFill>
          <a:ln>
            <a:noFill/>
          </a:ln>
          <a:effectLst>
            <a:outerShdw blurRad="57150" rotWithShape="0" algn="bl" dir="15000000" dist="19050">
              <a:srgbClr val="999999">
                <a:alpha val="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2"/>
          <p:cNvSpPr/>
          <p:nvPr/>
        </p:nvSpPr>
        <p:spPr>
          <a:xfrm rot="6636980">
            <a:off x="7651738" y="-94009"/>
            <a:ext cx="1829458" cy="1829727"/>
          </a:xfrm>
          <a:custGeom>
            <a:rect b="b" l="l" r="r" t="t"/>
            <a:pathLst>
              <a:path extrusionOk="0" h="48370" w="48370">
                <a:moveTo>
                  <a:pt x="48369" y="24182"/>
                </a:moveTo>
                <a:cubicBezTo>
                  <a:pt x="48369" y="37540"/>
                  <a:pt x="37540" y="48369"/>
                  <a:pt x="24188" y="48369"/>
                </a:cubicBezTo>
                <a:cubicBezTo>
                  <a:pt x="10830" y="48369"/>
                  <a:pt x="0" y="37540"/>
                  <a:pt x="0" y="24182"/>
                </a:cubicBezTo>
                <a:cubicBezTo>
                  <a:pt x="0" y="10830"/>
                  <a:pt x="10830" y="1"/>
                  <a:pt x="24188" y="1"/>
                </a:cubicBezTo>
                <a:cubicBezTo>
                  <a:pt x="37540" y="1"/>
                  <a:pt x="48369" y="10830"/>
                  <a:pt x="48369" y="24182"/>
                </a:cubicBezTo>
                <a:close/>
              </a:path>
            </a:pathLst>
          </a:custGeom>
          <a:gradFill>
            <a:gsLst>
              <a:gs pos="0">
                <a:srgbClr val="FFFFFF"/>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2"/>
          <p:cNvSpPr/>
          <p:nvPr/>
        </p:nvSpPr>
        <p:spPr>
          <a:xfrm rot="6636980">
            <a:off x="7626677" y="-103436"/>
            <a:ext cx="1829458" cy="1829727"/>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gradFill>
            <a:gsLst>
              <a:gs pos="0">
                <a:srgbClr val="FFFFFF"/>
              </a:gs>
              <a:gs pos="100000">
                <a:schemeClr val="accent3"/>
              </a:gs>
            </a:gsLst>
            <a:lin ang="0" scaled="0"/>
          </a:gradFill>
          <a:ln>
            <a:noFill/>
          </a:ln>
          <a:effectLst>
            <a:outerShdw blurRad="57150" rotWithShape="0" algn="bl" dir="15000000" dist="19050">
              <a:srgbClr val="B7B7B7">
                <a:alpha val="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2"/>
          <p:cNvSpPr/>
          <p:nvPr/>
        </p:nvSpPr>
        <p:spPr>
          <a:xfrm rot="6636980">
            <a:off x="7750639" y="18810"/>
            <a:ext cx="1644999" cy="1568716"/>
          </a:xfrm>
          <a:custGeom>
            <a:rect b="b" l="l" r="r" t="t"/>
            <a:pathLst>
              <a:path extrusionOk="0" h="41470" w="43493">
                <a:moveTo>
                  <a:pt x="22757" y="1"/>
                </a:moveTo>
                <a:cubicBezTo>
                  <a:pt x="17451" y="1"/>
                  <a:pt x="12145" y="2024"/>
                  <a:pt x="8099" y="6070"/>
                </a:cubicBezTo>
                <a:cubicBezTo>
                  <a:pt x="0" y="14168"/>
                  <a:pt x="0" y="27299"/>
                  <a:pt x="8099" y="35397"/>
                </a:cubicBezTo>
                <a:cubicBezTo>
                  <a:pt x="11984" y="39288"/>
                  <a:pt x="17261" y="41469"/>
                  <a:pt x="22760" y="41469"/>
                </a:cubicBezTo>
                <a:cubicBezTo>
                  <a:pt x="28258" y="41469"/>
                  <a:pt x="33529" y="39288"/>
                  <a:pt x="37420" y="35397"/>
                </a:cubicBezTo>
                <a:cubicBezTo>
                  <a:pt x="41311" y="31506"/>
                  <a:pt x="43493" y="26235"/>
                  <a:pt x="43493" y="20737"/>
                </a:cubicBezTo>
                <a:cubicBezTo>
                  <a:pt x="43493" y="15238"/>
                  <a:pt x="41311" y="9961"/>
                  <a:pt x="37420" y="6070"/>
                </a:cubicBezTo>
                <a:cubicBezTo>
                  <a:pt x="33371" y="2024"/>
                  <a:pt x="28064" y="1"/>
                  <a:pt x="22757" y="1"/>
                </a:cubicBezTo>
                <a:close/>
              </a:path>
            </a:pathLst>
          </a:custGeom>
          <a:gradFill>
            <a:gsLst>
              <a:gs pos="0">
                <a:srgbClr val="FFFFFF"/>
              </a:gs>
              <a:gs pos="100000">
                <a:schemeClr val="accent3"/>
              </a:gs>
            </a:gsLst>
            <a:lin ang="0" scaled="0"/>
          </a:gradFill>
          <a:ln>
            <a:noFill/>
          </a:ln>
          <a:effectLst>
            <a:outerShdw blurRad="57150" rotWithShape="0" algn="bl" dir="15000000" dist="9525">
              <a:srgbClr val="B7B7B7">
                <a:alpha val="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2"/>
          <p:cNvSpPr/>
          <p:nvPr/>
        </p:nvSpPr>
        <p:spPr>
          <a:xfrm>
            <a:off x="3792875" y="302475"/>
            <a:ext cx="4631100" cy="4408200"/>
          </a:xfrm>
          <a:prstGeom prst="roundRect">
            <a:avLst>
              <a:gd fmla="val 8467" name="adj"/>
            </a:avLst>
          </a:prstGeom>
          <a:solidFill>
            <a:schemeClr val="lt2"/>
          </a:solidFill>
          <a:ln>
            <a:noFill/>
          </a:ln>
          <a:effectLst>
            <a:outerShdw blurRad="242888" rotWithShape="0" algn="bl" dir="8100000" dist="66675">
              <a:srgbClr val="999999">
                <a:alpha val="8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2"/>
          <p:cNvSpPr/>
          <p:nvPr/>
        </p:nvSpPr>
        <p:spPr>
          <a:xfrm>
            <a:off x="3792875" y="302475"/>
            <a:ext cx="4631100" cy="4408200"/>
          </a:xfrm>
          <a:prstGeom prst="roundRect">
            <a:avLst>
              <a:gd fmla="val 8467" name="adj"/>
            </a:avLst>
          </a:prstGeom>
          <a:solidFill>
            <a:schemeClr val="lt2"/>
          </a:solidFill>
          <a:ln>
            <a:noFill/>
          </a:ln>
          <a:effectLst>
            <a:outerShdw blurRad="242888" rotWithShape="0" algn="bl" dist="66675">
              <a:srgbClr val="FFFFFF">
                <a:alpha val="9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2"/>
          <p:cNvSpPr/>
          <p:nvPr/>
        </p:nvSpPr>
        <p:spPr>
          <a:xfrm rot="3403037">
            <a:off x="720019" y="1172938"/>
            <a:ext cx="3395878" cy="3395818"/>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gradFill>
            <a:gsLst>
              <a:gs pos="0">
                <a:srgbClr val="FFFEFE">
                  <a:alpha val="83560"/>
                </a:srgbClr>
              </a:gs>
              <a:gs pos="65000">
                <a:srgbClr val="ECECEC">
                  <a:alpha val="83560"/>
                </a:srgbClr>
              </a:gs>
              <a:gs pos="100000">
                <a:schemeClr val="accent3">
                  <a:alpha val="83560"/>
                </a:schemeClr>
              </a:gs>
            </a:gsLst>
            <a:lin ang="5400700" scaled="0"/>
          </a:gradFill>
          <a:ln>
            <a:noFill/>
          </a:ln>
          <a:effectLst>
            <a:outerShdw blurRad="371475" rotWithShape="0" algn="bl" dir="8880000" dist="571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2"/>
          <p:cNvSpPr/>
          <p:nvPr/>
        </p:nvSpPr>
        <p:spPr>
          <a:xfrm rot="3403017">
            <a:off x="852950" y="1305828"/>
            <a:ext cx="3130132" cy="3129965"/>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gradFill>
            <a:gsLst>
              <a:gs pos="0">
                <a:srgbClr val="FFFEFE">
                  <a:alpha val="83560"/>
                </a:srgbClr>
              </a:gs>
              <a:gs pos="65000">
                <a:srgbClr val="ECECEC">
                  <a:alpha val="83560"/>
                </a:srgbClr>
              </a:gs>
              <a:gs pos="100000">
                <a:schemeClr val="accent3">
                  <a:alpha val="83560"/>
                </a:schemeClr>
              </a:gs>
            </a:gsLst>
            <a:lin ang="5400700" scaled="0"/>
          </a:gradFill>
          <a:ln>
            <a:noFill/>
          </a:ln>
          <a:effectLst>
            <a:outerShdw blurRad="371475" rotWithShape="0" algn="bl" dir="8880000" dist="571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2"/>
          <p:cNvSpPr/>
          <p:nvPr/>
        </p:nvSpPr>
        <p:spPr>
          <a:xfrm rot="3403017">
            <a:off x="992987" y="1502029"/>
            <a:ext cx="2814531" cy="2683474"/>
          </a:xfrm>
          <a:custGeom>
            <a:rect b="b" l="l" r="r" t="t"/>
            <a:pathLst>
              <a:path extrusionOk="0" h="41470" w="43493">
                <a:moveTo>
                  <a:pt x="22757" y="1"/>
                </a:moveTo>
                <a:cubicBezTo>
                  <a:pt x="17451" y="1"/>
                  <a:pt x="12145" y="2024"/>
                  <a:pt x="8099" y="6070"/>
                </a:cubicBezTo>
                <a:cubicBezTo>
                  <a:pt x="0" y="14168"/>
                  <a:pt x="0" y="27299"/>
                  <a:pt x="8099" y="35397"/>
                </a:cubicBezTo>
                <a:cubicBezTo>
                  <a:pt x="11984" y="39288"/>
                  <a:pt x="17261" y="41469"/>
                  <a:pt x="22760" y="41469"/>
                </a:cubicBezTo>
                <a:cubicBezTo>
                  <a:pt x="28258" y="41469"/>
                  <a:pt x="33529" y="39288"/>
                  <a:pt x="37420" y="35397"/>
                </a:cubicBezTo>
                <a:cubicBezTo>
                  <a:pt x="41311" y="31506"/>
                  <a:pt x="43493" y="26235"/>
                  <a:pt x="43493" y="20737"/>
                </a:cubicBezTo>
                <a:cubicBezTo>
                  <a:pt x="43493" y="15238"/>
                  <a:pt x="41311" y="9961"/>
                  <a:pt x="37420" y="6070"/>
                </a:cubicBezTo>
                <a:cubicBezTo>
                  <a:pt x="33371" y="2024"/>
                  <a:pt x="28064" y="1"/>
                  <a:pt x="22757" y="1"/>
                </a:cubicBezTo>
                <a:close/>
              </a:path>
            </a:pathLst>
          </a:custGeom>
          <a:gradFill>
            <a:gsLst>
              <a:gs pos="0">
                <a:srgbClr val="FFFEFE">
                  <a:alpha val="83560"/>
                </a:srgbClr>
              </a:gs>
              <a:gs pos="65000">
                <a:srgbClr val="ECECEC">
                  <a:alpha val="83560"/>
                </a:srgbClr>
              </a:gs>
              <a:gs pos="100000">
                <a:schemeClr val="accent3">
                  <a:alpha val="83560"/>
                </a:schemeClr>
              </a:gs>
            </a:gsLst>
            <a:lin ang="5400700" scaled="0"/>
          </a:gradFill>
          <a:ln>
            <a:noFill/>
          </a:ln>
          <a:effectLst>
            <a:outerShdw blurRad="371475" rotWithShape="0" algn="bl" dir="8880000" dist="571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2"/>
          <p:cNvSpPr txBox="1"/>
          <p:nvPr>
            <p:ph type="title"/>
          </p:nvPr>
        </p:nvSpPr>
        <p:spPr>
          <a:xfrm>
            <a:off x="4052525" y="387850"/>
            <a:ext cx="4111800" cy="101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Mukta SemiBold"/>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69" name="Google Shape;769;p42"/>
          <p:cNvSpPr txBox="1"/>
          <p:nvPr>
            <p:ph idx="1" type="body"/>
          </p:nvPr>
        </p:nvSpPr>
        <p:spPr>
          <a:xfrm>
            <a:off x="4085100" y="1698625"/>
            <a:ext cx="4079100" cy="26829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rgbClr val="FFFFFF"/>
              </a:buClr>
              <a:buSzPts val="1600"/>
              <a:buFont typeface="Fira Sans Extra Condensed"/>
              <a:buChar char="●"/>
              <a:defRPr/>
            </a:lvl1pPr>
            <a:lvl2pPr indent="-330200" lvl="1" marL="914400" rtl="0">
              <a:lnSpc>
                <a:spcPct val="100000"/>
              </a:lnSpc>
              <a:spcBef>
                <a:spcPts val="1600"/>
              </a:spcBef>
              <a:spcAft>
                <a:spcPts val="0"/>
              </a:spcAft>
              <a:buClr>
                <a:srgbClr val="2B3E55"/>
              </a:buClr>
              <a:buSzPts val="1600"/>
              <a:buFont typeface="Montserrat"/>
              <a:buChar char="○"/>
              <a:defRPr sz="1200"/>
            </a:lvl2pPr>
            <a:lvl3pPr indent="-330200" lvl="2" marL="1371600" rtl="0">
              <a:spcBef>
                <a:spcPts val="1600"/>
              </a:spcBef>
              <a:spcAft>
                <a:spcPts val="0"/>
              </a:spcAft>
              <a:buClr>
                <a:srgbClr val="2B3E55"/>
              </a:buClr>
              <a:buSzPts val="1600"/>
              <a:buFont typeface="Montserrat"/>
              <a:buChar char="■"/>
              <a:defRPr/>
            </a:lvl3pPr>
            <a:lvl4pPr indent="-330200" lvl="3" marL="1828800" rtl="0">
              <a:spcBef>
                <a:spcPts val="1600"/>
              </a:spcBef>
              <a:spcAft>
                <a:spcPts val="0"/>
              </a:spcAft>
              <a:buClr>
                <a:srgbClr val="2B3E55"/>
              </a:buClr>
              <a:buSzPts val="1600"/>
              <a:buFont typeface="Montserrat"/>
              <a:buChar char="●"/>
              <a:defRPr/>
            </a:lvl4pPr>
            <a:lvl5pPr indent="-330200" lvl="4" marL="2286000" rtl="0">
              <a:spcBef>
                <a:spcPts val="1600"/>
              </a:spcBef>
              <a:spcAft>
                <a:spcPts val="0"/>
              </a:spcAft>
              <a:buClr>
                <a:srgbClr val="2B3E55"/>
              </a:buClr>
              <a:buSzPts val="1600"/>
              <a:buFont typeface="Montserrat"/>
              <a:buChar char="○"/>
              <a:defRPr/>
            </a:lvl5pPr>
            <a:lvl6pPr indent="-330200" lvl="5" marL="2743200" rtl="0">
              <a:spcBef>
                <a:spcPts val="1600"/>
              </a:spcBef>
              <a:spcAft>
                <a:spcPts val="0"/>
              </a:spcAft>
              <a:buClr>
                <a:srgbClr val="2B3E55"/>
              </a:buClr>
              <a:buSzPts val="1600"/>
              <a:buFont typeface="Montserrat"/>
              <a:buChar char="■"/>
              <a:defRPr/>
            </a:lvl6pPr>
            <a:lvl7pPr indent="-330200" lvl="6" marL="3200400" rtl="0">
              <a:spcBef>
                <a:spcPts val="1600"/>
              </a:spcBef>
              <a:spcAft>
                <a:spcPts val="0"/>
              </a:spcAft>
              <a:buClr>
                <a:srgbClr val="2B3E55"/>
              </a:buClr>
              <a:buSzPts val="1600"/>
              <a:buFont typeface="Montserrat"/>
              <a:buChar char="●"/>
              <a:defRPr/>
            </a:lvl7pPr>
            <a:lvl8pPr indent="-330200" lvl="7" marL="3657600" rtl="0">
              <a:spcBef>
                <a:spcPts val="1600"/>
              </a:spcBef>
              <a:spcAft>
                <a:spcPts val="0"/>
              </a:spcAft>
              <a:buClr>
                <a:srgbClr val="2B3E55"/>
              </a:buClr>
              <a:buSzPts val="1600"/>
              <a:buFont typeface="Montserrat"/>
              <a:buChar char="○"/>
              <a:defRPr/>
            </a:lvl8pPr>
            <a:lvl9pPr indent="-330200" lvl="8" marL="4114800" rtl="0">
              <a:spcBef>
                <a:spcPts val="1600"/>
              </a:spcBef>
              <a:spcAft>
                <a:spcPts val="1600"/>
              </a:spcAft>
              <a:buClr>
                <a:srgbClr val="2B3E55"/>
              </a:buClr>
              <a:buSzPts val="1600"/>
              <a:buFont typeface="Montserra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0">
    <p:spTree>
      <p:nvGrpSpPr>
        <p:cNvPr id="770" name="Shape 770"/>
        <p:cNvGrpSpPr/>
        <p:nvPr/>
      </p:nvGrpSpPr>
      <p:grpSpPr>
        <a:xfrm>
          <a:off x="0" y="0"/>
          <a:ext cx="0" cy="0"/>
          <a:chOff x="0" y="0"/>
          <a:chExt cx="0" cy="0"/>
        </a:xfrm>
      </p:grpSpPr>
      <p:sp>
        <p:nvSpPr>
          <p:cNvPr id="771" name="Google Shape;771;p43"/>
          <p:cNvSpPr/>
          <p:nvPr/>
        </p:nvSpPr>
        <p:spPr>
          <a:xfrm>
            <a:off x="5156453" y="-653262"/>
            <a:ext cx="3150372" cy="3150316"/>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solidFill>
            <a:srgbClr val="FFFFFF">
              <a:alpha val="83560"/>
            </a:srgbClr>
          </a:solidFill>
          <a:ln>
            <a:noFill/>
          </a:ln>
          <a:effectLst>
            <a:outerShdw blurRad="57150"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3"/>
          <p:cNvSpPr/>
          <p:nvPr/>
        </p:nvSpPr>
        <p:spPr>
          <a:xfrm>
            <a:off x="5381512" y="-388708"/>
            <a:ext cx="2700255" cy="2700255"/>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solidFill>
            <a:srgbClr val="FFFFFF">
              <a:alpha val="83560"/>
            </a:srgbClr>
          </a:solidFill>
          <a:ln>
            <a:noFill/>
          </a:ln>
          <a:effectLst>
            <a:outerShdw blurRad="57150" rotWithShape="0" algn="bl" dir="540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3"/>
          <p:cNvSpPr/>
          <p:nvPr/>
        </p:nvSpPr>
        <p:spPr>
          <a:xfrm>
            <a:off x="5489729" y="-196111"/>
            <a:ext cx="2427997" cy="2315063"/>
          </a:xfrm>
          <a:custGeom>
            <a:rect b="b" l="l" r="r" t="t"/>
            <a:pathLst>
              <a:path extrusionOk="0" h="41470" w="43493">
                <a:moveTo>
                  <a:pt x="22757" y="1"/>
                </a:moveTo>
                <a:cubicBezTo>
                  <a:pt x="17451" y="1"/>
                  <a:pt x="12145" y="2024"/>
                  <a:pt x="8099" y="6070"/>
                </a:cubicBezTo>
                <a:cubicBezTo>
                  <a:pt x="0" y="14168"/>
                  <a:pt x="0" y="27299"/>
                  <a:pt x="8099" y="35397"/>
                </a:cubicBezTo>
                <a:cubicBezTo>
                  <a:pt x="11984" y="39288"/>
                  <a:pt x="17261" y="41469"/>
                  <a:pt x="22760" y="41469"/>
                </a:cubicBezTo>
                <a:cubicBezTo>
                  <a:pt x="28258" y="41469"/>
                  <a:pt x="33529" y="39288"/>
                  <a:pt x="37420" y="35397"/>
                </a:cubicBezTo>
                <a:cubicBezTo>
                  <a:pt x="41311" y="31506"/>
                  <a:pt x="43493" y="26235"/>
                  <a:pt x="43493" y="20737"/>
                </a:cubicBezTo>
                <a:cubicBezTo>
                  <a:pt x="43493" y="15238"/>
                  <a:pt x="41311" y="9961"/>
                  <a:pt x="37420" y="6070"/>
                </a:cubicBezTo>
                <a:cubicBezTo>
                  <a:pt x="33371" y="2024"/>
                  <a:pt x="28064" y="1"/>
                  <a:pt x="22757" y="1"/>
                </a:cubicBezTo>
                <a:close/>
              </a:path>
            </a:pathLst>
          </a:custGeom>
          <a:solidFill>
            <a:srgbClr val="FFFFFF">
              <a:alpha val="83560"/>
            </a:srgbClr>
          </a:solidFill>
          <a:ln>
            <a:noFill/>
          </a:ln>
          <a:effectLst>
            <a:outerShdw blurRad="57150" rotWithShape="0" algn="bl">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3"/>
          <p:cNvSpPr/>
          <p:nvPr/>
        </p:nvSpPr>
        <p:spPr>
          <a:xfrm>
            <a:off x="1522425" y="-477725"/>
            <a:ext cx="6098996" cy="6098888"/>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solidFill>
            <a:srgbClr val="FFFFFF">
              <a:alpha val="83560"/>
            </a:srgbClr>
          </a:solidFill>
          <a:ln>
            <a:noFill/>
          </a:ln>
          <a:effectLst>
            <a:outerShdw blurRad="185738" rotWithShape="0" algn="bl" dir="5400000" dist="66675">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3"/>
          <p:cNvSpPr/>
          <p:nvPr/>
        </p:nvSpPr>
        <p:spPr>
          <a:xfrm>
            <a:off x="1958140" y="34458"/>
            <a:ext cx="5227588" cy="5227588"/>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solidFill>
            <a:srgbClr val="FFFFFF">
              <a:alpha val="83560"/>
            </a:srgbClr>
          </a:solidFill>
          <a:ln>
            <a:noFill/>
          </a:ln>
          <a:effectLst>
            <a:outerShdw blurRad="185738" rotWithShape="0" algn="bl" dir="5400000" dist="66675">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3"/>
          <p:cNvSpPr/>
          <p:nvPr/>
        </p:nvSpPr>
        <p:spPr>
          <a:xfrm>
            <a:off x="782699" y="3494025"/>
            <a:ext cx="2094088" cy="2094050"/>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solidFill>
            <a:srgbClr val="FFFFFF"/>
          </a:solidFill>
          <a:ln>
            <a:noFill/>
          </a:ln>
          <a:effectLst>
            <a:outerShdw blurRad="242888"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3"/>
          <p:cNvSpPr/>
          <p:nvPr/>
        </p:nvSpPr>
        <p:spPr>
          <a:xfrm>
            <a:off x="932291" y="3669870"/>
            <a:ext cx="1794890" cy="1794890"/>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solidFill>
            <a:srgbClr val="FFFFFF">
              <a:alpha val="83560"/>
            </a:srgbClr>
          </a:solidFill>
          <a:ln>
            <a:noFill/>
          </a:ln>
          <a:effectLst>
            <a:outerShdw blurRad="242888" rotWithShape="0" algn="bl" dir="540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3"/>
          <p:cNvSpPr/>
          <p:nvPr/>
        </p:nvSpPr>
        <p:spPr>
          <a:xfrm>
            <a:off x="1004221" y="3797886"/>
            <a:ext cx="1613916" cy="1538848"/>
          </a:xfrm>
          <a:custGeom>
            <a:rect b="b" l="l" r="r" t="t"/>
            <a:pathLst>
              <a:path extrusionOk="0" h="41470" w="43493">
                <a:moveTo>
                  <a:pt x="22757" y="1"/>
                </a:moveTo>
                <a:cubicBezTo>
                  <a:pt x="17451" y="1"/>
                  <a:pt x="12145" y="2024"/>
                  <a:pt x="8099" y="6070"/>
                </a:cubicBezTo>
                <a:cubicBezTo>
                  <a:pt x="0" y="14168"/>
                  <a:pt x="0" y="27299"/>
                  <a:pt x="8099" y="35397"/>
                </a:cubicBezTo>
                <a:cubicBezTo>
                  <a:pt x="11984" y="39288"/>
                  <a:pt x="17261" y="41469"/>
                  <a:pt x="22760" y="41469"/>
                </a:cubicBezTo>
                <a:cubicBezTo>
                  <a:pt x="28258" y="41469"/>
                  <a:pt x="33529" y="39288"/>
                  <a:pt x="37420" y="35397"/>
                </a:cubicBezTo>
                <a:cubicBezTo>
                  <a:pt x="41311" y="31506"/>
                  <a:pt x="43493" y="26235"/>
                  <a:pt x="43493" y="20737"/>
                </a:cubicBezTo>
                <a:cubicBezTo>
                  <a:pt x="43493" y="15238"/>
                  <a:pt x="41311" y="9961"/>
                  <a:pt x="37420" y="6070"/>
                </a:cubicBezTo>
                <a:cubicBezTo>
                  <a:pt x="33371" y="2024"/>
                  <a:pt x="28064" y="1"/>
                  <a:pt x="22757" y="1"/>
                </a:cubicBezTo>
                <a:close/>
              </a:path>
            </a:pathLst>
          </a:custGeom>
          <a:solidFill>
            <a:srgbClr val="FFFFFF">
              <a:alpha val="83560"/>
            </a:srgbClr>
          </a:solidFill>
          <a:ln>
            <a:noFill/>
          </a:ln>
          <a:effectLst>
            <a:outerShdw blurRad="242888" rotWithShape="0" algn="bl"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3"/>
          <p:cNvSpPr txBox="1"/>
          <p:nvPr>
            <p:ph idx="1" type="subTitle"/>
          </p:nvPr>
        </p:nvSpPr>
        <p:spPr>
          <a:xfrm>
            <a:off x="2816600" y="1392075"/>
            <a:ext cx="3511200" cy="33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Font typeface="Mukta SemiBold"/>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80" name="Google Shape;780;p43"/>
          <p:cNvSpPr txBox="1"/>
          <p:nvPr>
            <p:ph hasCustomPrompt="1" type="title"/>
          </p:nvPr>
        </p:nvSpPr>
        <p:spPr>
          <a:xfrm>
            <a:off x="2816475" y="946275"/>
            <a:ext cx="3511200" cy="28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ukta SemiBold"/>
              <a:buNone/>
              <a:defRPr sz="4000"/>
            </a:lvl1pPr>
            <a:lvl2pPr lvl="1" rtl="0" algn="ctr">
              <a:spcBef>
                <a:spcPts val="0"/>
              </a:spcBef>
              <a:spcAft>
                <a:spcPts val="0"/>
              </a:spcAft>
              <a:buSzPts val="2000"/>
              <a:buFont typeface="Mukta SemiBold"/>
              <a:buNone/>
              <a:defRPr sz="2000">
                <a:latin typeface="Mukta SemiBold"/>
                <a:ea typeface="Mukta SemiBold"/>
                <a:cs typeface="Mukta SemiBold"/>
                <a:sym typeface="Mukta SemiBold"/>
              </a:defRPr>
            </a:lvl2pPr>
            <a:lvl3pPr lvl="2" rtl="0" algn="ctr">
              <a:spcBef>
                <a:spcPts val="0"/>
              </a:spcBef>
              <a:spcAft>
                <a:spcPts val="0"/>
              </a:spcAft>
              <a:buSzPts val="2000"/>
              <a:buFont typeface="Mukta SemiBold"/>
              <a:buNone/>
              <a:defRPr sz="2000">
                <a:latin typeface="Mukta SemiBold"/>
                <a:ea typeface="Mukta SemiBold"/>
                <a:cs typeface="Mukta SemiBold"/>
                <a:sym typeface="Mukta SemiBold"/>
              </a:defRPr>
            </a:lvl3pPr>
            <a:lvl4pPr lvl="3" rtl="0" algn="ctr">
              <a:spcBef>
                <a:spcPts val="0"/>
              </a:spcBef>
              <a:spcAft>
                <a:spcPts val="0"/>
              </a:spcAft>
              <a:buSzPts val="2000"/>
              <a:buFont typeface="Mukta SemiBold"/>
              <a:buNone/>
              <a:defRPr sz="2000">
                <a:latin typeface="Mukta SemiBold"/>
                <a:ea typeface="Mukta SemiBold"/>
                <a:cs typeface="Mukta SemiBold"/>
                <a:sym typeface="Mukta SemiBold"/>
              </a:defRPr>
            </a:lvl4pPr>
            <a:lvl5pPr lvl="4" rtl="0" algn="ctr">
              <a:spcBef>
                <a:spcPts val="0"/>
              </a:spcBef>
              <a:spcAft>
                <a:spcPts val="0"/>
              </a:spcAft>
              <a:buSzPts val="2000"/>
              <a:buFont typeface="Mukta SemiBold"/>
              <a:buNone/>
              <a:defRPr sz="2000">
                <a:latin typeface="Mukta SemiBold"/>
                <a:ea typeface="Mukta SemiBold"/>
                <a:cs typeface="Mukta SemiBold"/>
                <a:sym typeface="Mukta SemiBold"/>
              </a:defRPr>
            </a:lvl5pPr>
            <a:lvl6pPr lvl="5" rtl="0" algn="ctr">
              <a:spcBef>
                <a:spcPts val="0"/>
              </a:spcBef>
              <a:spcAft>
                <a:spcPts val="0"/>
              </a:spcAft>
              <a:buSzPts val="2000"/>
              <a:buFont typeface="Mukta SemiBold"/>
              <a:buNone/>
              <a:defRPr sz="2000">
                <a:latin typeface="Mukta SemiBold"/>
                <a:ea typeface="Mukta SemiBold"/>
                <a:cs typeface="Mukta SemiBold"/>
                <a:sym typeface="Mukta SemiBold"/>
              </a:defRPr>
            </a:lvl6pPr>
            <a:lvl7pPr lvl="6" rtl="0" algn="ctr">
              <a:spcBef>
                <a:spcPts val="0"/>
              </a:spcBef>
              <a:spcAft>
                <a:spcPts val="0"/>
              </a:spcAft>
              <a:buSzPts val="2000"/>
              <a:buFont typeface="Mukta SemiBold"/>
              <a:buNone/>
              <a:defRPr sz="2000">
                <a:latin typeface="Mukta SemiBold"/>
                <a:ea typeface="Mukta SemiBold"/>
                <a:cs typeface="Mukta SemiBold"/>
                <a:sym typeface="Mukta SemiBold"/>
              </a:defRPr>
            </a:lvl7pPr>
            <a:lvl8pPr lvl="7" rtl="0" algn="ctr">
              <a:spcBef>
                <a:spcPts val="0"/>
              </a:spcBef>
              <a:spcAft>
                <a:spcPts val="0"/>
              </a:spcAft>
              <a:buSzPts val="2000"/>
              <a:buFont typeface="Mukta SemiBold"/>
              <a:buNone/>
              <a:defRPr sz="2000">
                <a:latin typeface="Mukta SemiBold"/>
                <a:ea typeface="Mukta SemiBold"/>
                <a:cs typeface="Mukta SemiBold"/>
                <a:sym typeface="Mukta SemiBold"/>
              </a:defRPr>
            </a:lvl8pPr>
            <a:lvl9pPr lvl="8" rtl="0" algn="ctr">
              <a:spcBef>
                <a:spcPts val="0"/>
              </a:spcBef>
              <a:spcAft>
                <a:spcPts val="0"/>
              </a:spcAft>
              <a:buSzPts val="2000"/>
              <a:buFont typeface="Mukta SemiBold"/>
              <a:buNone/>
              <a:defRPr sz="2000">
                <a:latin typeface="Mukta SemiBold"/>
                <a:ea typeface="Mukta SemiBold"/>
                <a:cs typeface="Mukta SemiBold"/>
                <a:sym typeface="Mukta SemiBold"/>
              </a:defRPr>
            </a:lvl9pPr>
          </a:lstStyle>
          <a:p>
            <a:r>
              <a:t>xx%</a:t>
            </a:r>
          </a:p>
        </p:txBody>
      </p:sp>
      <p:sp>
        <p:nvSpPr>
          <p:cNvPr id="781" name="Google Shape;781;p43"/>
          <p:cNvSpPr txBox="1"/>
          <p:nvPr>
            <p:ph idx="2" type="subTitle"/>
          </p:nvPr>
        </p:nvSpPr>
        <p:spPr>
          <a:xfrm>
            <a:off x="2816600" y="2624588"/>
            <a:ext cx="3511200" cy="33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Font typeface="Mukta SemiBold"/>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82" name="Google Shape;782;p43"/>
          <p:cNvSpPr txBox="1"/>
          <p:nvPr>
            <p:ph hasCustomPrompt="1" idx="3" type="title"/>
          </p:nvPr>
        </p:nvSpPr>
        <p:spPr>
          <a:xfrm>
            <a:off x="2816475" y="2182363"/>
            <a:ext cx="3511200" cy="28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ukta SemiBold"/>
              <a:buNone/>
              <a:defRPr sz="4000"/>
            </a:lvl1pPr>
            <a:lvl2pPr lvl="1" rtl="0" algn="ctr">
              <a:spcBef>
                <a:spcPts val="0"/>
              </a:spcBef>
              <a:spcAft>
                <a:spcPts val="0"/>
              </a:spcAft>
              <a:buSzPts val="2000"/>
              <a:buFont typeface="Mukta SemiBold"/>
              <a:buNone/>
              <a:defRPr sz="2000">
                <a:latin typeface="Mukta SemiBold"/>
                <a:ea typeface="Mukta SemiBold"/>
                <a:cs typeface="Mukta SemiBold"/>
                <a:sym typeface="Mukta SemiBold"/>
              </a:defRPr>
            </a:lvl2pPr>
            <a:lvl3pPr lvl="2" rtl="0" algn="ctr">
              <a:spcBef>
                <a:spcPts val="0"/>
              </a:spcBef>
              <a:spcAft>
                <a:spcPts val="0"/>
              </a:spcAft>
              <a:buSzPts val="2000"/>
              <a:buFont typeface="Mukta SemiBold"/>
              <a:buNone/>
              <a:defRPr sz="2000">
                <a:latin typeface="Mukta SemiBold"/>
                <a:ea typeface="Mukta SemiBold"/>
                <a:cs typeface="Mukta SemiBold"/>
                <a:sym typeface="Mukta SemiBold"/>
              </a:defRPr>
            </a:lvl3pPr>
            <a:lvl4pPr lvl="3" rtl="0" algn="ctr">
              <a:spcBef>
                <a:spcPts val="0"/>
              </a:spcBef>
              <a:spcAft>
                <a:spcPts val="0"/>
              </a:spcAft>
              <a:buSzPts val="2000"/>
              <a:buFont typeface="Mukta SemiBold"/>
              <a:buNone/>
              <a:defRPr sz="2000">
                <a:latin typeface="Mukta SemiBold"/>
                <a:ea typeface="Mukta SemiBold"/>
                <a:cs typeface="Mukta SemiBold"/>
                <a:sym typeface="Mukta SemiBold"/>
              </a:defRPr>
            </a:lvl4pPr>
            <a:lvl5pPr lvl="4" rtl="0" algn="ctr">
              <a:spcBef>
                <a:spcPts val="0"/>
              </a:spcBef>
              <a:spcAft>
                <a:spcPts val="0"/>
              </a:spcAft>
              <a:buSzPts val="2000"/>
              <a:buFont typeface="Mukta SemiBold"/>
              <a:buNone/>
              <a:defRPr sz="2000">
                <a:latin typeface="Mukta SemiBold"/>
                <a:ea typeface="Mukta SemiBold"/>
                <a:cs typeface="Mukta SemiBold"/>
                <a:sym typeface="Mukta SemiBold"/>
              </a:defRPr>
            </a:lvl5pPr>
            <a:lvl6pPr lvl="5" rtl="0" algn="ctr">
              <a:spcBef>
                <a:spcPts val="0"/>
              </a:spcBef>
              <a:spcAft>
                <a:spcPts val="0"/>
              </a:spcAft>
              <a:buSzPts val="2000"/>
              <a:buFont typeface="Mukta SemiBold"/>
              <a:buNone/>
              <a:defRPr sz="2000">
                <a:latin typeface="Mukta SemiBold"/>
                <a:ea typeface="Mukta SemiBold"/>
                <a:cs typeface="Mukta SemiBold"/>
                <a:sym typeface="Mukta SemiBold"/>
              </a:defRPr>
            </a:lvl6pPr>
            <a:lvl7pPr lvl="6" rtl="0" algn="ctr">
              <a:spcBef>
                <a:spcPts val="0"/>
              </a:spcBef>
              <a:spcAft>
                <a:spcPts val="0"/>
              </a:spcAft>
              <a:buSzPts val="2000"/>
              <a:buFont typeface="Mukta SemiBold"/>
              <a:buNone/>
              <a:defRPr sz="2000">
                <a:latin typeface="Mukta SemiBold"/>
                <a:ea typeface="Mukta SemiBold"/>
                <a:cs typeface="Mukta SemiBold"/>
                <a:sym typeface="Mukta SemiBold"/>
              </a:defRPr>
            </a:lvl7pPr>
            <a:lvl8pPr lvl="7" rtl="0" algn="ctr">
              <a:spcBef>
                <a:spcPts val="0"/>
              </a:spcBef>
              <a:spcAft>
                <a:spcPts val="0"/>
              </a:spcAft>
              <a:buSzPts val="2000"/>
              <a:buFont typeface="Mukta SemiBold"/>
              <a:buNone/>
              <a:defRPr sz="2000">
                <a:latin typeface="Mukta SemiBold"/>
                <a:ea typeface="Mukta SemiBold"/>
                <a:cs typeface="Mukta SemiBold"/>
                <a:sym typeface="Mukta SemiBold"/>
              </a:defRPr>
            </a:lvl8pPr>
            <a:lvl9pPr lvl="8" rtl="0" algn="ctr">
              <a:spcBef>
                <a:spcPts val="0"/>
              </a:spcBef>
              <a:spcAft>
                <a:spcPts val="0"/>
              </a:spcAft>
              <a:buSzPts val="2000"/>
              <a:buFont typeface="Mukta SemiBold"/>
              <a:buNone/>
              <a:defRPr sz="2000">
                <a:latin typeface="Mukta SemiBold"/>
                <a:ea typeface="Mukta SemiBold"/>
                <a:cs typeface="Mukta SemiBold"/>
                <a:sym typeface="Mukta SemiBold"/>
              </a:defRPr>
            </a:lvl9pPr>
          </a:lstStyle>
          <a:p>
            <a:r>
              <a:t>xx%</a:t>
            </a:r>
          </a:p>
        </p:txBody>
      </p:sp>
      <p:sp>
        <p:nvSpPr>
          <p:cNvPr id="783" name="Google Shape;783;p43"/>
          <p:cNvSpPr txBox="1"/>
          <p:nvPr>
            <p:ph idx="4" type="subTitle"/>
          </p:nvPr>
        </p:nvSpPr>
        <p:spPr>
          <a:xfrm>
            <a:off x="2816600" y="3865400"/>
            <a:ext cx="3511200" cy="33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Font typeface="Mukta SemiBold"/>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84" name="Google Shape;784;p43"/>
          <p:cNvSpPr txBox="1"/>
          <p:nvPr>
            <p:ph hasCustomPrompt="1" idx="5" type="title"/>
          </p:nvPr>
        </p:nvSpPr>
        <p:spPr>
          <a:xfrm>
            <a:off x="2816475" y="3418450"/>
            <a:ext cx="3511200" cy="28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ukta SemiBold"/>
              <a:buNone/>
              <a:defRPr sz="4000"/>
            </a:lvl1pPr>
            <a:lvl2pPr lvl="1" rtl="0" algn="ctr">
              <a:spcBef>
                <a:spcPts val="0"/>
              </a:spcBef>
              <a:spcAft>
                <a:spcPts val="0"/>
              </a:spcAft>
              <a:buSzPts val="2000"/>
              <a:buFont typeface="Mukta SemiBold"/>
              <a:buNone/>
              <a:defRPr sz="2000">
                <a:latin typeface="Mukta SemiBold"/>
                <a:ea typeface="Mukta SemiBold"/>
                <a:cs typeface="Mukta SemiBold"/>
                <a:sym typeface="Mukta SemiBold"/>
              </a:defRPr>
            </a:lvl2pPr>
            <a:lvl3pPr lvl="2" rtl="0" algn="ctr">
              <a:spcBef>
                <a:spcPts val="0"/>
              </a:spcBef>
              <a:spcAft>
                <a:spcPts val="0"/>
              </a:spcAft>
              <a:buSzPts val="2000"/>
              <a:buFont typeface="Mukta SemiBold"/>
              <a:buNone/>
              <a:defRPr sz="2000">
                <a:latin typeface="Mukta SemiBold"/>
                <a:ea typeface="Mukta SemiBold"/>
                <a:cs typeface="Mukta SemiBold"/>
                <a:sym typeface="Mukta SemiBold"/>
              </a:defRPr>
            </a:lvl3pPr>
            <a:lvl4pPr lvl="3" rtl="0" algn="ctr">
              <a:spcBef>
                <a:spcPts val="0"/>
              </a:spcBef>
              <a:spcAft>
                <a:spcPts val="0"/>
              </a:spcAft>
              <a:buSzPts val="2000"/>
              <a:buFont typeface="Mukta SemiBold"/>
              <a:buNone/>
              <a:defRPr sz="2000">
                <a:latin typeface="Mukta SemiBold"/>
                <a:ea typeface="Mukta SemiBold"/>
                <a:cs typeface="Mukta SemiBold"/>
                <a:sym typeface="Mukta SemiBold"/>
              </a:defRPr>
            </a:lvl4pPr>
            <a:lvl5pPr lvl="4" rtl="0" algn="ctr">
              <a:spcBef>
                <a:spcPts val="0"/>
              </a:spcBef>
              <a:spcAft>
                <a:spcPts val="0"/>
              </a:spcAft>
              <a:buSzPts val="2000"/>
              <a:buFont typeface="Mukta SemiBold"/>
              <a:buNone/>
              <a:defRPr sz="2000">
                <a:latin typeface="Mukta SemiBold"/>
                <a:ea typeface="Mukta SemiBold"/>
                <a:cs typeface="Mukta SemiBold"/>
                <a:sym typeface="Mukta SemiBold"/>
              </a:defRPr>
            </a:lvl5pPr>
            <a:lvl6pPr lvl="5" rtl="0" algn="ctr">
              <a:spcBef>
                <a:spcPts val="0"/>
              </a:spcBef>
              <a:spcAft>
                <a:spcPts val="0"/>
              </a:spcAft>
              <a:buSzPts val="2000"/>
              <a:buFont typeface="Mukta SemiBold"/>
              <a:buNone/>
              <a:defRPr sz="2000">
                <a:latin typeface="Mukta SemiBold"/>
                <a:ea typeface="Mukta SemiBold"/>
                <a:cs typeface="Mukta SemiBold"/>
                <a:sym typeface="Mukta SemiBold"/>
              </a:defRPr>
            </a:lvl6pPr>
            <a:lvl7pPr lvl="6" rtl="0" algn="ctr">
              <a:spcBef>
                <a:spcPts val="0"/>
              </a:spcBef>
              <a:spcAft>
                <a:spcPts val="0"/>
              </a:spcAft>
              <a:buSzPts val="2000"/>
              <a:buFont typeface="Mukta SemiBold"/>
              <a:buNone/>
              <a:defRPr sz="2000">
                <a:latin typeface="Mukta SemiBold"/>
                <a:ea typeface="Mukta SemiBold"/>
                <a:cs typeface="Mukta SemiBold"/>
                <a:sym typeface="Mukta SemiBold"/>
              </a:defRPr>
            </a:lvl7pPr>
            <a:lvl8pPr lvl="7" rtl="0" algn="ctr">
              <a:spcBef>
                <a:spcPts val="0"/>
              </a:spcBef>
              <a:spcAft>
                <a:spcPts val="0"/>
              </a:spcAft>
              <a:buSzPts val="2000"/>
              <a:buFont typeface="Mukta SemiBold"/>
              <a:buNone/>
              <a:defRPr sz="2000">
                <a:latin typeface="Mukta SemiBold"/>
                <a:ea typeface="Mukta SemiBold"/>
                <a:cs typeface="Mukta SemiBold"/>
                <a:sym typeface="Mukta SemiBold"/>
              </a:defRPr>
            </a:lvl8pPr>
            <a:lvl9pPr lvl="8" rtl="0" algn="ctr">
              <a:spcBef>
                <a:spcPts val="0"/>
              </a:spcBef>
              <a:spcAft>
                <a:spcPts val="0"/>
              </a:spcAft>
              <a:buSzPts val="2000"/>
              <a:buFont typeface="Mukta SemiBold"/>
              <a:buNone/>
              <a:defRPr sz="2000">
                <a:latin typeface="Mukta SemiBold"/>
                <a:ea typeface="Mukta SemiBold"/>
                <a:cs typeface="Mukta SemiBold"/>
                <a:sym typeface="Mukta SemiBold"/>
              </a:defRPr>
            </a:lvl9pPr>
          </a:lstStyle>
          <a:p>
            <a:r>
              <a:t>xx%</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7">
    <p:spTree>
      <p:nvGrpSpPr>
        <p:cNvPr id="785" name="Shape 785"/>
        <p:cNvGrpSpPr/>
        <p:nvPr/>
      </p:nvGrpSpPr>
      <p:grpSpPr>
        <a:xfrm>
          <a:off x="0" y="0"/>
          <a:ext cx="0" cy="0"/>
          <a:chOff x="0" y="0"/>
          <a:chExt cx="0" cy="0"/>
        </a:xfrm>
      </p:grpSpPr>
      <p:sp>
        <p:nvSpPr>
          <p:cNvPr id="786" name="Google Shape;786;p44"/>
          <p:cNvSpPr/>
          <p:nvPr/>
        </p:nvSpPr>
        <p:spPr>
          <a:xfrm rot="10800000">
            <a:off x="268525" y="236625"/>
            <a:ext cx="8607000" cy="4670100"/>
          </a:xfrm>
          <a:prstGeom prst="roundRect">
            <a:avLst>
              <a:gd fmla="val 8467" name="adj"/>
            </a:avLst>
          </a:prstGeom>
          <a:solidFill>
            <a:schemeClr val="lt2"/>
          </a:solidFill>
          <a:ln>
            <a:noFill/>
          </a:ln>
          <a:effectLst>
            <a:outerShdw blurRad="242888" rotWithShape="0" algn="bl" dir="2220000" dist="66675">
              <a:srgbClr val="999999">
                <a:alpha val="8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4"/>
          <p:cNvSpPr/>
          <p:nvPr/>
        </p:nvSpPr>
        <p:spPr>
          <a:xfrm>
            <a:off x="268525" y="236625"/>
            <a:ext cx="8607000" cy="4670100"/>
          </a:xfrm>
          <a:prstGeom prst="roundRect">
            <a:avLst>
              <a:gd fmla="val 8467" name="adj"/>
            </a:avLst>
          </a:prstGeom>
          <a:solidFill>
            <a:schemeClr val="lt2"/>
          </a:solidFill>
          <a:ln>
            <a:noFill/>
          </a:ln>
          <a:effectLst>
            <a:outerShdw blurRad="314325" rotWithShape="0" algn="bl" dir="14820000" dist="142875">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8" name="Google Shape;788;p44"/>
          <p:cNvGrpSpPr/>
          <p:nvPr/>
        </p:nvGrpSpPr>
        <p:grpSpPr>
          <a:xfrm>
            <a:off x="3401100" y="3061755"/>
            <a:ext cx="2341778" cy="1262819"/>
            <a:chOff x="981725" y="1348900"/>
            <a:chExt cx="886500" cy="886500"/>
          </a:xfrm>
        </p:grpSpPr>
        <p:sp>
          <p:nvSpPr>
            <p:cNvPr id="789" name="Google Shape;789;p44"/>
            <p:cNvSpPr/>
            <p:nvPr/>
          </p:nvSpPr>
          <p:spPr>
            <a:xfrm>
              <a:off x="981725" y="1348900"/>
              <a:ext cx="886500" cy="886500"/>
            </a:xfrm>
            <a:prstGeom prst="roundRect">
              <a:avLst>
                <a:gd fmla="val 16667" name="adj"/>
              </a:avLst>
            </a:prstGeom>
            <a:solidFill>
              <a:srgbClr val="F3F3F3"/>
            </a:solidFill>
            <a:ln>
              <a:noFill/>
            </a:ln>
            <a:effectLst>
              <a:outerShdw blurRad="100013" rotWithShape="0" algn="bl" dir="3120000" dist="38100">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4"/>
            <p:cNvSpPr/>
            <p:nvPr/>
          </p:nvSpPr>
          <p:spPr>
            <a:xfrm>
              <a:off x="981725" y="1348900"/>
              <a:ext cx="886500" cy="886500"/>
            </a:xfrm>
            <a:prstGeom prst="roundRect">
              <a:avLst>
                <a:gd fmla="val 17589" name="adj"/>
              </a:avLst>
            </a:prstGeom>
            <a:solidFill>
              <a:srgbClr val="F3F3F3"/>
            </a:solidFill>
            <a:ln>
              <a:noFill/>
            </a:ln>
            <a:effectLst>
              <a:outerShdw blurRad="100013" rotWithShape="0" algn="bl" dir="10980000" dist="38100">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44"/>
          <p:cNvGrpSpPr/>
          <p:nvPr/>
        </p:nvGrpSpPr>
        <p:grpSpPr>
          <a:xfrm>
            <a:off x="720012" y="3061755"/>
            <a:ext cx="2341778" cy="1262819"/>
            <a:chOff x="981725" y="1348900"/>
            <a:chExt cx="886500" cy="886500"/>
          </a:xfrm>
        </p:grpSpPr>
        <p:sp>
          <p:nvSpPr>
            <p:cNvPr id="792" name="Google Shape;792;p44"/>
            <p:cNvSpPr/>
            <p:nvPr/>
          </p:nvSpPr>
          <p:spPr>
            <a:xfrm>
              <a:off x="981725" y="1348900"/>
              <a:ext cx="886500" cy="886500"/>
            </a:xfrm>
            <a:prstGeom prst="roundRect">
              <a:avLst>
                <a:gd fmla="val 16667" name="adj"/>
              </a:avLst>
            </a:prstGeom>
            <a:solidFill>
              <a:srgbClr val="F3F3F3"/>
            </a:solidFill>
            <a:ln>
              <a:noFill/>
            </a:ln>
            <a:effectLst>
              <a:outerShdw blurRad="100013" rotWithShape="0" algn="bl" dir="3120000" dist="38100">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4"/>
            <p:cNvSpPr/>
            <p:nvPr/>
          </p:nvSpPr>
          <p:spPr>
            <a:xfrm>
              <a:off x="981725" y="1348900"/>
              <a:ext cx="886500" cy="886500"/>
            </a:xfrm>
            <a:prstGeom prst="roundRect">
              <a:avLst>
                <a:gd fmla="val 17589" name="adj"/>
              </a:avLst>
            </a:prstGeom>
            <a:solidFill>
              <a:srgbClr val="F3F3F3"/>
            </a:solidFill>
            <a:ln>
              <a:noFill/>
            </a:ln>
            <a:effectLst>
              <a:outerShdw blurRad="100013" rotWithShape="0" algn="bl" dir="10980000" dist="38100">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44"/>
          <p:cNvGrpSpPr/>
          <p:nvPr/>
        </p:nvGrpSpPr>
        <p:grpSpPr>
          <a:xfrm>
            <a:off x="6082200" y="3061755"/>
            <a:ext cx="2341778" cy="1262819"/>
            <a:chOff x="981725" y="1348900"/>
            <a:chExt cx="886500" cy="886500"/>
          </a:xfrm>
        </p:grpSpPr>
        <p:sp>
          <p:nvSpPr>
            <p:cNvPr id="795" name="Google Shape;795;p44"/>
            <p:cNvSpPr/>
            <p:nvPr/>
          </p:nvSpPr>
          <p:spPr>
            <a:xfrm>
              <a:off x="981725" y="1348900"/>
              <a:ext cx="886500" cy="886500"/>
            </a:xfrm>
            <a:prstGeom prst="roundRect">
              <a:avLst>
                <a:gd fmla="val 16667" name="adj"/>
              </a:avLst>
            </a:prstGeom>
            <a:solidFill>
              <a:srgbClr val="F3F3F3"/>
            </a:solidFill>
            <a:ln>
              <a:noFill/>
            </a:ln>
            <a:effectLst>
              <a:outerShdw blurRad="100013" rotWithShape="0" algn="bl" dir="3120000" dist="38100">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4"/>
            <p:cNvSpPr/>
            <p:nvPr/>
          </p:nvSpPr>
          <p:spPr>
            <a:xfrm>
              <a:off x="981725" y="1348900"/>
              <a:ext cx="886500" cy="886500"/>
            </a:xfrm>
            <a:prstGeom prst="roundRect">
              <a:avLst>
                <a:gd fmla="val 17589" name="adj"/>
              </a:avLst>
            </a:prstGeom>
            <a:solidFill>
              <a:srgbClr val="F3F3F3"/>
            </a:solidFill>
            <a:ln>
              <a:noFill/>
            </a:ln>
            <a:effectLst>
              <a:outerShdw blurRad="100013" rotWithShape="0" algn="bl" dir="10980000" dist="38100">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7" name="Google Shape;797;p44"/>
          <p:cNvGrpSpPr/>
          <p:nvPr/>
        </p:nvGrpSpPr>
        <p:grpSpPr>
          <a:xfrm>
            <a:off x="3401112" y="1401530"/>
            <a:ext cx="2341778" cy="1262819"/>
            <a:chOff x="981725" y="1348900"/>
            <a:chExt cx="886500" cy="886500"/>
          </a:xfrm>
        </p:grpSpPr>
        <p:sp>
          <p:nvSpPr>
            <p:cNvPr id="798" name="Google Shape;798;p44"/>
            <p:cNvSpPr/>
            <p:nvPr/>
          </p:nvSpPr>
          <p:spPr>
            <a:xfrm>
              <a:off x="981725" y="1348900"/>
              <a:ext cx="886500" cy="886500"/>
            </a:xfrm>
            <a:prstGeom prst="roundRect">
              <a:avLst>
                <a:gd fmla="val 16667" name="adj"/>
              </a:avLst>
            </a:prstGeom>
            <a:solidFill>
              <a:srgbClr val="F3F3F3"/>
            </a:solidFill>
            <a:ln>
              <a:noFill/>
            </a:ln>
            <a:effectLst>
              <a:outerShdw blurRad="100013" rotWithShape="0" algn="bl" dir="3120000" dist="38100">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4"/>
            <p:cNvSpPr/>
            <p:nvPr/>
          </p:nvSpPr>
          <p:spPr>
            <a:xfrm>
              <a:off x="981725" y="1348900"/>
              <a:ext cx="886500" cy="886500"/>
            </a:xfrm>
            <a:prstGeom prst="roundRect">
              <a:avLst>
                <a:gd fmla="val 17589" name="adj"/>
              </a:avLst>
            </a:prstGeom>
            <a:solidFill>
              <a:srgbClr val="F3F3F3"/>
            </a:solidFill>
            <a:ln>
              <a:noFill/>
            </a:ln>
            <a:effectLst>
              <a:outerShdw blurRad="100013" rotWithShape="0" algn="bl" dir="10980000" dist="38100">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0" name="Google Shape;800;p44"/>
          <p:cNvGrpSpPr/>
          <p:nvPr/>
        </p:nvGrpSpPr>
        <p:grpSpPr>
          <a:xfrm>
            <a:off x="720025" y="1401530"/>
            <a:ext cx="2341778" cy="1262819"/>
            <a:chOff x="981725" y="1348900"/>
            <a:chExt cx="886500" cy="886500"/>
          </a:xfrm>
        </p:grpSpPr>
        <p:sp>
          <p:nvSpPr>
            <p:cNvPr id="801" name="Google Shape;801;p44"/>
            <p:cNvSpPr/>
            <p:nvPr/>
          </p:nvSpPr>
          <p:spPr>
            <a:xfrm>
              <a:off x="981725" y="1348900"/>
              <a:ext cx="886500" cy="886500"/>
            </a:xfrm>
            <a:prstGeom prst="roundRect">
              <a:avLst>
                <a:gd fmla="val 16667" name="adj"/>
              </a:avLst>
            </a:prstGeom>
            <a:solidFill>
              <a:srgbClr val="F3F3F3"/>
            </a:solidFill>
            <a:ln>
              <a:noFill/>
            </a:ln>
            <a:effectLst>
              <a:outerShdw blurRad="100013" rotWithShape="0" algn="bl" dir="3120000" dist="38100">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4"/>
            <p:cNvSpPr/>
            <p:nvPr/>
          </p:nvSpPr>
          <p:spPr>
            <a:xfrm>
              <a:off x="981725" y="1348900"/>
              <a:ext cx="886500" cy="886500"/>
            </a:xfrm>
            <a:prstGeom prst="roundRect">
              <a:avLst>
                <a:gd fmla="val 17589" name="adj"/>
              </a:avLst>
            </a:prstGeom>
            <a:solidFill>
              <a:srgbClr val="F3F3F3"/>
            </a:solidFill>
            <a:ln>
              <a:noFill/>
            </a:ln>
            <a:effectLst>
              <a:outerShdw blurRad="100013" rotWithShape="0" algn="bl" dir="10980000" dist="38100">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44"/>
          <p:cNvGrpSpPr/>
          <p:nvPr/>
        </p:nvGrpSpPr>
        <p:grpSpPr>
          <a:xfrm>
            <a:off x="6082212" y="1401530"/>
            <a:ext cx="2341778" cy="1262819"/>
            <a:chOff x="981725" y="1348900"/>
            <a:chExt cx="886500" cy="886500"/>
          </a:xfrm>
        </p:grpSpPr>
        <p:sp>
          <p:nvSpPr>
            <p:cNvPr id="804" name="Google Shape;804;p44"/>
            <p:cNvSpPr/>
            <p:nvPr/>
          </p:nvSpPr>
          <p:spPr>
            <a:xfrm>
              <a:off x="981725" y="1348900"/>
              <a:ext cx="886500" cy="886500"/>
            </a:xfrm>
            <a:prstGeom prst="roundRect">
              <a:avLst>
                <a:gd fmla="val 16667" name="adj"/>
              </a:avLst>
            </a:prstGeom>
            <a:solidFill>
              <a:srgbClr val="F3F3F3"/>
            </a:solidFill>
            <a:ln>
              <a:noFill/>
            </a:ln>
            <a:effectLst>
              <a:outerShdw blurRad="100013" rotWithShape="0" algn="bl" dir="3120000" dist="38100">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4"/>
            <p:cNvSpPr/>
            <p:nvPr/>
          </p:nvSpPr>
          <p:spPr>
            <a:xfrm>
              <a:off x="981725" y="1348900"/>
              <a:ext cx="886500" cy="886500"/>
            </a:xfrm>
            <a:prstGeom prst="roundRect">
              <a:avLst>
                <a:gd fmla="val 17589" name="adj"/>
              </a:avLst>
            </a:prstGeom>
            <a:solidFill>
              <a:srgbClr val="F3F3F3"/>
            </a:solidFill>
            <a:ln>
              <a:noFill/>
            </a:ln>
            <a:effectLst>
              <a:outerShdw blurRad="100013" rotWithShape="0" algn="bl" dir="10980000" dist="38100">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6" name="Google Shape;806;p44"/>
          <p:cNvSpPr txBox="1"/>
          <p:nvPr>
            <p:ph type="title"/>
          </p:nvPr>
        </p:nvSpPr>
        <p:spPr>
          <a:xfrm>
            <a:off x="716425" y="387850"/>
            <a:ext cx="7711200" cy="62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ukta SemiBold"/>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7" name="Google Shape;807;p44"/>
          <p:cNvSpPr txBox="1"/>
          <p:nvPr>
            <p:ph idx="1" type="subTitle"/>
          </p:nvPr>
        </p:nvSpPr>
        <p:spPr>
          <a:xfrm>
            <a:off x="810913" y="1520525"/>
            <a:ext cx="2160000" cy="33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08" name="Google Shape;808;p44"/>
          <p:cNvSpPr txBox="1"/>
          <p:nvPr>
            <p:ph idx="2" type="subTitle"/>
          </p:nvPr>
        </p:nvSpPr>
        <p:spPr>
          <a:xfrm>
            <a:off x="810925" y="1863650"/>
            <a:ext cx="2160000" cy="68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09" name="Google Shape;809;p44"/>
          <p:cNvSpPr txBox="1"/>
          <p:nvPr>
            <p:ph idx="3" type="subTitle"/>
          </p:nvPr>
        </p:nvSpPr>
        <p:spPr>
          <a:xfrm>
            <a:off x="3491988" y="1520525"/>
            <a:ext cx="2160000" cy="33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10" name="Google Shape;810;p44"/>
          <p:cNvSpPr txBox="1"/>
          <p:nvPr>
            <p:ph idx="4" type="subTitle"/>
          </p:nvPr>
        </p:nvSpPr>
        <p:spPr>
          <a:xfrm>
            <a:off x="3492000" y="1863650"/>
            <a:ext cx="2160000" cy="68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11" name="Google Shape;811;p44"/>
          <p:cNvSpPr txBox="1"/>
          <p:nvPr>
            <p:ph idx="5" type="subTitle"/>
          </p:nvPr>
        </p:nvSpPr>
        <p:spPr>
          <a:xfrm>
            <a:off x="6173063" y="1520525"/>
            <a:ext cx="2160000" cy="33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12" name="Google Shape;812;p44"/>
          <p:cNvSpPr txBox="1"/>
          <p:nvPr>
            <p:ph idx="6" type="subTitle"/>
          </p:nvPr>
        </p:nvSpPr>
        <p:spPr>
          <a:xfrm>
            <a:off x="6173075" y="1863650"/>
            <a:ext cx="2160000" cy="68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13" name="Google Shape;813;p44"/>
          <p:cNvSpPr txBox="1"/>
          <p:nvPr>
            <p:ph idx="7" type="subTitle"/>
          </p:nvPr>
        </p:nvSpPr>
        <p:spPr>
          <a:xfrm>
            <a:off x="810913" y="3183475"/>
            <a:ext cx="2160000" cy="33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14" name="Google Shape;814;p44"/>
          <p:cNvSpPr txBox="1"/>
          <p:nvPr>
            <p:ph idx="8" type="subTitle"/>
          </p:nvPr>
        </p:nvSpPr>
        <p:spPr>
          <a:xfrm>
            <a:off x="810925" y="3527775"/>
            <a:ext cx="2160000" cy="68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15" name="Google Shape;815;p44"/>
          <p:cNvSpPr txBox="1"/>
          <p:nvPr>
            <p:ph idx="9" type="subTitle"/>
          </p:nvPr>
        </p:nvSpPr>
        <p:spPr>
          <a:xfrm>
            <a:off x="3491988" y="3183475"/>
            <a:ext cx="2160000" cy="33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16" name="Google Shape;816;p44"/>
          <p:cNvSpPr txBox="1"/>
          <p:nvPr>
            <p:ph idx="13" type="subTitle"/>
          </p:nvPr>
        </p:nvSpPr>
        <p:spPr>
          <a:xfrm>
            <a:off x="3492000" y="3527775"/>
            <a:ext cx="2160000" cy="68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17" name="Google Shape;817;p44"/>
          <p:cNvSpPr txBox="1"/>
          <p:nvPr>
            <p:ph idx="14" type="subTitle"/>
          </p:nvPr>
        </p:nvSpPr>
        <p:spPr>
          <a:xfrm>
            <a:off x="6173063" y="3184063"/>
            <a:ext cx="2160000" cy="33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18" name="Google Shape;818;p44"/>
          <p:cNvSpPr txBox="1"/>
          <p:nvPr>
            <p:ph idx="15" type="subTitle"/>
          </p:nvPr>
        </p:nvSpPr>
        <p:spPr>
          <a:xfrm>
            <a:off x="6173075" y="3527775"/>
            <a:ext cx="2160000" cy="68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0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3">
  <p:cSld name="CUSTOM_8">
    <p:spTree>
      <p:nvGrpSpPr>
        <p:cNvPr id="819" name="Shape 819"/>
        <p:cNvGrpSpPr/>
        <p:nvPr/>
      </p:nvGrpSpPr>
      <p:grpSpPr>
        <a:xfrm>
          <a:off x="0" y="0"/>
          <a:ext cx="0" cy="0"/>
          <a:chOff x="0" y="0"/>
          <a:chExt cx="0" cy="0"/>
        </a:xfrm>
      </p:grpSpPr>
      <p:sp>
        <p:nvSpPr>
          <p:cNvPr id="820" name="Google Shape;820;p45"/>
          <p:cNvSpPr/>
          <p:nvPr/>
        </p:nvSpPr>
        <p:spPr>
          <a:xfrm rot="10800000">
            <a:off x="268525" y="236625"/>
            <a:ext cx="8607000" cy="4670100"/>
          </a:xfrm>
          <a:prstGeom prst="roundRect">
            <a:avLst>
              <a:gd fmla="val 8467" name="adj"/>
            </a:avLst>
          </a:prstGeom>
          <a:solidFill>
            <a:schemeClr val="lt2"/>
          </a:solidFill>
          <a:ln>
            <a:noFill/>
          </a:ln>
          <a:effectLst>
            <a:outerShdw blurRad="242888" rotWithShape="0" algn="bl" dir="2220000" dist="66675">
              <a:srgbClr val="999999">
                <a:alpha val="8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5"/>
          <p:cNvSpPr/>
          <p:nvPr/>
        </p:nvSpPr>
        <p:spPr>
          <a:xfrm>
            <a:off x="268525" y="236625"/>
            <a:ext cx="8607000" cy="4670100"/>
          </a:xfrm>
          <a:prstGeom prst="roundRect">
            <a:avLst>
              <a:gd fmla="val 8467" name="adj"/>
            </a:avLst>
          </a:prstGeom>
          <a:solidFill>
            <a:schemeClr val="lt2"/>
          </a:solidFill>
          <a:ln>
            <a:noFill/>
          </a:ln>
          <a:effectLst>
            <a:outerShdw blurRad="314325" rotWithShape="0" algn="bl" dir="14820000" dist="142875">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2" name="Google Shape;822;p45"/>
          <p:cNvGrpSpPr/>
          <p:nvPr/>
        </p:nvGrpSpPr>
        <p:grpSpPr>
          <a:xfrm>
            <a:off x="1019397" y="1666461"/>
            <a:ext cx="3338736" cy="2936975"/>
            <a:chOff x="981725" y="1348900"/>
            <a:chExt cx="886500" cy="886500"/>
          </a:xfrm>
        </p:grpSpPr>
        <p:sp>
          <p:nvSpPr>
            <p:cNvPr id="823" name="Google Shape;823;p45"/>
            <p:cNvSpPr/>
            <p:nvPr/>
          </p:nvSpPr>
          <p:spPr>
            <a:xfrm>
              <a:off x="981725" y="1348900"/>
              <a:ext cx="886500" cy="886500"/>
            </a:xfrm>
            <a:prstGeom prst="roundRect">
              <a:avLst>
                <a:gd fmla="val 16667" name="adj"/>
              </a:avLst>
            </a:prstGeom>
            <a:solidFill>
              <a:srgbClr val="F3F3F3"/>
            </a:solidFill>
            <a:ln>
              <a:noFill/>
            </a:ln>
            <a:effectLst>
              <a:outerShdw blurRad="100013" rotWithShape="0" algn="bl" dir="3120000" dist="38100">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5"/>
            <p:cNvSpPr/>
            <p:nvPr/>
          </p:nvSpPr>
          <p:spPr>
            <a:xfrm>
              <a:off x="981725" y="1348900"/>
              <a:ext cx="886500" cy="886500"/>
            </a:xfrm>
            <a:prstGeom prst="roundRect">
              <a:avLst>
                <a:gd fmla="val 16667" name="adj"/>
              </a:avLst>
            </a:prstGeom>
            <a:solidFill>
              <a:srgbClr val="F3F3F3"/>
            </a:solidFill>
            <a:ln>
              <a:noFill/>
            </a:ln>
            <a:effectLst>
              <a:outerShdw blurRad="100013" rotWithShape="0" algn="bl" dir="10980000" dist="38100">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45"/>
          <p:cNvGrpSpPr/>
          <p:nvPr/>
        </p:nvGrpSpPr>
        <p:grpSpPr>
          <a:xfrm>
            <a:off x="4783725" y="1666461"/>
            <a:ext cx="3637575" cy="2936975"/>
            <a:chOff x="981725" y="1348900"/>
            <a:chExt cx="886500" cy="886500"/>
          </a:xfrm>
        </p:grpSpPr>
        <p:sp>
          <p:nvSpPr>
            <p:cNvPr id="826" name="Google Shape;826;p45"/>
            <p:cNvSpPr/>
            <p:nvPr/>
          </p:nvSpPr>
          <p:spPr>
            <a:xfrm>
              <a:off x="981725" y="1348900"/>
              <a:ext cx="886500" cy="886500"/>
            </a:xfrm>
            <a:prstGeom prst="roundRect">
              <a:avLst>
                <a:gd fmla="val 16667" name="adj"/>
              </a:avLst>
            </a:prstGeom>
            <a:solidFill>
              <a:srgbClr val="F3F3F3"/>
            </a:solidFill>
            <a:ln>
              <a:noFill/>
            </a:ln>
            <a:effectLst>
              <a:outerShdw blurRad="100013" rotWithShape="0" algn="bl" dir="3120000" dist="38100">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5"/>
            <p:cNvSpPr/>
            <p:nvPr/>
          </p:nvSpPr>
          <p:spPr>
            <a:xfrm>
              <a:off x="981725" y="1348900"/>
              <a:ext cx="886500" cy="886500"/>
            </a:xfrm>
            <a:prstGeom prst="roundRect">
              <a:avLst>
                <a:gd fmla="val 16667" name="adj"/>
              </a:avLst>
            </a:prstGeom>
            <a:solidFill>
              <a:srgbClr val="F3F3F3"/>
            </a:solidFill>
            <a:ln>
              <a:noFill/>
            </a:ln>
            <a:effectLst>
              <a:outerShdw blurRad="100013" rotWithShape="0" algn="bl" dir="10980000" dist="38100">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8" name="Google Shape;828;p45"/>
          <p:cNvSpPr txBox="1"/>
          <p:nvPr>
            <p:ph type="title"/>
          </p:nvPr>
        </p:nvSpPr>
        <p:spPr>
          <a:xfrm>
            <a:off x="708500" y="387850"/>
            <a:ext cx="7727100" cy="62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ukta SemiBold"/>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9" name="Google Shape;829;p45"/>
          <p:cNvSpPr txBox="1"/>
          <p:nvPr>
            <p:ph idx="1" type="subTitle"/>
          </p:nvPr>
        </p:nvSpPr>
        <p:spPr>
          <a:xfrm>
            <a:off x="1352475" y="2274375"/>
            <a:ext cx="2673900" cy="33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30" name="Google Shape;830;p45"/>
          <p:cNvSpPr txBox="1"/>
          <p:nvPr>
            <p:ph idx="2" type="subTitle"/>
          </p:nvPr>
        </p:nvSpPr>
        <p:spPr>
          <a:xfrm>
            <a:off x="1181525" y="2615725"/>
            <a:ext cx="2673900" cy="1665600"/>
          </a:xfrm>
          <a:prstGeom prst="rect">
            <a:avLst/>
          </a:prstGeom>
        </p:spPr>
        <p:txBody>
          <a:bodyPr anchorCtr="0" anchor="t" bIns="91425" lIns="91425" spcFirstLastPara="1" rIns="91425" wrap="square" tIns="91425">
            <a:noAutofit/>
          </a:bodyPr>
          <a:lstStyle>
            <a:lvl1pPr lvl="0" rtl="0">
              <a:spcBef>
                <a:spcPts val="0"/>
              </a:spcBef>
              <a:spcAft>
                <a:spcPts val="0"/>
              </a:spcAft>
              <a:buSzPts val="600"/>
              <a:buChar char="●"/>
              <a:defRPr/>
            </a:lvl1pPr>
            <a:lvl2pPr lvl="1" rtl="0" algn="ctr">
              <a:spcBef>
                <a:spcPts val="16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831" name="Google Shape;831;p45"/>
          <p:cNvSpPr txBox="1"/>
          <p:nvPr>
            <p:ph idx="3" type="subTitle"/>
          </p:nvPr>
        </p:nvSpPr>
        <p:spPr>
          <a:xfrm>
            <a:off x="5265550" y="2274375"/>
            <a:ext cx="2673900" cy="33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Font typeface="Mukta SemiBold"/>
              <a:buNone/>
              <a:defRPr sz="2000">
                <a:solidFill>
                  <a:schemeClr val="dk1"/>
                </a:solidFill>
                <a:latin typeface="Mukta SemiBold"/>
                <a:ea typeface="Mukta SemiBold"/>
                <a:cs typeface="Mukta SemiBold"/>
                <a:sym typeface="Mukta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32" name="Google Shape;832;p45"/>
          <p:cNvSpPr txBox="1"/>
          <p:nvPr>
            <p:ph idx="4" type="subTitle"/>
          </p:nvPr>
        </p:nvSpPr>
        <p:spPr>
          <a:xfrm>
            <a:off x="5110875" y="2615725"/>
            <a:ext cx="2673900" cy="1665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Char char="●"/>
              <a:defRPr/>
            </a:lvl1pPr>
            <a:lvl2pPr lvl="1" rtl="0" algn="ctr">
              <a:spcBef>
                <a:spcPts val="16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gradFill>
          <a:gsLst>
            <a:gs pos="0">
              <a:schemeClr val="lt1"/>
            </a:gs>
            <a:gs pos="100000">
              <a:schemeClr val="accent3"/>
            </a:gs>
          </a:gsLst>
          <a:lin ang="2700006" scaled="0"/>
        </a:gradFill>
      </p:bgPr>
    </p:bg>
    <p:spTree>
      <p:nvGrpSpPr>
        <p:cNvPr id="833" name="Shape 833"/>
        <p:cNvGrpSpPr/>
        <p:nvPr/>
      </p:nvGrpSpPr>
      <p:grpSpPr>
        <a:xfrm>
          <a:off x="0" y="0"/>
          <a:ext cx="0" cy="0"/>
          <a:chOff x="0" y="0"/>
          <a:chExt cx="0" cy="0"/>
        </a:xfrm>
      </p:grpSpPr>
      <p:sp>
        <p:nvSpPr>
          <p:cNvPr id="834" name="Google Shape;834;p46"/>
          <p:cNvSpPr/>
          <p:nvPr/>
        </p:nvSpPr>
        <p:spPr>
          <a:xfrm rot="87193">
            <a:off x="-727720" y="2670423"/>
            <a:ext cx="3004048" cy="3003858"/>
          </a:xfrm>
          <a:custGeom>
            <a:rect b="b" l="l" r="r" t="t"/>
            <a:pathLst>
              <a:path extrusionOk="0" h="56432" w="56433">
                <a:moveTo>
                  <a:pt x="56432" y="28216"/>
                </a:moveTo>
                <a:cubicBezTo>
                  <a:pt x="56432" y="35699"/>
                  <a:pt x="53462" y="42876"/>
                  <a:pt x="48173" y="48172"/>
                </a:cubicBezTo>
                <a:cubicBezTo>
                  <a:pt x="42877" y="53461"/>
                  <a:pt x="35705" y="56431"/>
                  <a:pt x="28217" y="56431"/>
                </a:cubicBezTo>
                <a:cubicBezTo>
                  <a:pt x="20734" y="56431"/>
                  <a:pt x="13562" y="53461"/>
                  <a:pt x="8267" y="48172"/>
                </a:cubicBezTo>
                <a:cubicBezTo>
                  <a:pt x="2977" y="42876"/>
                  <a:pt x="1" y="35699"/>
                  <a:pt x="1" y="28216"/>
                </a:cubicBezTo>
                <a:cubicBezTo>
                  <a:pt x="1" y="12635"/>
                  <a:pt x="12635" y="0"/>
                  <a:pt x="28217" y="0"/>
                </a:cubicBezTo>
                <a:cubicBezTo>
                  <a:pt x="35705" y="0"/>
                  <a:pt x="42877" y="2976"/>
                  <a:pt x="48173" y="8266"/>
                </a:cubicBezTo>
                <a:cubicBezTo>
                  <a:pt x="53462" y="13555"/>
                  <a:pt x="56432" y="20733"/>
                  <a:pt x="56432" y="28216"/>
                </a:cubicBezTo>
                <a:close/>
              </a:path>
            </a:pathLst>
          </a:custGeom>
          <a:gradFill>
            <a:gsLst>
              <a:gs pos="0">
                <a:schemeClr val="lt1"/>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6"/>
          <p:cNvSpPr/>
          <p:nvPr/>
        </p:nvSpPr>
        <p:spPr>
          <a:xfrm rot="87193">
            <a:off x="-701140" y="2671098"/>
            <a:ext cx="3004048" cy="3003858"/>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gradFill>
            <a:gsLst>
              <a:gs pos="0">
                <a:schemeClr val="lt1">
                  <a:alpha val="83560"/>
                </a:schemeClr>
              </a:gs>
              <a:gs pos="100000">
                <a:schemeClr val="accent3">
                  <a:alpha val="83560"/>
                </a:schemeClr>
              </a:gs>
            </a:gsLst>
            <a:lin ang="5400700" scaled="0"/>
          </a:gradFill>
          <a:ln>
            <a:noFill/>
          </a:ln>
          <a:effectLst>
            <a:outerShdw blurRad="57150" rotWithShape="0" algn="bl" dir="258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6"/>
          <p:cNvSpPr/>
          <p:nvPr/>
        </p:nvSpPr>
        <p:spPr>
          <a:xfrm rot="87193">
            <a:off x="-487500" y="2923349"/>
            <a:ext cx="2574838" cy="2574720"/>
          </a:xfrm>
          <a:custGeom>
            <a:rect b="b" l="l" r="r" t="t"/>
            <a:pathLst>
              <a:path extrusionOk="0" h="48370" w="48370">
                <a:moveTo>
                  <a:pt x="48369" y="24182"/>
                </a:moveTo>
                <a:cubicBezTo>
                  <a:pt x="48369" y="37540"/>
                  <a:pt x="37540" y="48369"/>
                  <a:pt x="24188" y="48369"/>
                </a:cubicBezTo>
                <a:cubicBezTo>
                  <a:pt x="10830" y="48369"/>
                  <a:pt x="0" y="37540"/>
                  <a:pt x="0" y="24182"/>
                </a:cubicBezTo>
                <a:cubicBezTo>
                  <a:pt x="0" y="10830"/>
                  <a:pt x="10830" y="1"/>
                  <a:pt x="24188" y="1"/>
                </a:cubicBezTo>
                <a:cubicBezTo>
                  <a:pt x="37540" y="1"/>
                  <a:pt x="48369" y="10830"/>
                  <a:pt x="48369" y="24182"/>
                </a:cubicBezTo>
                <a:close/>
              </a:path>
            </a:pathLst>
          </a:custGeom>
          <a:gradFill>
            <a:gsLst>
              <a:gs pos="0">
                <a:schemeClr val="lt1"/>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6"/>
          <p:cNvSpPr/>
          <p:nvPr/>
        </p:nvSpPr>
        <p:spPr>
          <a:xfrm rot="87193">
            <a:off x="-487500" y="2923349"/>
            <a:ext cx="2574838" cy="2574720"/>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gradFill>
            <a:gsLst>
              <a:gs pos="0">
                <a:schemeClr val="lt1">
                  <a:alpha val="83560"/>
                </a:schemeClr>
              </a:gs>
              <a:gs pos="100000">
                <a:schemeClr val="accent3">
                  <a:alpha val="83560"/>
                </a:schemeClr>
              </a:gs>
            </a:gsLst>
            <a:lin ang="5400700" scaled="0"/>
          </a:gradFill>
          <a:ln>
            <a:noFill/>
          </a:ln>
          <a:effectLst>
            <a:outerShdw blurRad="57150" rotWithShape="0" algn="bl" dir="258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6"/>
          <p:cNvSpPr/>
          <p:nvPr/>
        </p:nvSpPr>
        <p:spPr>
          <a:xfrm rot="87193">
            <a:off x="-384304" y="3106320"/>
            <a:ext cx="2315225" cy="2207435"/>
          </a:xfrm>
          <a:custGeom>
            <a:rect b="b" l="l" r="r" t="t"/>
            <a:pathLst>
              <a:path extrusionOk="0" h="41470" w="43493">
                <a:moveTo>
                  <a:pt x="22757" y="1"/>
                </a:moveTo>
                <a:cubicBezTo>
                  <a:pt x="17451" y="1"/>
                  <a:pt x="12145" y="2024"/>
                  <a:pt x="8099" y="6070"/>
                </a:cubicBezTo>
                <a:cubicBezTo>
                  <a:pt x="0" y="14168"/>
                  <a:pt x="0" y="27299"/>
                  <a:pt x="8099" y="35397"/>
                </a:cubicBezTo>
                <a:cubicBezTo>
                  <a:pt x="11984" y="39288"/>
                  <a:pt x="17261" y="41469"/>
                  <a:pt x="22760" y="41469"/>
                </a:cubicBezTo>
                <a:cubicBezTo>
                  <a:pt x="28258" y="41469"/>
                  <a:pt x="33529" y="39288"/>
                  <a:pt x="37420" y="35397"/>
                </a:cubicBezTo>
                <a:cubicBezTo>
                  <a:pt x="41311" y="31506"/>
                  <a:pt x="43493" y="26235"/>
                  <a:pt x="43493" y="20737"/>
                </a:cubicBezTo>
                <a:cubicBezTo>
                  <a:pt x="43493" y="15238"/>
                  <a:pt x="41311" y="9961"/>
                  <a:pt x="37420" y="6070"/>
                </a:cubicBezTo>
                <a:cubicBezTo>
                  <a:pt x="33371" y="2024"/>
                  <a:pt x="28064" y="1"/>
                  <a:pt x="22757" y="1"/>
                </a:cubicBezTo>
                <a:close/>
              </a:path>
            </a:pathLst>
          </a:custGeom>
          <a:gradFill>
            <a:gsLst>
              <a:gs pos="0">
                <a:schemeClr val="lt1">
                  <a:alpha val="83560"/>
                </a:schemeClr>
              </a:gs>
              <a:gs pos="100000">
                <a:schemeClr val="accent3">
                  <a:alpha val="83560"/>
                </a:schemeClr>
              </a:gs>
            </a:gsLst>
            <a:lin ang="5400700" scaled="0"/>
          </a:gradFill>
          <a:ln>
            <a:noFill/>
          </a:ln>
          <a:effectLst>
            <a:outerShdw blurRad="57150" rotWithShape="0" algn="bl" dir="2580000" dist="9525">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6"/>
          <p:cNvSpPr/>
          <p:nvPr/>
        </p:nvSpPr>
        <p:spPr>
          <a:xfrm>
            <a:off x="720000" y="925650"/>
            <a:ext cx="7694400" cy="3153000"/>
          </a:xfrm>
          <a:prstGeom prst="roundRect">
            <a:avLst>
              <a:gd fmla="val 8467" name="adj"/>
            </a:avLst>
          </a:prstGeom>
          <a:solidFill>
            <a:schemeClr val="lt2"/>
          </a:solidFill>
          <a:ln>
            <a:noFill/>
          </a:ln>
          <a:effectLst>
            <a:outerShdw blurRad="242888" rotWithShape="0" algn="bl" dir="2220000" dist="66675">
              <a:srgbClr val="999999">
                <a:alpha val="8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6"/>
          <p:cNvSpPr/>
          <p:nvPr/>
        </p:nvSpPr>
        <p:spPr>
          <a:xfrm>
            <a:off x="720000" y="925650"/>
            <a:ext cx="7694400" cy="3153000"/>
          </a:xfrm>
          <a:prstGeom prst="roundRect">
            <a:avLst>
              <a:gd fmla="val 8467" name="adj"/>
            </a:avLst>
          </a:prstGeom>
          <a:solidFill>
            <a:schemeClr val="lt2"/>
          </a:solidFill>
          <a:ln>
            <a:noFill/>
          </a:ln>
          <a:effectLst>
            <a:outerShdw blurRad="314325" rotWithShape="0" algn="bl" dir="14820000" dist="142875">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6"/>
          <p:cNvSpPr txBox="1"/>
          <p:nvPr>
            <p:ph type="title"/>
          </p:nvPr>
        </p:nvSpPr>
        <p:spPr>
          <a:xfrm>
            <a:off x="1629475" y="1229625"/>
            <a:ext cx="3030600" cy="9024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Font typeface="Mukta SemiBold"/>
              <a:buNone/>
              <a:defRPr sz="5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42" name="Google Shape;842;p46"/>
          <p:cNvSpPr txBox="1"/>
          <p:nvPr>
            <p:ph idx="1" type="subTitle"/>
          </p:nvPr>
        </p:nvSpPr>
        <p:spPr>
          <a:xfrm>
            <a:off x="1629475" y="2571750"/>
            <a:ext cx="3030600" cy="96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0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43" name="Google Shape;843;p46"/>
          <p:cNvSpPr/>
          <p:nvPr/>
        </p:nvSpPr>
        <p:spPr>
          <a:xfrm rot="8698990">
            <a:off x="7502677" y="-218935"/>
            <a:ext cx="2134368" cy="2134446"/>
          </a:xfrm>
          <a:custGeom>
            <a:rect b="b" l="l" r="r" t="t"/>
            <a:pathLst>
              <a:path extrusionOk="0" h="56432" w="56433">
                <a:moveTo>
                  <a:pt x="56432" y="28216"/>
                </a:moveTo>
                <a:cubicBezTo>
                  <a:pt x="56432" y="35699"/>
                  <a:pt x="53462" y="42876"/>
                  <a:pt x="48173" y="48172"/>
                </a:cubicBezTo>
                <a:cubicBezTo>
                  <a:pt x="42877" y="53461"/>
                  <a:pt x="35705" y="56431"/>
                  <a:pt x="28217" y="56431"/>
                </a:cubicBezTo>
                <a:cubicBezTo>
                  <a:pt x="20734" y="56431"/>
                  <a:pt x="13562" y="53461"/>
                  <a:pt x="8267" y="48172"/>
                </a:cubicBezTo>
                <a:cubicBezTo>
                  <a:pt x="2977" y="42876"/>
                  <a:pt x="1" y="35699"/>
                  <a:pt x="1" y="28216"/>
                </a:cubicBezTo>
                <a:cubicBezTo>
                  <a:pt x="1" y="12635"/>
                  <a:pt x="12635" y="0"/>
                  <a:pt x="28217" y="0"/>
                </a:cubicBezTo>
                <a:cubicBezTo>
                  <a:pt x="35705" y="0"/>
                  <a:pt x="42877" y="2976"/>
                  <a:pt x="48173" y="8266"/>
                </a:cubicBezTo>
                <a:cubicBezTo>
                  <a:pt x="53462" y="13555"/>
                  <a:pt x="56432" y="20733"/>
                  <a:pt x="56432" y="28216"/>
                </a:cubicBezTo>
                <a:close/>
              </a:path>
            </a:pathLst>
          </a:custGeom>
          <a:gradFill>
            <a:gsLst>
              <a:gs pos="0">
                <a:srgbClr val="FFFEFE"/>
              </a:gs>
              <a:gs pos="65000">
                <a:srgbClr val="ECECEC"/>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6"/>
          <p:cNvSpPr/>
          <p:nvPr/>
        </p:nvSpPr>
        <p:spPr>
          <a:xfrm rot="599044">
            <a:off x="7471729" y="-230092"/>
            <a:ext cx="2134453" cy="2134555"/>
          </a:xfrm>
          <a:custGeom>
            <a:rect b="b" l="l" r="r" t="t"/>
            <a:pathLst>
              <a:path extrusionOk="0" h="56432" w="56433">
                <a:moveTo>
                  <a:pt x="28217" y="0"/>
                </a:moveTo>
                <a:cubicBezTo>
                  <a:pt x="12635" y="0"/>
                  <a:pt x="1" y="12635"/>
                  <a:pt x="1" y="28216"/>
                </a:cubicBezTo>
                <a:cubicBezTo>
                  <a:pt x="1" y="35699"/>
                  <a:pt x="2977" y="42876"/>
                  <a:pt x="8267" y="48172"/>
                </a:cubicBezTo>
                <a:cubicBezTo>
                  <a:pt x="13562" y="53461"/>
                  <a:pt x="20734" y="56431"/>
                  <a:pt x="28217" y="56431"/>
                </a:cubicBezTo>
                <a:cubicBezTo>
                  <a:pt x="35705" y="56431"/>
                  <a:pt x="42877" y="53461"/>
                  <a:pt x="48173" y="48172"/>
                </a:cubicBezTo>
                <a:cubicBezTo>
                  <a:pt x="53462" y="42876"/>
                  <a:pt x="56432" y="35699"/>
                  <a:pt x="56432" y="28216"/>
                </a:cubicBezTo>
                <a:cubicBezTo>
                  <a:pt x="56432" y="20733"/>
                  <a:pt x="53462" y="13555"/>
                  <a:pt x="48173" y="8266"/>
                </a:cubicBezTo>
                <a:cubicBezTo>
                  <a:pt x="42877" y="2976"/>
                  <a:pt x="35705" y="0"/>
                  <a:pt x="28217" y="0"/>
                </a:cubicBezTo>
                <a:close/>
              </a:path>
            </a:pathLst>
          </a:custGeom>
          <a:gradFill>
            <a:gsLst>
              <a:gs pos="0">
                <a:srgbClr val="F6F6F6"/>
              </a:gs>
              <a:gs pos="100000">
                <a:schemeClr val="accent3"/>
              </a:gs>
            </a:gsLst>
            <a:lin ang="0" scaled="0"/>
          </a:gradFill>
          <a:ln>
            <a:noFill/>
          </a:ln>
          <a:effectLst>
            <a:outerShdw blurRad="171450" rotWithShape="0" algn="bl" dir="3300000" dist="190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6"/>
          <p:cNvSpPr/>
          <p:nvPr/>
        </p:nvSpPr>
        <p:spPr>
          <a:xfrm rot="8698990">
            <a:off x="7624302" y="-77553"/>
            <a:ext cx="1829415" cy="1829514"/>
          </a:xfrm>
          <a:custGeom>
            <a:rect b="b" l="l" r="r" t="t"/>
            <a:pathLst>
              <a:path extrusionOk="0" h="48370" w="48370">
                <a:moveTo>
                  <a:pt x="48369" y="24182"/>
                </a:moveTo>
                <a:cubicBezTo>
                  <a:pt x="48369" y="37540"/>
                  <a:pt x="37540" y="48369"/>
                  <a:pt x="24188" y="48369"/>
                </a:cubicBezTo>
                <a:cubicBezTo>
                  <a:pt x="10830" y="48369"/>
                  <a:pt x="0" y="37540"/>
                  <a:pt x="0" y="24182"/>
                </a:cubicBezTo>
                <a:cubicBezTo>
                  <a:pt x="0" y="10830"/>
                  <a:pt x="10830" y="1"/>
                  <a:pt x="24188" y="1"/>
                </a:cubicBezTo>
                <a:cubicBezTo>
                  <a:pt x="37540" y="1"/>
                  <a:pt x="48369" y="10830"/>
                  <a:pt x="48369" y="24182"/>
                </a:cubicBezTo>
                <a:close/>
              </a:path>
            </a:pathLst>
          </a:custGeom>
          <a:gradFill>
            <a:gsLst>
              <a:gs pos="0">
                <a:srgbClr val="FFFEFE"/>
              </a:gs>
              <a:gs pos="65000">
                <a:srgbClr val="ECECEC"/>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6"/>
          <p:cNvSpPr/>
          <p:nvPr/>
        </p:nvSpPr>
        <p:spPr>
          <a:xfrm rot="599107">
            <a:off x="7604641" y="-109779"/>
            <a:ext cx="1930423" cy="1930542"/>
          </a:xfrm>
          <a:custGeom>
            <a:rect b="b" l="l" r="r" t="t"/>
            <a:pathLst>
              <a:path extrusionOk="0" h="48370" w="48370">
                <a:moveTo>
                  <a:pt x="24188" y="1"/>
                </a:moveTo>
                <a:cubicBezTo>
                  <a:pt x="10830" y="1"/>
                  <a:pt x="0" y="10830"/>
                  <a:pt x="0" y="24182"/>
                </a:cubicBezTo>
                <a:cubicBezTo>
                  <a:pt x="0" y="37540"/>
                  <a:pt x="10830" y="48369"/>
                  <a:pt x="24188" y="48369"/>
                </a:cubicBezTo>
                <a:cubicBezTo>
                  <a:pt x="37540" y="48369"/>
                  <a:pt x="48369" y="37540"/>
                  <a:pt x="48369" y="24182"/>
                </a:cubicBezTo>
                <a:cubicBezTo>
                  <a:pt x="48369" y="10830"/>
                  <a:pt x="37540" y="1"/>
                  <a:pt x="24188" y="1"/>
                </a:cubicBezTo>
                <a:close/>
              </a:path>
            </a:pathLst>
          </a:custGeom>
          <a:gradFill>
            <a:gsLst>
              <a:gs pos="0">
                <a:srgbClr val="F6F6F6"/>
              </a:gs>
              <a:gs pos="100000">
                <a:schemeClr val="accent3"/>
              </a:gs>
            </a:gsLst>
            <a:lin ang="0" scaled="0"/>
          </a:gradFill>
          <a:ln>
            <a:noFill/>
          </a:ln>
          <a:effectLst>
            <a:outerShdw blurRad="157163" rotWithShape="0" algn="bl" dir="3300000" dist="19050">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6"/>
          <p:cNvSpPr/>
          <p:nvPr/>
        </p:nvSpPr>
        <p:spPr>
          <a:xfrm rot="599044">
            <a:off x="7694776" y="71179"/>
            <a:ext cx="1645027" cy="1568613"/>
          </a:xfrm>
          <a:custGeom>
            <a:rect b="b" l="l" r="r" t="t"/>
            <a:pathLst>
              <a:path extrusionOk="0" h="41470" w="43493">
                <a:moveTo>
                  <a:pt x="22757" y="1"/>
                </a:moveTo>
                <a:cubicBezTo>
                  <a:pt x="17451" y="1"/>
                  <a:pt x="12145" y="2024"/>
                  <a:pt x="8099" y="6070"/>
                </a:cubicBezTo>
                <a:cubicBezTo>
                  <a:pt x="0" y="14168"/>
                  <a:pt x="0" y="27299"/>
                  <a:pt x="8099" y="35397"/>
                </a:cubicBezTo>
                <a:cubicBezTo>
                  <a:pt x="11984" y="39288"/>
                  <a:pt x="17261" y="41469"/>
                  <a:pt x="22760" y="41469"/>
                </a:cubicBezTo>
                <a:cubicBezTo>
                  <a:pt x="28258" y="41469"/>
                  <a:pt x="33529" y="39288"/>
                  <a:pt x="37420" y="35397"/>
                </a:cubicBezTo>
                <a:cubicBezTo>
                  <a:pt x="41311" y="31506"/>
                  <a:pt x="43493" y="26235"/>
                  <a:pt x="43493" y="20737"/>
                </a:cubicBezTo>
                <a:cubicBezTo>
                  <a:pt x="43493" y="15238"/>
                  <a:pt x="41311" y="9961"/>
                  <a:pt x="37420" y="6070"/>
                </a:cubicBezTo>
                <a:cubicBezTo>
                  <a:pt x="33371" y="2024"/>
                  <a:pt x="28064" y="1"/>
                  <a:pt x="22757" y="1"/>
                </a:cubicBezTo>
                <a:close/>
              </a:path>
            </a:pathLst>
          </a:custGeom>
          <a:gradFill>
            <a:gsLst>
              <a:gs pos="0">
                <a:srgbClr val="F6F6F6"/>
              </a:gs>
              <a:gs pos="100000">
                <a:schemeClr val="accent3"/>
              </a:gs>
            </a:gsLst>
            <a:lin ang="0" scaled="0"/>
          </a:gradFill>
          <a:ln>
            <a:noFill/>
          </a:ln>
          <a:effectLst>
            <a:outerShdw blurRad="128588" rotWithShape="0" algn="bl" dir="3300000" dist="9525">
              <a:srgbClr val="B7B7B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6"/>
          <p:cNvSpPr txBox="1"/>
          <p:nvPr/>
        </p:nvSpPr>
        <p:spPr>
          <a:xfrm>
            <a:off x="4692225" y="2016950"/>
            <a:ext cx="2822700" cy="960600"/>
          </a:xfrm>
          <a:prstGeom prst="rect">
            <a:avLst/>
          </a:prstGeom>
          <a:noFill/>
          <a:ln>
            <a:noFill/>
          </a:ln>
        </p:spPr>
        <p:txBody>
          <a:bodyPr anchorCtr="0" anchor="t" bIns="91425" lIns="91425" spcFirstLastPara="1" rIns="91425" wrap="square" tIns="91425">
            <a:noAutofit/>
          </a:bodyPr>
          <a:lstStyle/>
          <a:p>
            <a:pPr indent="-88900" lvl="0" marL="0" rtl="0" algn="l">
              <a:spcBef>
                <a:spcPts val="0"/>
              </a:spcBef>
              <a:spcAft>
                <a:spcPts val="0"/>
              </a:spcAft>
              <a:buClr>
                <a:srgbClr val="706663"/>
              </a:buClr>
              <a:buSzPts val="1400"/>
              <a:buFont typeface="Josefin Sans Thin"/>
              <a:buNone/>
            </a:pPr>
            <a:r>
              <a:rPr lang="en">
                <a:solidFill>
                  <a:schemeClr val="dk2"/>
                </a:solidFill>
                <a:latin typeface="Mukta"/>
                <a:ea typeface="Mukta"/>
                <a:cs typeface="Mukta"/>
                <a:sym typeface="Mukta"/>
              </a:rPr>
              <a:t>CREDITS: This presentation template was created by </a:t>
            </a:r>
            <a:r>
              <a:rPr lang="en">
                <a:solidFill>
                  <a:schemeClr val="dk2"/>
                </a:solidFill>
                <a:uFill>
                  <a:noFill/>
                </a:uFill>
                <a:latin typeface="Mukta"/>
                <a:ea typeface="Mukta"/>
                <a:cs typeface="Mukta"/>
                <a:sym typeface="Mukta"/>
                <a:hlinkClick r:id="rId2">
                  <a:extLst>
                    <a:ext uri="{A12FA001-AC4F-418D-AE19-62706E023703}">
                      <ahyp:hlinkClr val="tx"/>
                    </a:ext>
                  </a:extLst>
                </a:hlinkClick>
              </a:rPr>
              <a:t>Slidesgo</a:t>
            </a:r>
            <a:r>
              <a:rPr lang="en">
                <a:solidFill>
                  <a:schemeClr val="dk2"/>
                </a:solidFill>
                <a:latin typeface="Mukta"/>
                <a:ea typeface="Mukta"/>
                <a:cs typeface="Mukta"/>
                <a:sym typeface="Mukta"/>
              </a:rPr>
              <a:t>, including icons by </a:t>
            </a:r>
            <a:r>
              <a:rPr lang="en">
                <a:solidFill>
                  <a:schemeClr val="dk2"/>
                </a:solidFill>
                <a:uFill>
                  <a:noFill/>
                </a:uFill>
                <a:latin typeface="Mukta"/>
                <a:ea typeface="Mukta"/>
                <a:cs typeface="Mukta"/>
                <a:sym typeface="Mukta"/>
                <a:hlinkClick r:id="rId3">
                  <a:extLst>
                    <a:ext uri="{A12FA001-AC4F-418D-AE19-62706E023703}">
                      <ahyp:hlinkClr val="tx"/>
                    </a:ext>
                  </a:extLst>
                </a:hlinkClick>
              </a:rPr>
              <a:t>Flaticon</a:t>
            </a:r>
            <a:r>
              <a:rPr lang="en">
                <a:solidFill>
                  <a:schemeClr val="dk2"/>
                </a:solidFill>
                <a:latin typeface="Mukta"/>
                <a:ea typeface="Mukta"/>
                <a:cs typeface="Mukta"/>
                <a:sym typeface="Mukta"/>
              </a:rPr>
              <a:t>, and infographics &amp; images by </a:t>
            </a:r>
            <a:r>
              <a:rPr lang="en">
                <a:solidFill>
                  <a:schemeClr val="dk2"/>
                </a:solidFill>
                <a:uFill>
                  <a:noFill/>
                </a:uFill>
                <a:latin typeface="Mukta"/>
                <a:ea typeface="Mukta"/>
                <a:cs typeface="Mukta"/>
                <a:sym typeface="Mukta"/>
                <a:hlinkClick r:id="rId4">
                  <a:extLst>
                    <a:ext uri="{A12FA001-AC4F-418D-AE19-62706E023703}">
                      <ahyp:hlinkClr val="tx"/>
                    </a:ext>
                  </a:extLst>
                </a:hlinkClick>
              </a:rPr>
              <a:t>Freepik</a:t>
            </a:r>
            <a:r>
              <a:rPr lang="en">
                <a:solidFill>
                  <a:schemeClr val="dk2"/>
                </a:solidFill>
                <a:latin typeface="Mukta"/>
                <a:ea typeface="Mukta"/>
                <a:cs typeface="Mukta"/>
                <a:sym typeface="Mukta"/>
              </a:rPr>
              <a:t> </a:t>
            </a:r>
            <a:endParaRPr>
              <a:solidFill>
                <a:schemeClr val="dk2"/>
              </a:solidFill>
              <a:latin typeface="Mukta"/>
              <a:ea typeface="Mukta"/>
              <a:cs typeface="Mukta"/>
              <a:sym typeface="Mukta"/>
            </a:endParaRPr>
          </a:p>
          <a:p>
            <a:pPr indent="-88900" lvl="0" marL="0" rtl="0" algn="l">
              <a:spcBef>
                <a:spcPts val="0"/>
              </a:spcBef>
              <a:spcAft>
                <a:spcPts val="0"/>
              </a:spcAft>
              <a:buClr>
                <a:srgbClr val="706663"/>
              </a:buClr>
              <a:buSzPts val="1400"/>
              <a:buFont typeface="Mukta"/>
              <a:buNone/>
            </a:pPr>
            <a:r>
              <a:t/>
            </a:r>
            <a:endParaRPr>
              <a:solidFill>
                <a:srgbClr val="706663"/>
              </a:solidFill>
              <a:latin typeface="Mukta"/>
              <a:ea typeface="Mukta"/>
              <a:cs typeface="Mukta"/>
              <a:sym typeface="Mukta"/>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49" name="Shape 849"/>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0" name="Shape 860"/>
        <p:cNvGrpSpPr/>
        <p:nvPr/>
      </p:nvGrpSpPr>
      <p:grpSpPr>
        <a:xfrm>
          <a:off x="0" y="0"/>
          <a:ext cx="0" cy="0"/>
          <a:chOff x="0" y="0"/>
          <a:chExt cx="0" cy="0"/>
        </a:xfrm>
      </p:grpSpPr>
      <p:sp>
        <p:nvSpPr>
          <p:cNvPr id="861" name="Google Shape;861;p49"/>
          <p:cNvSpPr txBox="1"/>
          <p:nvPr>
            <p:ph type="title"/>
          </p:nvPr>
        </p:nvSpPr>
        <p:spPr>
          <a:xfrm>
            <a:off x="2200275" y="426259"/>
            <a:ext cx="6577928" cy="1170537"/>
          </a:xfrm>
          <a:prstGeom prst="rect">
            <a:avLst/>
          </a:prstGeom>
          <a:noFill/>
          <a:ln>
            <a:noFill/>
          </a:ln>
        </p:spPr>
        <p:txBody>
          <a:bodyPr anchorCtr="0" anchor="t" bIns="34275" lIns="68575" spcFirstLastPara="1" rIns="68575" wrap="square" tIns="34275">
            <a:noAutofit/>
          </a:bodyPr>
          <a:lstStyle>
            <a:lvl1pPr lvl="0" algn="l">
              <a:lnSpc>
                <a:spcPct val="99000"/>
              </a:lnSpc>
              <a:spcBef>
                <a:spcPts val="0"/>
              </a:spcBef>
              <a:spcAft>
                <a:spcPts val="0"/>
              </a:spcAft>
              <a:buClr>
                <a:srgbClr val="464B5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2" name="Google Shape;862;p49"/>
          <p:cNvSpPr txBox="1"/>
          <p:nvPr>
            <p:ph idx="1" type="body"/>
          </p:nvPr>
        </p:nvSpPr>
        <p:spPr>
          <a:xfrm>
            <a:off x="2200275" y="1828800"/>
            <a:ext cx="6577928" cy="2738628"/>
          </a:xfrm>
          <a:prstGeom prst="rect">
            <a:avLst/>
          </a:prstGeom>
          <a:noFill/>
          <a:ln>
            <a:noFill/>
          </a:ln>
        </p:spPr>
        <p:txBody>
          <a:bodyPr anchorCtr="0" anchor="t" bIns="34275" lIns="68575" spcFirstLastPara="1" rIns="68575" wrap="square" tIns="34275">
            <a:noAutofit/>
          </a:bodyPr>
          <a:lstStyle>
            <a:lvl1pPr indent="-317500" lvl="0" marL="457200" algn="l">
              <a:lnSpc>
                <a:spcPct val="111000"/>
              </a:lnSpc>
              <a:spcBef>
                <a:spcPts val="700"/>
              </a:spcBef>
              <a:spcAft>
                <a:spcPts val="0"/>
              </a:spcAft>
              <a:buClr>
                <a:srgbClr val="464B56"/>
              </a:buClr>
              <a:buSzPts val="1400"/>
              <a:buChar char="–"/>
              <a:defRPr/>
            </a:lvl1pPr>
            <a:lvl2pPr indent="-317500" lvl="1" marL="914400" algn="l">
              <a:lnSpc>
                <a:spcPct val="111000"/>
              </a:lnSpc>
              <a:spcBef>
                <a:spcPts val="700"/>
              </a:spcBef>
              <a:spcAft>
                <a:spcPts val="0"/>
              </a:spcAft>
              <a:buClr>
                <a:srgbClr val="464B56"/>
              </a:buClr>
              <a:buSzPts val="1400"/>
              <a:buChar char="–"/>
              <a:defRPr/>
            </a:lvl2pPr>
            <a:lvl3pPr indent="-317500" lvl="2" marL="1371600" algn="l">
              <a:lnSpc>
                <a:spcPct val="111000"/>
              </a:lnSpc>
              <a:spcBef>
                <a:spcPts val="700"/>
              </a:spcBef>
              <a:spcAft>
                <a:spcPts val="0"/>
              </a:spcAft>
              <a:buClr>
                <a:srgbClr val="464B56"/>
              </a:buClr>
              <a:buSzPts val="1400"/>
              <a:buChar char="–"/>
              <a:defRPr/>
            </a:lvl3pPr>
            <a:lvl4pPr indent="-317500" lvl="3" marL="1828800" algn="l">
              <a:lnSpc>
                <a:spcPct val="111000"/>
              </a:lnSpc>
              <a:spcBef>
                <a:spcPts val="700"/>
              </a:spcBef>
              <a:spcAft>
                <a:spcPts val="0"/>
              </a:spcAft>
              <a:buClr>
                <a:srgbClr val="464B56"/>
              </a:buClr>
              <a:buSzPts val="1400"/>
              <a:buChar char="–"/>
              <a:defRPr/>
            </a:lvl4pPr>
            <a:lvl5pPr indent="-317500" lvl="4" marL="2286000" algn="l">
              <a:lnSpc>
                <a:spcPct val="111000"/>
              </a:lnSpc>
              <a:spcBef>
                <a:spcPts val="700"/>
              </a:spcBef>
              <a:spcAft>
                <a:spcPts val="0"/>
              </a:spcAft>
              <a:buClr>
                <a:srgbClr val="464B56"/>
              </a:buClr>
              <a:buSzPts val="1400"/>
              <a:buChar char="–"/>
              <a:defRPr/>
            </a:lvl5pPr>
            <a:lvl6pPr indent="-317500" lvl="5" marL="2743200" algn="l">
              <a:lnSpc>
                <a:spcPct val="111000"/>
              </a:lnSpc>
              <a:spcBef>
                <a:spcPts val="700"/>
              </a:spcBef>
              <a:spcAft>
                <a:spcPts val="0"/>
              </a:spcAft>
              <a:buClr>
                <a:srgbClr val="474A55"/>
              </a:buClr>
              <a:buSzPts val="1400"/>
              <a:buChar char="–"/>
              <a:defRPr/>
            </a:lvl6pPr>
            <a:lvl7pPr indent="-317500" lvl="6" marL="3200400" algn="l">
              <a:lnSpc>
                <a:spcPct val="111000"/>
              </a:lnSpc>
              <a:spcBef>
                <a:spcPts val="700"/>
              </a:spcBef>
              <a:spcAft>
                <a:spcPts val="0"/>
              </a:spcAft>
              <a:buClr>
                <a:srgbClr val="474A55"/>
              </a:buClr>
              <a:buSzPts val="1400"/>
              <a:buChar char="–"/>
              <a:defRPr/>
            </a:lvl7pPr>
            <a:lvl8pPr indent="-317500" lvl="7" marL="3657600" algn="l">
              <a:lnSpc>
                <a:spcPct val="111000"/>
              </a:lnSpc>
              <a:spcBef>
                <a:spcPts val="700"/>
              </a:spcBef>
              <a:spcAft>
                <a:spcPts val="0"/>
              </a:spcAft>
              <a:buClr>
                <a:srgbClr val="474A55"/>
              </a:buClr>
              <a:buSzPts val="1400"/>
              <a:buChar char="–"/>
              <a:defRPr/>
            </a:lvl8pPr>
            <a:lvl9pPr indent="-317500" lvl="8" marL="4114800" algn="l">
              <a:lnSpc>
                <a:spcPct val="111000"/>
              </a:lnSpc>
              <a:spcBef>
                <a:spcPts val="700"/>
              </a:spcBef>
              <a:spcAft>
                <a:spcPts val="0"/>
              </a:spcAft>
              <a:buClr>
                <a:srgbClr val="474A55"/>
              </a:buClr>
              <a:buSzPts val="1400"/>
              <a:buChar char="–"/>
              <a:defRPr/>
            </a:lvl9pPr>
          </a:lstStyle>
          <a:p/>
        </p:txBody>
      </p:sp>
      <p:sp>
        <p:nvSpPr>
          <p:cNvPr id="863" name="Google Shape;863;p49"/>
          <p:cNvSpPr txBox="1"/>
          <p:nvPr>
            <p:ph idx="10" type="dt"/>
          </p:nvPr>
        </p:nvSpPr>
        <p:spPr>
          <a:xfrm>
            <a:off x="6720803" y="4722461"/>
            <a:ext cx="20574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4" name="Google Shape;864;p49"/>
          <p:cNvSpPr txBox="1"/>
          <p:nvPr>
            <p:ph idx="11" type="ftr"/>
          </p:nvPr>
        </p:nvSpPr>
        <p:spPr>
          <a:xfrm>
            <a:off x="2200274" y="4722461"/>
            <a:ext cx="4250531"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5" name="Google Shape;865;p49"/>
          <p:cNvSpPr txBox="1"/>
          <p:nvPr>
            <p:ph idx="12" type="sldNum"/>
          </p:nvPr>
        </p:nvSpPr>
        <p:spPr>
          <a:xfrm>
            <a:off x="384749" y="542496"/>
            <a:ext cx="1413261" cy="453202"/>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66" name="Shape 866"/>
        <p:cNvGrpSpPr/>
        <p:nvPr/>
      </p:nvGrpSpPr>
      <p:grpSpPr>
        <a:xfrm>
          <a:off x="0" y="0"/>
          <a:ext cx="0" cy="0"/>
          <a:chOff x="0" y="0"/>
          <a:chExt cx="0" cy="0"/>
        </a:xfrm>
      </p:grpSpPr>
      <p:grpSp>
        <p:nvGrpSpPr>
          <p:cNvPr id="867" name="Google Shape;867;p50"/>
          <p:cNvGrpSpPr/>
          <p:nvPr/>
        </p:nvGrpSpPr>
        <p:grpSpPr>
          <a:xfrm>
            <a:off x="0" y="2381"/>
            <a:ext cx="9148763" cy="5156597"/>
            <a:chOff x="0" y="3175"/>
            <a:chExt cx="12198350" cy="6875463"/>
          </a:xfrm>
        </p:grpSpPr>
        <p:sp>
          <p:nvSpPr>
            <p:cNvPr id="868" name="Google Shape;868;p50"/>
            <p:cNvSpPr/>
            <p:nvPr/>
          </p:nvSpPr>
          <p:spPr>
            <a:xfrm>
              <a:off x="0" y="3175"/>
              <a:ext cx="12192000" cy="6862763"/>
            </a:xfrm>
            <a:custGeom>
              <a:rect b="b" l="l" r="r" t="t"/>
              <a:pathLst>
                <a:path extrusionOk="0" h="2160" w="384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9" name="Google Shape;869;p50"/>
            <p:cNvSpPr/>
            <p:nvPr/>
          </p:nvSpPr>
          <p:spPr>
            <a:xfrm>
              <a:off x="0" y="3175"/>
              <a:ext cx="12192000" cy="6862763"/>
            </a:xfrm>
            <a:custGeom>
              <a:rect b="b" l="l" r="r" t="t"/>
              <a:pathLst>
                <a:path extrusionOk="0" h="2160" w="384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0" name="Google Shape;870;p50"/>
            <p:cNvSpPr/>
            <p:nvPr/>
          </p:nvSpPr>
          <p:spPr>
            <a:xfrm>
              <a:off x="0" y="3175"/>
              <a:ext cx="12198350" cy="6875463"/>
            </a:xfrm>
            <a:custGeom>
              <a:rect b="b" l="l" r="r" t="t"/>
              <a:pathLst>
                <a:path extrusionOk="0" h="2163" w="3840">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871" name="Google Shape;871;p50"/>
          <p:cNvSpPr txBox="1"/>
          <p:nvPr>
            <p:ph idx="10" type="dt"/>
          </p:nvPr>
        </p:nvSpPr>
        <p:spPr>
          <a:xfrm>
            <a:off x="6729989" y="4831893"/>
            <a:ext cx="20574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2" name="Google Shape;872;p50"/>
          <p:cNvSpPr txBox="1"/>
          <p:nvPr>
            <p:ph idx="11" type="ftr"/>
          </p:nvPr>
        </p:nvSpPr>
        <p:spPr>
          <a:xfrm>
            <a:off x="3024158" y="483189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3" name="Google Shape;873;p50"/>
          <p:cNvSpPr txBox="1"/>
          <p:nvPr>
            <p:ph idx="12" type="sldNum"/>
          </p:nvPr>
        </p:nvSpPr>
        <p:spPr>
          <a:xfrm>
            <a:off x="349824" y="4831893"/>
            <a:ext cx="2066534"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1pPr>
            <a:lvl2pPr indent="0" lvl="1"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2pPr>
            <a:lvl3pPr indent="0" lvl="2"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3pPr>
            <a:lvl4pPr indent="0" lvl="3"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4pPr>
            <a:lvl5pPr indent="0" lvl="4"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5pPr>
            <a:lvl6pPr indent="0" lvl="5"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6pPr>
            <a:lvl7pPr indent="0" lvl="6"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7pPr>
            <a:lvl8pPr indent="0" lvl="7"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8pPr>
            <a:lvl9pPr indent="0" lvl="8" marL="0" algn="l">
              <a:spcBef>
                <a:spcPts val="0"/>
              </a:spcBef>
              <a:buNone/>
              <a:defRPr b="0" i="0" sz="9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874" name="Google Shape;874;p50"/>
          <p:cNvSpPr/>
          <p:nvPr/>
        </p:nvSpPr>
        <p:spPr>
          <a:xfrm>
            <a:off x="3342085" y="23813"/>
            <a:ext cx="0" cy="1191"/>
          </a:xfrm>
          <a:custGeom>
            <a:rect b="b" l="l" r="r" t="t"/>
            <a:pathLst>
              <a:path extrusionOk="0" h="2" w="2">
                <a:moveTo>
                  <a:pt x="0" y="0"/>
                </a:moveTo>
                <a:lnTo>
                  <a:pt x="0" y="0"/>
                </a:lnTo>
                <a:lnTo>
                  <a:pt x="0" y="2"/>
                </a:lnTo>
                <a:lnTo>
                  <a:pt x="0" y="0"/>
                </a:lnTo>
                <a:close/>
              </a:path>
            </a:pathLst>
          </a:custGeom>
          <a:solidFill>
            <a:srgbClr val="30466D"/>
          </a:solidFill>
          <a:ln cap="flat" cmpd="sng" w="9525">
            <a:solidFill>
              <a:srgbClr val="30466D"/>
            </a:solidFill>
            <a:prstDash val="solid"/>
            <a:round/>
            <a:headEnd len="sm" w="sm" type="none"/>
            <a:tailEnd len="sm" w="sm" type="none"/>
          </a:ln>
        </p:spPr>
      </p:sp>
      <p:grpSp>
        <p:nvGrpSpPr>
          <p:cNvPr id="875" name="Google Shape;875;p50" title="Text Container Shape"/>
          <p:cNvGrpSpPr/>
          <p:nvPr/>
        </p:nvGrpSpPr>
        <p:grpSpPr>
          <a:xfrm>
            <a:off x="5490225" y="350838"/>
            <a:ext cx="3656410" cy="4442222"/>
            <a:chOff x="7320300" y="467784"/>
            <a:chExt cx="4875213" cy="5922963"/>
          </a:xfrm>
        </p:grpSpPr>
        <p:sp>
          <p:nvSpPr>
            <p:cNvPr id="876" name="Google Shape;876;p50"/>
            <p:cNvSpPr/>
            <p:nvPr/>
          </p:nvSpPr>
          <p:spPr>
            <a:xfrm>
              <a:off x="7320300" y="467784"/>
              <a:ext cx="4875213" cy="5922963"/>
            </a:xfrm>
            <a:custGeom>
              <a:rect b="b" l="l" r="r" t="t"/>
              <a:pathLst>
                <a:path extrusionOk="0" h="3731" w="307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rgbClr val="474A55"/>
            </a:solidFill>
            <a:ln>
              <a:noFill/>
            </a:ln>
          </p:spPr>
        </p:sp>
        <p:sp>
          <p:nvSpPr>
            <p:cNvPr id="877" name="Google Shape;877;p50"/>
            <p:cNvSpPr/>
            <p:nvPr/>
          </p:nvSpPr>
          <p:spPr>
            <a:xfrm>
              <a:off x="7505469" y="661988"/>
              <a:ext cx="4686300" cy="5543550"/>
            </a:xfrm>
            <a:custGeom>
              <a:rect b="b" l="l" r="r" t="t"/>
              <a:pathLst>
                <a:path extrusionOk="0" h="3492" w="295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lt2"/>
            </a:solidFill>
            <a:ln>
              <a:noFill/>
            </a:ln>
          </p:spPr>
        </p:sp>
        <p:cxnSp>
          <p:nvCxnSpPr>
            <p:cNvPr id="878" name="Google Shape;878;p50"/>
            <p:cNvCxnSpPr/>
            <p:nvPr/>
          </p:nvCxnSpPr>
          <p:spPr>
            <a:xfrm>
              <a:off x="8013399" y="4629095"/>
              <a:ext cx="694944" cy="0"/>
            </a:xfrm>
            <a:prstGeom prst="straightConnector1">
              <a:avLst/>
            </a:prstGeom>
            <a:noFill/>
            <a:ln cap="flat" cmpd="sng" w="38100">
              <a:solidFill>
                <a:schemeClr val="lt2"/>
              </a:solidFill>
              <a:prstDash val="solid"/>
              <a:round/>
              <a:headEnd len="sm" w="sm" type="none"/>
              <a:tailEnd len="sm" w="sm" type="none"/>
            </a:ln>
          </p:spPr>
        </p:cxnSp>
      </p:grpSp>
      <p:sp>
        <p:nvSpPr>
          <p:cNvPr id="879" name="Google Shape;879;p50"/>
          <p:cNvSpPr txBox="1"/>
          <p:nvPr>
            <p:ph type="ctrTitle"/>
          </p:nvPr>
        </p:nvSpPr>
        <p:spPr>
          <a:xfrm>
            <a:off x="5940564" y="767900"/>
            <a:ext cx="2845259" cy="2512231"/>
          </a:xfrm>
          <a:prstGeom prst="rect">
            <a:avLst/>
          </a:prstGeom>
          <a:noFill/>
          <a:ln>
            <a:noFill/>
          </a:ln>
        </p:spPr>
        <p:txBody>
          <a:bodyPr anchorCtr="0" anchor="t" bIns="34275" lIns="68575" spcFirstLastPara="1" rIns="68575" wrap="square" tIns="34275">
            <a:noAutofit/>
          </a:bodyPr>
          <a:lstStyle>
            <a:lvl1pPr lvl="0" algn="l">
              <a:lnSpc>
                <a:spcPct val="105000"/>
              </a:lnSpc>
              <a:spcBef>
                <a:spcPts val="0"/>
              </a:spcBef>
              <a:spcAft>
                <a:spcPts val="0"/>
              </a:spcAft>
              <a:buClr>
                <a:schemeClr val="lt2"/>
              </a:buClr>
              <a:buSzPts val="2900"/>
              <a:buFont typeface="Century Schoolbook"/>
              <a:buNone/>
              <a:defRPr sz="2900">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0" name="Google Shape;880;p50"/>
          <p:cNvSpPr txBox="1"/>
          <p:nvPr>
            <p:ph idx="1" type="subTitle"/>
          </p:nvPr>
        </p:nvSpPr>
        <p:spPr>
          <a:xfrm>
            <a:off x="5940564" y="3709033"/>
            <a:ext cx="2845259" cy="778320"/>
          </a:xfrm>
          <a:prstGeom prst="rect">
            <a:avLst/>
          </a:prstGeom>
          <a:noFill/>
          <a:ln>
            <a:noFill/>
          </a:ln>
        </p:spPr>
        <p:txBody>
          <a:bodyPr anchorCtr="0" anchor="t" bIns="34275" lIns="68575" spcFirstLastPara="1" rIns="68575" wrap="square" tIns="34275">
            <a:noAutofit/>
          </a:bodyPr>
          <a:lstStyle>
            <a:lvl1pPr lvl="0" algn="l">
              <a:lnSpc>
                <a:spcPct val="130000"/>
              </a:lnSpc>
              <a:spcBef>
                <a:spcPts val="700"/>
              </a:spcBef>
              <a:spcAft>
                <a:spcPts val="0"/>
              </a:spcAft>
              <a:buClr>
                <a:schemeClr val="lt2"/>
              </a:buClr>
              <a:buSzPts val="1500"/>
              <a:buNone/>
              <a:defRPr sz="1500">
                <a:solidFill>
                  <a:schemeClr val="lt2"/>
                </a:solidFill>
              </a:defRPr>
            </a:lvl1pPr>
            <a:lvl2pPr lvl="1" algn="ctr">
              <a:lnSpc>
                <a:spcPct val="111000"/>
              </a:lnSpc>
              <a:spcBef>
                <a:spcPts val="700"/>
              </a:spcBef>
              <a:spcAft>
                <a:spcPts val="0"/>
              </a:spcAft>
              <a:buClr>
                <a:srgbClr val="464B56"/>
              </a:buClr>
              <a:buSzPts val="1500"/>
              <a:buNone/>
              <a:defRPr sz="1500"/>
            </a:lvl2pPr>
            <a:lvl3pPr lvl="2" algn="ctr">
              <a:lnSpc>
                <a:spcPct val="111000"/>
              </a:lnSpc>
              <a:spcBef>
                <a:spcPts val="700"/>
              </a:spcBef>
              <a:spcAft>
                <a:spcPts val="0"/>
              </a:spcAft>
              <a:buClr>
                <a:srgbClr val="464B56"/>
              </a:buClr>
              <a:buSzPts val="1400"/>
              <a:buNone/>
              <a:defRPr sz="1400"/>
            </a:lvl3pPr>
            <a:lvl4pPr lvl="3" algn="ctr">
              <a:lnSpc>
                <a:spcPct val="111000"/>
              </a:lnSpc>
              <a:spcBef>
                <a:spcPts val="700"/>
              </a:spcBef>
              <a:spcAft>
                <a:spcPts val="0"/>
              </a:spcAft>
              <a:buClr>
                <a:srgbClr val="464B56"/>
              </a:buClr>
              <a:buSzPts val="1200"/>
              <a:buNone/>
              <a:defRPr sz="1200"/>
            </a:lvl4pPr>
            <a:lvl5pPr lvl="4" algn="ctr">
              <a:lnSpc>
                <a:spcPct val="111000"/>
              </a:lnSpc>
              <a:spcBef>
                <a:spcPts val="700"/>
              </a:spcBef>
              <a:spcAft>
                <a:spcPts val="0"/>
              </a:spcAft>
              <a:buClr>
                <a:srgbClr val="464B56"/>
              </a:buClr>
              <a:buSzPts val="1200"/>
              <a:buNone/>
              <a:defRPr sz="1200"/>
            </a:lvl5pPr>
            <a:lvl6pPr lvl="5" algn="ctr">
              <a:lnSpc>
                <a:spcPct val="111000"/>
              </a:lnSpc>
              <a:spcBef>
                <a:spcPts val="700"/>
              </a:spcBef>
              <a:spcAft>
                <a:spcPts val="0"/>
              </a:spcAft>
              <a:buClr>
                <a:srgbClr val="474A55"/>
              </a:buClr>
              <a:buSzPts val="1200"/>
              <a:buNone/>
              <a:defRPr sz="1200"/>
            </a:lvl6pPr>
            <a:lvl7pPr lvl="6" algn="ctr">
              <a:lnSpc>
                <a:spcPct val="111000"/>
              </a:lnSpc>
              <a:spcBef>
                <a:spcPts val="700"/>
              </a:spcBef>
              <a:spcAft>
                <a:spcPts val="0"/>
              </a:spcAft>
              <a:buClr>
                <a:srgbClr val="474A55"/>
              </a:buClr>
              <a:buSzPts val="1200"/>
              <a:buNone/>
              <a:defRPr sz="1200"/>
            </a:lvl7pPr>
            <a:lvl8pPr lvl="7" algn="ctr">
              <a:lnSpc>
                <a:spcPct val="111000"/>
              </a:lnSpc>
              <a:spcBef>
                <a:spcPts val="700"/>
              </a:spcBef>
              <a:spcAft>
                <a:spcPts val="0"/>
              </a:spcAft>
              <a:buClr>
                <a:srgbClr val="474A55"/>
              </a:buClr>
              <a:buSzPts val="1200"/>
              <a:buNone/>
              <a:defRPr sz="1200"/>
            </a:lvl8pPr>
            <a:lvl9pPr lvl="8" algn="ctr">
              <a:lnSpc>
                <a:spcPct val="111000"/>
              </a:lnSpc>
              <a:spcBef>
                <a:spcPts val="700"/>
              </a:spcBef>
              <a:spcAft>
                <a:spcPts val="0"/>
              </a:spcAft>
              <a:buClr>
                <a:srgbClr val="474A55"/>
              </a:buClr>
              <a:buSzPts val="1200"/>
              <a:buNone/>
              <a:defRPr sz="1200"/>
            </a:lvl9pPr>
          </a:lstStyle>
          <a:p/>
        </p:txBody>
      </p:sp>
    </p:spTree>
  </p:cSld>
  <p:clrMapOvr>
    <a:masterClrMapping/>
  </p:clrMapOvr>
  <p:extLst>
    <p:ext uri="{DCECCB84-F9BA-43D5-87BE-67443E8EF086}">
      <p15:sldGuideLst>
        <p15:guide id="1" orient="horz" pos="304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accent1"/>
        </a:solidFill>
      </p:bgPr>
    </p:bg>
    <p:spTree>
      <p:nvGrpSpPr>
        <p:cNvPr id="881" name="Shape 881"/>
        <p:cNvGrpSpPr/>
        <p:nvPr/>
      </p:nvGrpSpPr>
      <p:grpSpPr>
        <a:xfrm>
          <a:off x="0" y="0"/>
          <a:ext cx="0" cy="0"/>
          <a:chOff x="0" y="0"/>
          <a:chExt cx="0" cy="0"/>
        </a:xfrm>
      </p:grpSpPr>
      <p:sp>
        <p:nvSpPr>
          <p:cNvPr id="882" name="Google Shape;882;p51" title="Feather Background"/>
          <p:cNvSpPr/>
          <p:nvPr/>
        </p:nvSpPr>
        <p:spPr>
          <a:xfrm>
            <a:off x="0" y="-3509"/>
            <a:ext cx="9150461" cy="5147009"/>
          </a:xfrm>
          <a:custGeom>
            <a:rect b="b" l="l" r="r" t="t"/>
            <a:pathLst>
              <a:path extrusionOk="0" h="2161" w="3845">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rgbClr val="474A55"/>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883" name="Google Shape;883;p51" title="Text Container Shape"/>
          <p:cNvGrpSpPr/>
          <p:nvPr/>
        </p:nvGrpSpPr>
        <p:grpSpPr>
          <a:xfrm>
            <a:off x="1839516" y="946547"/>
            <a:ext cx="5464969" cy="3250406"/>
            <a:chOff x="2452688" y="1262063"/>
            <a:chExt cx="7286625" cy="4333875"/>
          </a:xfrm>
        </p:grpSpPr>
        <p:sp>
          <p:nvSpPr>
            <p:cNvPr id="884" name="Google Shape;884;p51"/>
            <p:cNvSpPr/>
            <p:nvPr/>
          </p:nvSpPr>
          <p:spPr>
            <a:xfrm>
              <a:off x="2452688" y="1262063"/>
              <a:ext cx="7286625" cy="4333875"/>
            </a:xfrm>
            <a:custGeom>
              <a:rect b="b" l="l" r="r" t="t"/>
              <a:pathLst>
                <a:path extrusionOk="0" h="2730" w="459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lt2"/>
            </a:solidFill>
            <a:ln>
              <a:noFill/>
            </a:ln>
          </p:spPr>
        </p:sp>
        <p:sp>
          <p:nvSpPr>
            <p:cNvPr id="885" name="Google Shape;885;p51"/>
            <p:cNvSpPr/>
            <p:nvPr/>
          </p:nvSpPr>
          <p:spPr>
            <a:xfrm>
              <a:off x="2643188" y="1452563"/>
              <a:ext cx="6905625" cy="3952875"/>
            </a:xfrm>
            <a:custGeom>
              <a:rect b="b" l="l" r="r" t="t"/>
              <a:pathLst>
                <a:path extrusionOk="0" h="2490" w="435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a:noFill/>
            </a:ln>
          </p:spPr>
        </p:sp>
        <p:cxnSp>
          <p:nvCxnSpPr>
            <p:cNvPr id="886" name="Google Shape;886;p51"/>
            <p:cNvCxnSpPr/>
            <p:nvPr/>
          </p:nvCxnSpPr>
          <p:spPr>
            <a:xfrm>
              <a:off x="5410200" y="3862794"/>
              <a:ext cx="1371600" cy="0"/>
            </a:xfrm>
            <a:prstGeom prst="straightConnector1">
              <a:avLst/>
            </a:prstGeom>
            <a:noFill/>
            <a:ln cap="flat" cmpd="sng" w="38100">
              <a:solidFill>
                <a:schemeClr val="accent1"/>
              </a:solidFill>
              <a:prstDash val="solid"/>
              <a:round/>
              <a:headEnd len="sm" w="sm" type="none"/>
              <a:tailEnd len="sm" w="sm" type="none"/>
            </a:ln>
          </p:spPr>
        </p:cxnSp>
      </p:grpSp>
      <p:sp>
        <p:nvSpPr>
          <p:cNvPr id="887" name="Google Shape;887;p51"/>
          <p:cNvSpPr txBox="1"/>
          <p:nvPr>
            <p:ph idx="10" type="dt"/>
          </p:nvPr>
        </p:nvSpPr>
        <p:spPr>
          <a:xfrm>
            <a:off x="6738557" y="4722548"/>
            <a:ext cx="20574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chemeClr val="lt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8" name="Google Shape;888;p51"/>
          <p:cNvSpPr txBox="1"/>
          <p:nvPr>
            <p:ph idx="11" type="ftr"/>
          </p:nvPr>
        </p:nvSpPr>
        <p:spPr>
          <a:xfrm>
            <a:off x="3030683" y="4722548"/>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lt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9" name="Google Shape;889;p51"/>
          <p:cNvSpPr txBox="1"/>
          <p:nvPr>
            <p:ph idx="12" type="sldNum"/>
          </p:nvPr>
        </p:nvSpPr>
        <p:spPr>
          <a:xfrm>
            <a:off x="348057" y="4722548"/>
            <a:ext cx="2086156"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b="0" i="0" sz="900" u="none" cap="none" strike="noStrike">
                <a:solidFill>
                  <a:schemeClr val="lt2"/>
                </a:solidFill>
                <a:latin typeface="Century Schoolbook"/>
                <a:ea typeface="Century Schoolbook"/>
                <a:cs typeface="Century Schoolbook"/>
                <a:sym typeface="Century Schoolbook"/>
              </a:defRPr>
            </a:lvl1pPr>
            <a:lvl2pPr indent="0" lvl="1" marL="0" algn="l">
              <a:spcBef>
                <a:spcPts val="0"/>
              </a:spcBef>
              <a:buNone/>
              <a:defRPr b="0" i="0" sz="900" u="none" cap="none" strike="noStrike">
                <a:solidFill>
                  <a:schemeClr val="lt2"/>
                </a:solidFill>
                <a:latin typeface="Century Schoolbook"/>
                <a:ea typeface="Century Schoolbook"/>
                <a:cs typeface="Century Schoolbook"/>
                <a:sym typeface="Century Schoolbook"/>
              </a:defRPr>
            </a:lvl2pPr>
            <a:lvl3pPr indent="0" lvl="2" marL="0" algn="l">
              <a:spcBef>
                <a:spcPts val="0"/>
              </a:spcBef>
              <a:buNone/>
              <a:defRPr b="0" i="0" sz="900" u="none" cap="none" strike="noStrike">
                <a:solidFill>
                  <a:schemeClr val="lt2"/>
                </a:solidFill>
                <a:latin typeface="Century Schoolbook"/>
                <a:ea typeface="Century Schoolbook"/>
                <a:cs typeface="Century Schoolbook"/>
                <a:sym typeface="Century Schoolbook"/>
              </a:defRPr>
            </a:lvl3pPr>
            <a:lvl4pPr indent="0" lvl="3" marL="0" algn="l">
              <a:spcBef>
                <a:spcPts val="0"/>
              </a:spcBef>
              <a:buNone/>
              <a:defRPr b="0" i="0" sz="900" u="none" cap="none" strike="noStrike">
                <a:solidFill>
                  <a:schemeClr val="lt2"/>
                </a:solidFill>
                <a:latin typeface="Century Schoolbook"/>
                <a:ea typeface="Century Schoolbook"/>
                <a:cs typeface="Century Schoolbook"/>
                <a:sym typeface="Century Schoolbook"/>
              </a:defRPr>
            </a:lvl4pPr>
            <a:lvl5pPr indent="0" lvl="4" marL="0" algn="l">
              <a:spcBef>
                <a:spcPts val="0"/>
              </a:spcBef>
              <a:buNone/>
              <a:defRPr b="0" i="0" sz="900" u="none" cap="none" strike="noStrike">
                <a:solidFill>
                  <a:schemeClr val="lt2"/>
                </a:solidFill>
                <a:latin typeface="Century Schoolbook"/>
                <a:ea typeface="Century Schoolbook"/>
                <a:cs typeface="Century Schoolbook"/>
                <a:sym typeface="Century Schoolbook"/>
              </a:defRPr>
            </a:lvl5pPr>
            <a:lvl6pPr indent="0" lvl="5" marL="0" algn="l">
              <a:spcBef>
                <a:spcPts val="0"/>
              </a:spcBef>
              <a:buNone/>
              <a:defRPr b="0" i="0" sz="900" u="none" cap="none" strike="noStrike">
                <a:solidFill>
                  <a:schemeClr val="lt2"/>
                </a:solidFill>
                <a:latin typeface="Century Schoolbook"/>
                <a:ea typeface="Century Schoolbook"/>
                <a:cs typeface="Century Schoolbook"/>
                <a:sym typeface="Century Schoolbook"/>
              </a:defRPr>
            </a:lvl6pPr>
            <a:lvl7pPr indent="0" lvl="6" marL="0" algn="l">
              <a:spcBef>
                <a:spcPts val="0"/>
              </a:spcBef>
              <a:buNone/>
              <a:defRPr b="0" i="0" sz="900" u="none" cap="none" strike="noStrike">
                <a:solidFill>
                  <a:schemeClr val="lt2"/>
                </a:solidFill>
                <a:latin typeface="Century Schoolbook"/>
                <a:ea typeface="Century Schoolbook"/>
                <a:cs typeface="Century Schoolbook"/>
                <a:sym typeface="Century Schoolbook"/>
              </a:defRPr>
            </a:lvl7pPr>
            <a:lvl8pPr indent="0" lvl="7" marL="0" algn="l">
              <a:spcBef>
                <a:spcPts val="0"/>
              </a:spcBef>
              <a:buNone/>
              <a:defRPr b="0" i="0" sz="900" u="none" cap="none" strike="noStrike">
                <a:solidFill>
                  <a:schemeClr val="lt2"/>
                </a:solidFill>
                <a:latin typeface="Century Schoolbook"/>
                <a:ea typeface="Century Schoolbook"/>
                <a:cs typeface="Century Schoolbook"/>
                <a:sym typeface="Century Schoolbook"/>
              </a:defRPr>
            </a:lvl8pPr>
            <a:lvl9pPr indent="0" lvl="8" marL="0" algn="l">
              <a:spcBef>
                <a:spcPts val="0"/>
              </a:spcBef>
              <a:buNone/>
              <a:defRPr b="0" i="0" sz="900" u="none" cap="none" strike="noStrike">
                <a:solidFill>
                  <a:schemeClr val="lt2"/>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890" name="Google Shape;890;p51"/>
          <p:cNvSpPr txBox="1"/>
          <p:nvPr>
            <p:ph type="title"/>
          </p:nvPr>
        </p:nvSpPr>
        <p:spPr>
          <a:xfrm>
            <a:off x="2371726" y="1372934"/>
            <a:ext cx="4394793" cy="1381286"/>
          </a:xfrm>
          <a:prstGeom prst="rect">
            <a:avLst/>
          </a:prstGeom>
          <a:noFill/>
          <a:ln>
            <a:noFill/>
          </a:ln>
        </p:spPr>
        <p:txBody>
          <a:bodyPr anchorCtr="0" anchor="t" bIns="34275" lIns="68575" spcFirstLastPara="1" rIns="68575" wrap="square" tIns="34275">
            <a:noAutofit/>
          </a:bodyPr>
          <a:lstStyle>
            <a:lvl1pPr lvl="0" algn="ctr">
              <a:lnSpc>
                <a:spcPct val="105000"/>
              </a:lnSpc>
              <a:spcBef>
                <a:spcPts val="0"/>
              </a:spcBef>
              <a:spcAft>
                <a:spcPts val="0"/>
              </a:spcAft>
              <a:buClr>
                <a:srgbClr val="464B56"/>
              </a:buClr>
              <a:buSzPts val="2900"/>
              <a:buFont typeface="Century Schoolbook"/>
              <a:buNone/>
              <a:defRPr sz="2900">
                <a:solidFill>
                  <a:srgbClr val="464B5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1" name="Google Shape;891;p51"/>
          <p:cNvSpPr txBox="1"/>
          <p:nvPr>
            <p:ph idx="1" type="body"/>
          </p:nvPr>
        </p:nvSpPr>
        <p:spPr>
          <a:xfrm>
            <a:off x="2860938" y="3132098"/>
            <a:ext cx="3424856" cy="779105"/>
          </a:xfrm>
          <a:prstGeom prst="rect">
            <a:avLst/>
          </a:prstGeom>
          <a:noFill/>
          <a:ln>
            <a:noFill/>
          </a:ln>
        </p:spPr>
        <p:txBody>
          <a:bodyPr anchorCtr="0" anchor="t" bIns="34275" lIns="68575" spcFirstLastPara="1" rIns="68575" wrap="square" tIns="34275">
            <a:noAutofit/>
          </a:bodyPr>
          <a:lstStyle>
            <a:lvl1pPr indent="-228600" lvl="0" marL="457200" algn="ctr">
              <a:lnSpc>
                <a:spcPct val="130000"/>
              </a:lnSpc>
              <a:spcBef>
                <a:spcPts val="0"/>
              </a:spcBef>
              <a:spcAft>
                <a:spcPts val="0"/>
              </a:spcAft>
              <a:buClr>
                <a:srgbClr val="464B56"/>
              </a:buClr>
              <a:buSzPts val="1500"/>
              <a:buNone/>
              <a:defRPr sz="1500">
                <a:solidFill>
                  <a:srgbClr val="464B56"/>
                </a:solidFill>
              </a:defRPr>
            </a:lvl1pPr>
            <a:lvl2pPr indent="-228600" lvl="1" marL="914400" algn="l">
              <a:lnSpc>
                <a:spcPct val="111000"/>
              </a:lnSpc>
              <a:spcBef>
                <a:spcPts val="700"/>
              </a:spcBef>
              <a:spcAft>
                <a:spcPts val="0"/>
              </a:spcAft>
              <a:buClr>
                <a:srgbClr val="888888"/>
              </a:buClr>
              <a:buSzPts val="1500"/>
              <a:buNone/>
              <a:defRPr sz="1500">
                <a:solidFill>
                  <a:srgbClr val="888888"/>
                </a:solidFill>
              </a:defRPr>
            </a:lvl2pPr>
            <a:lvl3pPr indent="-228600" lvl="2" marL="1371600" algn="l">
              <a:lnSpc>
                <a:spcPct val="111000"/>
              </a:lnSpc>
              <a:spcBef>
                <a:spcPts val="700"/>
              </a:spcBef>
              <a:spcAft>
                <a:spcPts val="0"/>
              </a:spcAft>
              <a:buClr>
                <a:srgbClr val="888888"/>
              </a:buClr>
              <a:buSzPts val="1400"/>
              <a:buNone/>
              <a:defRPr sz="1400">
                <a:solidFill>
                  <a:srgbClr val="888888"/>
                </a:solidFill>
              </a:defRPr>
            </a:lvl3pPr>
            <a:lvl4pPr indent="-228600" lvl="3" marL="1828800" algn="l">
              <a:lnSpc>
                <a:spcPct val="111000"/>
              </a:lnSpc>
              <a:spcBef>
                <a:spcPts val="700"/>
              </a:spcBef>
              <a:spcAft>
                <a:spcPts val="0"/>
              </a:spcAft>
              <a:buClr>
                <a:srgbClr val="888888"/>
              </a:buClr>
              <a:buSzPts val="1200"/>
              <a:buNone/>
              <a:defRPr sz="1200">
                <a:solidFill>
                  <a:srgbClr val="888888"/>
                </a:solidFill>
              </a:defRPr>
            </a:lvl4pPr>
            <a:lvl5pPr indent="-228600" lvl="4" marL="2286000" algn="l">
              <a:lnSpc>
                <a:spcPct val="111000"/>
              </a:lnSpc>
              <a:spcBef>
                <a:spcPts val="700"/>
              </a:spcBef>
              <a:spcAft>
                <a:spcPts val="0"/>
              </a:spcAft>
              <a:buClr>
                <a:srgbClr val="888888"/>
              </a:buClr>
              <a:buSzPts val="1200"/>
              <a:buNone/>
              <a:defRPr sz="1200">
                <a:solidFill>
                  <a:srgbClr val="888888"/>
                </a:solidFill>
              </a:defRPr>
            </a:lvl5pPr>
            <a:lvl6pPr indent="-228600" lvl="5" marL="2743200" algn="l">
              <a:lnSpc>
                <a:spcPct val="111000"/>
              </a:lnSpc>
              <a:spcBef>
                <a:spcPts val="700"/>
              </a:spcBef>
              <a:spcAft>
                <a:spcPts val="0"/>
              </a:spcAft>
              <a:buClr>
                <a:srgbClr val="888888"/>
              </a:buClr>
              <a:buSzPts val="1200"/>
              <a:buNone/>
              <a:defRPr sz="1200">
                <a:solidFill>
                  <a:srgbClr val="888888"/>
                </a:solidFill>
              </a:defRPr>
            </a:lvl6pPr>
            <a:lvl7pPr indent="-228600" lvl="6" marL="3200400" algn="l">
              <a:lnSpc>
                <a:spcPct val="111000"/>
              </a:lnSpc>
              <a:spcBef>
                <a:spcPts val="700"/>
              </a:spcBef>
              <a:spcAft>
                <a:spcPts val="0"/>
              </a:spcAft>
              <a:buClr>
                <a:srgbClr val="888888"/>
              </a:buClr>
              <a:buSzPts val="1200"/>
              <a:buNone/>
              <a:defRPr sz="1200">
                <a:solidFill>
                  <a:srgbClr val="888888"/>
                </a:solidFill>
              </a:defRPr>
            </a:lvl7pPr>
            <a:lvl8pPr indent="-228600" lvl="7" marL="3657600" algn="l">
              <a:lnSpc>
                <a:spcPct val="111000"/>
              </a:lnSpc>
              <a:spcBef>
                <a:spcPts val="700"/>
              </a:spcBef>
              <a:spcAft>
                <a:spcPts val="0"/>
              </a:spcAft>
              <a:buClr>
                <a:srgbClr val="888888"/>
              </a:buClr>
              <a:buSzPts val="1200"/>
              <a:buNone/>
              <a:defRPr sz="1200">
                <a:solidFill>
                  <a:srgbClr val="888888"/>
                </a:solidFill>
              </a:defRPr>
            </a:lvl8pPr>
            <a:lvl9pPr indent="-228600" lvl="8" marL="4114800" algn="l">
              <a:lnSpc>
                <a:spcPct val="111000"/>
              </a:lnSpc>
              <a:spcBef>
                <a:spcPts val="700"/>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2" name="Shape 892"/>
        <p:cNvGrpSpPr/>
        <p:nvPr/>
      </p:nvGrpSpPr>
      <p:grpSpPr>
        <a:xfrm>
          <a:off x="0" y="0"/>
          <a:ext cx="0" cy="0"/>
          <a:chOff x="0" y="0"/>
          <a:chExt cx="0" cy="0"/>
        </a:xfrm>
      </p:grpSpPr>
      <p:sp>
        <p:nvSpPr>
          <p:cNvPr id="893" name="Google Shape;893;p52"/>
          <p:cNvSpPr txBox="1"/>
          <p:nvPr>
            <p:ph type="title"/>
          </p:nvPr>
        </p:nvSpPr>
        <p:spPr>
          <a:xfrm>
            <a:off x="2200275" y="426259"/>
            <a:ext cx="6577928" cy="1170537"/>
          </a:xfrm>
          <a:prstGeom prst="rect">
            <a:avLst/>
          </a:prstGeom>
          <a:noFill/>
          <a:ln>
            <a:noFill/>
          </a:ln>
        </p:spPr>
        <p:txBody>
          <a:bodyPr anchorCtr="0" anchor="t" bIns="34275" lIns="68575" spcFirstLastPara="1" rIns="68575" wrap="square" tIns="34275">
            <a:noAutofit/>
          </a:bodyPr>
          <a:lstStyle>
            <a:lvl1pPr lvl="0" algn="l">
              <a:lnSpc>
                <a:spcPct val="99000"/>
              </a:lnSpc>
              <a:spcBef>
                <a:spcPts val="0"/>
              </a:spcBef>
              <a:spcAft>
                <a:spcPts val="0"/>
              </a:spcAft>
              <a:buClr>
                <a:srgbClr val="464B5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4" name="Google Shape;894;p52"/>
          <p:cNvSpPr txBox="1"/>
          <p:nvPr>
            <p:ph idx="1" type="body"/>
          </p:nvPr>
        </p:nvSpPr>
        <p:spPr>
          <a:xfrm>
            <a:off x="2200274" y="1828799"/>
            <a:ext cx="3120390" cy="2743201"/>
          </a:xfrm>
          <a:prstGeom prst="rect">
            <a:avLst/>
          </a:prstGeom>
          <a:noFill/>
          <a:ln>
            <a:noFill/>
          </a:ln>
        </p:spPr>
        <p:txBody>
          <a:bodyPr anchorCtr="0" anchor="t" bIns="34275" lIns="68575" spcFirstLastPara="1" rIns="68575" wrap="square" tIns="34275">
            <a:noAutofit/>
          </a:bodyPr>
          <a:lstStyle>
            <a:lvl1pPr indent="-317500" lvl="0" marL="457200" algn="l">
              <a:lnSpc>
                <a:spcPct val="111000"/>
              </a:lnSpc>
              <a:spcBef>
                <a:spcPts val="700"/>
              </a:spcBef>
              <a:spcAft>
                <a:spcPts val="0"/>
              </a:spcAft>
              <a:buClr>
                <a:srgbClr val="464B56"/>
              </a:buClr>
              <a:buSzPts val="1400"/>
              <a:buChar char="–"/>
              <a:defRPr/>
            </a:lvl1pPr>
            <a:lvl2pPr indent="-317500" lvl="1" marL="914400" algn="l">
              <a:lnSpc>
                <a:spcPct val="111000"/>
              </a:lnSpc>
              <a:spcBef>
                <a:spcPts val="700"/>
              </a:spcBef>
              <a:spcAft>
                <a:spcPts val="0"/>
              </a:spcAft>
              <a:buClr>
                <a:srgbClr val="464B56"/>
              </a:buClr>
              <a:buSzPts val="1400"/>
              <a:buChar char="–"/>
              <a:defRPr/>
            </a:lvl2pPr>
            <a:lvl3pPr indent="-317500" lvl="2" marL="1371600" algn="l">
              <a:lnSpc>
                <a:spcPct val="111000"/>
              </a:lnSpc>
              <a:spcBef>
                <a:spcPts val="700"/>
              </a:spcBef>
              <a:spcAft>
                <a:spcPts val="0"/>
              </a:spcAft>
              <a:buClr>
                <a:srgbClr val="464B56"/>
              </a:buClr>
              <a:buSzPts val="1400"/>
              <a:buChar char="–"/>
              <a:defRPr/>
            </a:lvl3pPr>
            <a:lvl4pPr indent="-317500" lvl="3" marL="1828800" algn="l">
              <a:lnSpc>
                <a:spcPct val="111000"/>
              </a:lnSpc>
              <a:spcBef>
                <a:spcPts val="700"/>
              </a:spcBef>
              <a:spcAft>
                <a:spcPts val="0"/>
              </a:spcAft>
              <a:buClr>
                <a:srgbClr val="464B56"/>
              </a:buClr>
              <a:buSzPts val="1400"/>
              <a:buChar char="–"/>
              <a:defRPr/>
            </a:lvl4pPr>
            <a:lvl5pPr indent="-317500" lvl="4" marL="2286000" algn="l">
              <a:lnSpc>
                <a:spcPct val="111000"/>
              </a:lnSpc>
              <a:spcBef>
                <a:spcPts val="700"/>
              </a:spcBef>
              <a:spcAft>
                <a:spcPts val="0"/>
              </a:spcAft>
              <a:buClr>
                <a:srgbClr val="464B56"/>
              </a:buClr>
              <a:buSzPts val="1400"/>
              <a:buChar char="–"/>
              <a:defRPr/>
            </a:lvl5pPr>
            <a:lvl6pPr indent="-317500" lvl="5" marL="2743200" algn="l">
              <a:lnSpc>
                <a:spcPct val="111000"/>
              </a:lnSpc>
              <a:spcBef>
                <a:spcPts val="700"/>
              </a:spcBef>
              <a:spcAft>
                <a:spcPts val="0"/>
              </a:spcAft>
              <a:buClr>
                <a:srgbClr val="474A55"/>
              </a:buClr>
              <a:buSzPts val="1400"/>
              <a:buChar char="–"/>
              <a:defRPr/>
            </a:lvl6pPr>
            <a:lvl7pPr indent="-317500" lvl="6" marL="3200400" algn="l">
              <a:lnSpc>
                <a:spcPct val="111000"/>
              </a:lnSpc>
              <a:spcBef>
                <a:spcPts val="700"/>
              </a:spcBef>
              <a:spcAft>
                <a:spcPts val="0"/>
              </a:spcAft>
              <a:buClr>
                <a:srgbClr val="474A55"/>
              </a:buClr>
              <a:buSzPts val="1400"/>
              <a:buChar char="–"/>
              <a:defRPr/>
            </a:lvl7pPr>
            <a:lvl8pPr indent="-317500" lvl="7" marL="3657600" algn="l">
              <a:lnSpc>
                <a:spcPct val="111000"/>
              </a:lnSpc>
              <a:spcBef>
                <a:spcPts val="700"/>
              </a:spcBef>
              <a:spcAft>
                <a:spcPts val="0"/>
              </a:spcAft>
              <a:buClr>
                <a:srgbClr val="474A55"/>
              </a:buClr>
              <a:buSzPts val="1400"/>
              <a:buChar char="–"/>
              <a:defRPr/>
            </a:lvl8pPr>
            <a:lvl9pPr indent="-317500" lvl="8" marL="4114800" algn="l">
              <a:lnSpc>
                <a:spcPct val="111000"/>
              </a:lnSpc>
              <a:spcBef>
                <a:spcPts val="700"/>
              </a:spcBef>
              <a:spcAft>
                <a:spcPts val="0"/>
              </a:spcAft>
              <a:buClr>
                <a:srgbClr val="474A55"/>
              </a:buClr>
              <a:buSzPts val="1400"/>
              <a:buChar char="–"/>
              <a:defRPr/>
            </a:lvl9pPr>
          </a:lstStyle>
          <a:p/>
        </p:txBody>
      </p:sp>
      <p:sp>
        <p:nvSpPr>
          <p:cNvPr id="895" name="Google Shape;895;p52"/>
          <p:cNvSpPr txBox="1"/>
          <p:nvPr>
            <p:ph idx="2" type="body"/>
          </p:nvPr>
        </p:nvSpPr>
        <p:spPr>
          <a:xfrm>
            <a:off x="5657813" y="1828799"/>
            <a:ext cx="3120390" cy="2743201"/>
          </a:xfrm>
          <a:prstGeom prst="rect">
            <a:avLst/>
          </a:prstGeom>
          <a:noFill/>
          <a:ln>
            <a:noFill/>
          </a:ln>
        </p:spPr>
        <p:txBody>
          <a:bodyPr anchorCtr="0" anchor="t" bIns="34275" lIns="68575" spcFirstLastPara="1" rIns="68575" wrap="square" tIns="34275">
            <a:noAutofit/>
          </a:bodyPr>
          <a:lstStyle>
            <a:lvl1pPr indent="-317500" lvl="0" marL="457200" algn="l">
              <a:lnSpc>
                <a:spcPct val="111000"/>
              </a:lnSpc>
              <a:spcBef>
                <a:spcPts val="700"/>
              </a:spcBef>
              <a:spcAft>
                <a:spcPts val="0"/>
              </a:spcAft>
              <a:buClr>
                <a:srgbClr val="464B56"/>
              </a:buClr>
              <a:buSzPts val="1400"/>
              <a:buChar char="–"/>
              <a:defRPr/>
            </a:lvl1pPr>
            <a:lvl2pPr indent="-317500" lvl="1" marL="914400" algn="l">
              <a:lnSpc>
                <a:spcPct val="111000"/>
              </a:lnSpc>
              <a:spcBef>
                <a:spcPts val="700"/>
              </a:spcBef>
              <a:spcAft>
                <a:spcPts val="0"/>
              </a:spcAft>
              <a:buClr>
                <a:srgbClr val="464B56"/>
              </a:buClr>
              <a:buSzPts val="1400"/>
              <a:buChar char="–"/>
              <a:defRPr/>
            </a:lvl2pPr>
            <a:lvl3pPr indent="-317500" lvl="2" marL="1371600" algn="l">
              <a:lnSpc>
                <a:spcPct val="111000"/>
              </a:lnSpc>
              <a:spcBef>
                <a:spcPts val="700"/>
              </a:spcBef>
              <a:spcAft>
                <a:spcPts val="0"/>
              </a:spcAft>
              <a:buClr>
                <a:srgbClr val="464B56"/>
              </a:buClr>
              <a:buSzPts val="1400"/>
              <a:buChar char="–"/>
              <a:defRPr/>
            </a:lvl3pPr>
            <a:lvl4pPr indent="-317500" lvl="3" marL="1828800" algn="l">
              <a:lnSpc>
                <a:spcPct val="111000"/>
              </a:lnSpc>
              <a:spcBef>
                <a:spcPts val="700"/>
              </a:spcBef>
              <a:spcAft>
                <a:spcPts val="0"/>
              </a:spcAft>
              <a:buClr>
                <a:srgbClr val="464B56"/>
              </a:buClr>
              <a:buSzPts val="1400"/>
              <a:buChar char="–"/>
              <a:defRPr/>
            </a:lvl4pPr>
            <a:lvl5pPr indent="-317500" lvl="4" marL="2286000" algn="l">
              <a:lnSpc>
                <a:spcPct val="111000"/>
              </a:lnSpc>
              <a:spcBef>
                <a:spcPts val="700"/>
              </a:spcBef>
              <a:spcAft>
                <a:spcPts val="0"/>
              </a:spcAft>
              <a:buClr>
                <a:srgbClr val="464B56"/>
              </a:buClr>
              <a:buSzPts val="1400"/>
              <a:buChar char="–"/>
              <a:defRPr/>
            </a:lvl5pPr>
            <a:lvl6pPr indent="-317500" lvl="5" marL="2743200" algn="l">
              <a:lnSpc>
                <a:spcPct val="111000"/>
              </a:lnSpc>
              <a:spcBef>
                <a:spcPts val="700"/>
              </a:spcBef>
              <a:spcAft>
                <a:spcPts val="0"/>
              </a:spcAft>
              <a:buClr>
                <a:srgbClr val="474A55"/>
              </a:buClr>
              <a:buSzPts val="1400"/>
              <a:buChar char="–"/>
              <a:defRPr/>
            </a:lvl6pPr>
            <a:lvl7pPr indent="-317500" lvl="6" marL="3200400" algn="l">
              <a:lnSpc>
                <a:spcPct val="111000"/>
              </a:lnSpc>
              <a:spcBef>
                <a:spcPts val="700"/>
              </a:spcBef>
              <a:spcAft>
                <a:spcPts val="0"/>
              </a:spcAft>
              <a:buClr>
                <a:srgbClr val="474A55"/>
              </a:buClr>
              <a:buSzPts val="1400"/>
              <a:buChar char="–"/>
              <a:defRPr/>
            </a:lvl7pPr>
            <a:lvl8pPr indent="-317500" lvl="7" marL="3657600" algn="l">
              <a:lnSpc>
                <a:spcPct val="111000"/>
              </a:lnSpc>
              <a:spcBef>
                <a:spcPts val="700"/>
              </a:spcBef>
              <a:spcAft>
                <a:spcPts val="0"/>
              </a:spcAft>
              <a:buClr>
                <a:srgbClr val="474A55"/>
              </a:buClr>
              <a:buSzPts val="1400"/>
              <a:buChar char="–"/>
              <a:defRPr/>
            </a:lvl8pPr>
            <a:lvl9pPr indent="-317500" lvl="8" marL="4114800" algn="l">
              <a:lnSpc>
                <a:spcPct val="111000"/>
              </a:lnSpc>
              <a:spcBef>
                <a:spcPts val="700"/>
              </a:spcBef>
              <a:spcAft>
                <a:spcPts val="0"/>
              </a:spcAft>
              <a:buClr>
                <a:srgbClr val="474A55"/>
              </a:buClr>
              <a:buSzPts val="1400"/>
              <a:buChar char="–"/>
              <a:defRPr/>
            </a:lvl9pPr>
          </a:lstStyle>
          <a:p/>
        </p:txBody>
      </p:sp>
      <p:sp>
        <p:nvSpPr>
          <p:cNvPr id="896" name="Google Shape;896;p52"/>
          <p:cNvSpPr txBox="1"/>
          <p:nvPr>
            <p:ph idx="10" type="dt"/>
          </p:nvPr>
        </p:nvSpPr>
        <p:spPr>
          <a:xfrm>
            <a:off x="6720803" y="4722461"/>
            <a:ext cx="20574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7" name="Google Shape;897;p52"/>
          <p:cNvSpPr txBox="1"/>
          <p:nvPr>
            <p:ph idx="11" type="ftr"/>
          </p:nvPr>
        </p:nvSpPr>
        <p:spPr>
          <a:xfrm>
            <a:off x="2200274" y="4722461"/>
            <a:ext cx="4250531"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8" name="Google Shape;898;p52"/>
          <p:cNvSpPr txBox="1"/>
          <p:nvPr>
            <p:ph idx="12" type="sldNum"/>
          </p:nvPr>
        </p:nvSpPr>
        <p:spPr>
          <a:xfrm>
            <a:off x="384749" y="542496"/>
            <a:ext cx="1413261" cy="453202"/>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9" name="Shape 899"/>
        <p:cNvGrpSpPr/>
        <p:nvPr/>
      </p:nvGrpSpPr>
      <p:grpSpPr>
        <a:xfrm>
          <a:off x="0" y="0"/>
          <a:ext cx="0" cy="0"/>
          <a:chOff x="0" y="0"/>
          <a:chExt cx="0" cy="0"/>
        </a:xfrm>
      </p:grpSpPr>
      <p:sp>
        <p:nvSpPr>
          <p:cNvPr id="900" name="Google Shape;900;p53"/>
          <p:cNvSpPr txBox="1"/>
          <p:nvPr>
            <p:ph type="title"/>
          </p:nvPr>
        </p:nvSpPr>
        <p:spPr>
          <a:xfrm>
            <a:off x="2200274" y="425196"/>
            <a:ext cx="6577930" cy="1172718"/>
          </a:xfrm>
          <a:prstGeom prst="rect">
            <a:avLst/>
          </a:prstGeom>
          <a:noFill/>
          <a:ln>
            <a:noFill/>
          </a:ln>
        </p:spPr>
        <p:txBody>
          <a:bodyPr anchorCtr="0" anchor="t" bIns="34275" lIns="68575" spcFirstLastPara="1" rIns="68575" wrap="square" tIns="34275">
            <a:noAutofit/>
          </a:bodyPr>
          <a:lstStyle>
            <a:lvl1pPr lvl="0" algn="l">
              <a:lnSpc>
                <a:spcPct val="99000"/>
              </a:lnSpc>
              <a:spcBef>
                <a:spcPts val="0"/>
              </a:spcBef>
              <a:spcAft>
                <a:spcPts val="0"/>
              </a:spcAft>
              <a:buClr>
                <a:srgbClr val="464B5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1" name="Google Shape;901;p53"/>
          <p:cNvSpPr txBox="1"/>
          <p:nvPr>
            <p:ph idx="1" type="body"/>
          </p:nvPr>
        </p:nvSpPr>
        <p:spPr>
          <a:xfrm>
            <a:off x="2200274" y="1842306"/>
            <a:ext cx="3120390" cy="617934"/>
          </a:xfrm>
          <a:prstGeom prst="rect">
            <a:avLst/>
          </a:prstGeom>
          <a:noFill/>
          <a:ln>
            <a:noFill/>
          </a:ln>
        </p:spPr>
        <p:txBody>
          <a:bodyPr anchorCtr="0" anchor="b" bIns="34275" lIns="68575" spcFirstLastPara="1" rIns="68575" wrap="square" tIns="34275">
            <a:noAutofit/>
          </a:bodyPr>
          <a:lstStyle>
            <a:lvl1pPr indent="-228600" lvl="0" marL="457200" algn="l">
              <a:lnSpc>
                <a:spcPct val="99000"/>
              </a:lnSpc>
              <a:spcBef>
                <a:spcPts val="700"/>
              </a:spcBef>
              <a:spcAft>
                <a:spcPts val="0"/>
              </a:spcAft>
              <a:buClr>
                <a:schemeClr val="accent2"/>
              </a:buClr>
              <a:buSzPts val="1800"/>
              <a:buNone/>
              <a:defRPr b="0" sz="1800">
                <a:solidFill>
                  <a:schemeClr val="accent2"/>
                </a:solidFill>
              </a:defRPr>
            </a:lvl1pPr>
            <a:lvl2pPr indent="-228600" lvl="1" marL="914400" algn="l">
              <a:lnSpc>
                <a:spcPct val="111000"/>
              </a:lnSpc>
              <a:spcBef>
                <a:spcPts val="700"/>
              </a:spcBef>
              <a:spcAft>
                <a:spcPts val="0"/>
              </a:spcAft>
              <a:buClr>
                <a:srgbClr val="464B56"/>
              </a:buClr>
              <a:buSzPts val="1500"/>
              <a:buNone/>
              <a:defRPr b="1" sz="1500"/>
            </a:lvl2pPr>
            <a:lvl3pPr indent="-228600" lvl="2" marL="1371600" algn="l">
              <a:lnSpc>
                <a:spcPct val="111000"/>
              </a:lnSpc>
              <a:spcBef>
                <a:spcPts val="700"/>
              </a:spcBef>
              <a:spcAft>
                <a:spcPts val="0"/>
              </a:spcAft>
              <a:buClr>
                <a:srgbClr val="464B56"/>
              </a:buClr>
              <a:buSzPts val="1400"/>
              <a:buNone/>
              <a:defRPr b="1" sz="1400"/>
            </a:lvl3pPr>
            <a:lvl4pPr indent="-228600" lvl="3" marL="1828800" algn="l">
              <a:lnSpc>
                <a:spcPct val="111000"/>
              </a:lnSpc>
              <a:spcBef>
                <a:spcPts val="700"/>
              </a:spcBef>
              <a:spcAft>
                <a:spcPts val="0"/>
              </a:spcAft>
              <a:buClr>
                <a:srgbClr val="464B56"/>
              </a:buClr>
              <a:buSzPts val="1200"/>
              <a:buNone/>
              <a:defRPr b="1" sz="1200"/>
            </a:lvl4pPr>
            <a:lvl5pPr indent="-228600" lvl="4" marL="2286000" algn="l">
              <a:lnSpc>
                <a:spcPct val="111000"/>
              </a:lnSpc>
              <a:spcBef>
                <a:spcPts val="700"/>
              </a:spcBef>
              <a:spcAft>
                <a:spcPts val="0"/>
              </a:spcAft>
              <a:buClr>
                <a:srgbClr val="464B56"/>
              </a:buClr>
              <a:buSzPts val="1200"/>
              <a:buNone/>
              <a:defRPr b="1" sz="1200"/>
            </a:lvl5pPr>
            <a:lvl6pPr indent="-228600" lvl="5" marL="2743200" algn="l">
              <a:lnSpc>
                <a:spcPct val="111000"/>
              </a:lnSpc>
              <a:spcBef>
                <a:spcPts val="700"/>
              </a:spcBef>
              <a:spcAft>
                <a:spcPts val="0"/>
              </a:spcAft>
              <a:buClr>
                <a:srgbClr val="474A55"/>
              </a:buClr>
              <a:buSzPts val="1200"/>
              <a:buNone/>
              <a:defRPr b="1" sz="1200"/>
            </a:lvl6pPr>
            <a:lvl7pPr indent="-228600" lvl="6" marL="3200400" algn="l">
              <a:lnSpc>
                <a:spcPct val="111000"/>
              </a:lnSpc>
              <a:spcBef>
                <a:spcPts val="700"/>
              </a:spcBef>
              <a:spcAft>
                <a:spcPts val="0"/>
              </a:spcAft>
              <a:buClr>
                <a:srgbClr val="474A55"/>
              </a:buClr>
              <a:buSzPts val="1200"/>
              <a:buNone/>
              <a:defRPr b="1" sz="1200"/>
            </a:lvl7pPr>
            <a:lvl8pPr indent="-228600" lvl="7" marL="3657600" algn="l">
              <a:lnSpc>
                <a:spcPct val="111000"/>
              </a:lnSpc>
              <a:spcBef>
                <a:spcPts val="700"/>
              </a:spcBef>
              <a:spcAft>
                <a:spcPts val="0"/>
              </a:spcAft>
              <a:buClr>
                <a:srgbClr val="474A55"/>
              </a:buClr>
              <a:buSzPts val="1200"/>
              <a:buNone/>
              <a:defRPr b="1" sz="1200"/>
            </a:lvl8pPr>
            <a:lvl9pPr indent="-228600" lvl="8" marL="4114800" algn="l">
              <a:lnSpc>
                <a:spcPct val="111000"/>
              </a:lnSpc>
              <a:spcBef>
                <a:spcPts val="700"/>
              </a:spcBef>
              <a:spcAft>
                <a:spcPts val="0"/>
              </a:spcAft>
              <a:buClr>
                <a:srgbClr val="474A55"/>
              </a:buClr>
              <a:buSzPts val="1200"/>
              <a:buNone/>
              <a:defRPr b="1" sz="1200"/>
            </a:lvl9pPr>
          </a:lstStyle>
          <a:p/>
        </p:txBody>
      </p:sp>
      <p:sp>
        <p:nvSpPr>
          <p:cNvPr id="902" name="Google Shape;902;p53"/>
          <p:cNvSpPr txBox="1"/>
          <p:nvPr>
            <p:ph idx="2" type="body"/>
          </p:nvPr>
        </p:nvSpPr>
        <p:spPr>
          <a:xfrm>
            <a:off x="2200274" y="2487479"/>
            <a:ext cx="3120390" cy="2084521"/>
          </a:xfrm>
          <a:prstGeom prst="rect">
            <a:avLst/>
          </a:prstGeom>
          <a:noFill/>
          <a:ln>
            <a:noFill/>
          </a:ln>
        </p:spPr>
        <p:txBody>
          <a:bodyPr anchorCtr="0" anchor="t" bIns="34275" lIns="68575" spcFirstLastPara="1" rIns="68575" wrap="square" tIns="34275">
            <a:noAutofit/>
          </a:bodyPr>
          <a:lstStyle>
            <a:lvl1pPr indent="-317500" lvl="0" marL="457200" algn="l">
              <a:lnSpc>
                <a:spcPct val="111000"/>
              </a:lnSpc>
              <a:spcBef>
                <a:spcPts val="700"/>
              </a:spcBef>
              <a:spcAft>
                <a:spcPts val="0"/>
              </a:spcAft>
              <a:buClr>
                <a:srgbClr val="464B56"/>
              </a:buClr>
              <a:buSzPts val="1400"/>
              <a:buChar char="–"/>
              <a:defRPr/>
            </a:lvl1pPr>
            <a:lvl2pPr indent="-317500" lvl="1" marL="914400" algn="l">
              <a:lnSpc>
                <a:spcPct val="111000"/>
              </a:lnSpc>
              <a:spcBef>
                <a:spcPts val="700"/>
              </a:spcBef>
              <a:spcAft>
                <a:spcPts val="0"/>
              </a:spcAft>
              <a:buClr>
                <a:srgbClr val="464B56"/>
              </a:buClr>
              <a:buSzPts val="1400"/>
              <a:buChar char="–"/>
              <a:defRPr/>
            </a:lvl2pPr>
            <a:lvl3pPr indent="-317500" lvl="2" marL="1371600" algn="l">
              <a:lnSpc>
                <a:spcPct val="111000"/>
              </a:lnSpc>
              <a:spcBef>
                <a:spcPts val="700"/>
              </a:spcBef>
              <a:spcAft>
                <a:spcPts val="0"/>
              </a:spcAft>
              <a:buClr>
                <a:srgbClr val="464B56"/>
              </a:buClr>
              <a:buSzPts val="1400"/>
              <a:buChar char="–"/>
              <a:defRPr/>
            </a:lvl3pPr>
            <a:lvl4pPr indent="-317500" lvl="3" marL="1828800" algn="l">
              <a:lnSpc>
                <a:spcPct val="111000"/>
              </a:lnSpc>
              <a:spcBef>
                <a:spcPts val="700"/>
              </a:spcBef>
              <a:spcAft>
                <a:spcPts val="0"/>
              </a:spcAft>
              <a:buClr>
                <a:srgbClr val="464B56"/>
              </a:buClr>
              <a:buSzPts val="1400"/>
              <a:buChar char="–"/>
              <a:defRPr/>
            </a:lvl4pPr>
            <a:lvl5pPr indent="-317500" lvl="4" marL="2286000" algn="l">
              <a:lnSpc>
                <a:spcPct val="111000"/>
              </a:lnSpc>
              <a:spcBef>
                <a:spcPts val="700"/>
              </a:spcBef>
              <a:spcAft>
                <a:spcPts val="0"/>
              </a:spcAft>
              <a:buClr>
                <a:srgbClr val="464B56"/>
              </a:buClr>
              <a:buSzPts val="1400"/>
              <a:buChar char="–"/>
              <a:defRPr/>
            </a:lvl5pPr>
            <a:lvl6pPr indent="-317500" lvl="5" marL="2743200" algn="l">
              <a:lnSpc>
                <a:spcPct val="111000"/>
              </a:lnSpc>
              <a:spcBef>
                <a:spcPts val="700"/>
              </a:spcBef>
              <a:spcAft>
                <a:spcPts val="0"/>
              </a:spcAft>
              <a:buClr>
                <a:srgbClr val="474A55"/>
              </a:buClr>
              <a:buSzPts val="1400"/>
              <a:buChar char="–"/>
              <a:defRPr/>
            </a:lvl6pPr>
            <a:lvl7pPr indent="-317500" lvl="6" marL="3200400" algn="l">
              <a:lnSpc>
                <a:spcPct val="111000"/>
              </a:lnSpc>
              <a:spcBef>
                <a:spcPts val="700"/>
              </a:spcBef>
              <a:spcAft>
                <a:spcPts val="0"/>
              </a:spcAft>
              <a:buClr>
                <a:srgbClr val="474A55"/>
              </a:buClr>
              <a:buSzPts val="1400"/>
              <a:buChar char="–"/>
              <a:defRPr/>
            </a:lvl7pPr>
            <a:lvl8pPr indent="-317500" lvl="7" marL="3657600" algn="l">
              <a:lnSpc>
                <a:spcPct val="111000"/>
              </a:lnSpc>
              <a:spcBef>
                <a:spcPts val="700"/>
              </a:spcBef>
              <a:spcAft>
                <a:spcPts val="0"/>
              </a:spcAft>
              <a:buClr>
                <a:srgbClr val="474A55"/>
              </a:buClr>
              <a:buSzPts val="1400"/>
              <a:buChar char="–"/>
              <a:defRPr/>
            </a:lvl8pPr>
            <a:lvl9pPr indent="-317500" lvl="8" marL="4114800" algn="l">
              <a:lnSpc>
                <a:spcPct val="111000"/>
              </a:lnSpc>
              <a:spcBef>
                <a:spcPts val="700"/>
              </a:spcBef>
              <a:spcAft>
                <a:spcPts val="0"/>
              </a:spcAft>
              <a:buClr>
                <a:srgbClr val="474A55"/>
              </a:buClr>
              <a:buSzPts val="1400"/>
              <a:buChar char="–"/>
              <a:defRPr/>
            </a:lvl9pPr>
          </a:lstStyle>
          <a:p/>
        </p:txBody>
      </p:sp>
      <p:sp>
        <p:nvSpPr>
          <p:cNvPr id="903" name="Google Shape;903;p53"/>
          <p:cNvSpPr txBox="1"/>
          <p:nvPr>
            <p:ph idx="3" type="body"/>
          </p:nvPr>
        </p:nvSpPr>
        <p:spPr>
          <a:xfrm>
            <a:off x="5657813" y="1842306"/>
            <a:ext cx="3120390" cy="617934"/>
          </a:xfrm>
          <a:prstGeom prst="rect">
            <a:avLst/>
          </a:prstGeom>
          <a:noFill/>
          <a:ln>
            <a:noFill/>
          </a:ln>
        </p:spPr>
        <p:txBody>
          <a:bodyPr anchorCtr="0" anchor="b" bIns="34275" lIns="68575" spcFirstLastPara="1" rIns="68575" wrap="square" tIns="34275">
            <a:noAutofit/>
          </a:bodyPr>
          <a:lstStyle>
            <a:lvl1pPr indent="-228600" lvl="0" marL="457200" algn="l">
              <a:lnSpc>
                <a:spcPct val="99000"/>
              </a:lnSpc>
              <a:spcBef>
                <a:spcPts val="700"/>
              </a:spcBef>
              <a:spcAft>
                <a:spcPts val="0"/>
              </a:spcAft>
              <a:buClr>
                <a:schemeClr val="accent2"/>
              </a:buClr>
              <a:buSzPts val="1800"/>
              <a:buNone/>
              <a:defRPr b="0" sz="1800">
                <a:solidFill>
                  <a:schemeClr val="accent2"/>
                </a:solidFill>
              </a:defRPr>
            </a:lvl1pPr>
            <a:lvl2pPr indent="-228600" lvl="1" marL="914400" algn="l">
              <a:lnSpc>
                <a:spcPct val="111000"/>
              </a:lnSpc>
              <a:spcBef>
                <a:spcPts val="700"/>
              </a:spcBef>
              <a:spcAft>
                <a:spcPts val="0"/>
              </a:spcAft>
              <a:buClr>
                <a:srgbClr val="464B56"/>
              </a:buClr>
              <a:buSzPts val="1500"/>
              <a:buNone/>
              <a:defRPr b="1" sz="1500"/>
            </a:lvl2pPr>
            <a:lvl3pPr indent="-228600" lvl="2" marL="1371600" algn="l">
              <a:lnSpc>
                <a:spcPct val="111000"/>
              </a:lnSpc>
              <a:spcBef>
                <a:spcPts val="700"/>
              </a:spcBef>
              <a:spcAft>
                <a:spcPts val="0"/>
              </a:spcAft>
              <a:buClr>
                <a:srgbClr val="464B56"/>
              </a:buClr>
              <a:buSzPts val="1400"/>
              <a:buNone/>
              <a:defRPr b="1" sz="1400"/>
            </a:lvl3pPr>
            <a:lvl4pPr indent="-228600" lvl="3" marL="1828800" algn="l">
              <a:lnSpc>
                <a:spcPct val="111000"/>
              </a:lnSpc>
              <a:spcBef>
                <a:spcPts val="700"/>
              </a:spcBef>
              <a:spcAft>
                <a:spcPts val="0"/>
              </a:spcAft>
              <a:buClr>
                <a:srgbClr val="464B56"/>
              </a:buClr>
              <a:buSzPts val="1200"/>
              <a:buNone/>
              <a:defRPr b="1" sz="1200"/>
            </a:lvl4pPr>
            <a:lvl5pPr indent="-228600" lvl="4" marL="2286000" algn="l">
              <a:lnSpc>
                <a:spcPct val="111000"/>
              </a:lnSpc>
              <a:spcBef>
                <a:spcPts val="700"/>
              </a:spcBef>
              <a:spcAft>
                <a:spcPts val="0"/>
              </a:spcAft>
              <a:buClr>
                <a:srgbClr val="464B56"/>
              </a:buClr>
              <a:buSzPts val="1200"/>
              <a:buNone/>
              <a:defRPr b="1" sz="1200"/>
            </a:lvl5pPr>
            <a:lvl6pPr indent="-228600" lvl="5" marL="2743200" algn="l">
              <a:lnSpc>
                <a:spcPct val="111000"/>
              </a:lnSpc>
              <a:spcBef>
                <a:spcPts val="700"/>
              </a:spcBef>
              <a:spcAft>
                <a:spcPts val="0"/>
              </a:spcAft>
              <a:buClr>
                <a:srgbClr val="474A55"/>
              </a:buClr>
              <a:buSzPts val="1200"/>
              <a:buNone/>
              <a:defRPr b="1" sz="1200"/>
            </a:lvl6pPr>
            <a:lvl7pPr indent="-228600" lvl="6" marL="3200400" algn="l">
              <a:lnSpc>
                <a:spcPct val="111000"/>
              </a:lnSpc>
              <a:spcBef>
                <a:spcPts val="700"/>
              </a:spcBef>
              <a:spcAft>
                <a:spcPts val="0"/>
              </a:spcAft>
              <a:buClr>
                <a:srgbClr val="474A55"/>
              </a:buClr>
              <a:buSzPts val="1200"/>
              <a:buNone/>
              <a:defRPr b="1" sz="1200"/>
            </a:lvl7pPr>
            <a:lvl8pPr indent="-228600" lvl="7" marL="3657600" algn="l">
              <a:lnSpc>
                <a:spcPct val="111000"/>
              </a:lnSpc>
              <a:spcBef>
                <a:spcPts val="700"/>
              </a:spcBef>
              <a:spcAft>
                <a:spcPts val="0"/>
              </a:spcAft>
              <a:buClr>
                <a:srgbClr val="474A55"/>
              </a:buClr>
              <a:buSzPts val="1200"/>
              <a:buNone/>
              <a:defRPr b="1" sz="1200"/>
            </a:lvl8pPr>
            <a:lvl9pPr indent="-228600" lvl="8" marL="4114800" algn="l">
              <a:lnSpc>
                <a:spcPct val="111000"/>
              </a:lnSpc>
              <a:spcBef>
                <a:spcPts val="700"/>
              </a:spcBef>
              <a:spcAft>
                <a:spcPts val="0"/>
              </a:spcAft>
              <a:buClr>
                <a:srgbClr val="474A55"/>
              </a:buClr>
              <a:buSzPts val="1200"/>
              <a:buNone/>
              <a:defRPr b="1" sz="1200"/>
            </a:lvl9pPr>
          </a:lstStyle>
          <a:p/>
        </p:txBody>
      </p:sp>
      <p:sp>
        <p:nvSpPr>
          <p:cNvPr id="904" name="Google Shape;904;p53"/>
          <p:cNvSpPr txBox="1"/>
          <p:nvPr>
            <p:ph idx="4" type="body"/>
          </p:nvPr>
        </p:nvSpPr>
        <p:spPr>
          <a:xfrm>
            <a:off x="5657813" y="2487479"/>
            <a:ext cx="3120390" cy="2084521"/>
          </a:xfrm>
          <a:prstGeom prst="rect">
            <a:avLst/>
          </a:prstGeom>
          <a:noFill/>
          <a:ln>
            <a:noFill/>
          </a:ln>
        </p:spPr>
        <p:txBody>
          <a:bodyPr anchorCtr="0" anchor="t" bIns="34275" lIns="68575" spcFirstLastPara="1" rIns="68575" wrap="square" tIns="34275">
            <a:noAutofit/>
          </a:bodyPr>
          <a:lstStyle>
            <a:lvl1pPr indent="-317500" lvl="0" marL="457200" algn="l">
              <a:lnSpc>
                <a:spcPct val="111000"/>
              </a:lnSpc>
              <a:spcBef>
                <a:spcPts val="700"/>
              </a:spcBef>
              <a:spcAft>
                <a:spcPts val="0"/>
              </a:spcAft>
              <a:buClr>
                <a:srgbClr val="464B56"/>
              </a:buClr>
              <a:buSzPts val="1400"/>
              <a:buChar char="–"/>
              <a:defRPr/>
            </a:lvl1pPr>
            <a:lvl2pPr indent="-317500" lvl="1" marL="914400" algn="l">
              <a:lnSpc>
                <a:spcPct val="111000"/>
              </a:lnSpc>
              <a:spcBef>
                <a:spcPts val="700"/>
              </a:spcBef>
              <a:spcAft>
                <a:spcPts val="0"/>
              </a:spcAft>
              <a:buClr>
                <a:srgbClr val="464B56"/>
              </a:buClr>
              <a:buSzPts val="1400"/>
              <a:buChar char="–"/>
              <a:defRPr/>
            </a:lvl2pPr>
            <a:lvl3pPr indent="-317500" lvl="2" marL="1371600" algn="l">
              <a:lnSpc>
                <a:spcPct val="111000"/>
              </a:lnSpc>
              <a:spcBef>
                <a:spcPts val="700"/>
              </a:spcBef>
              <a:spcAft>
                <a:spcPts val="0"/>
              </a:spcAft>
              <a:buClr>
                <a:srgbClr val="464B56"/>
              </a:buClr>
              <a:buSzPts val="1400"/>
              <a:buChar char="–"/>
              <a:defRPr/>
            </a:lvl3pPr>
            <a:lvl4pPr indent="-317500" lvl="3" marL="1828800" algn="l">
              <a:lnSpc>
                <a:spcPct val="111000"/>
              </a:lnSpc>
              <a:spcBef>
                <a:spcPts val="700"/>
              </a:spcBef>
              <a:spcAft>
                <a:spcPts val="0"/>
              </a:spcAft>
              <a:buClr>
                <a:srgbClr val="464B56"/>
              </a:buClr>
              <a:buSzPts val="1400"/>
              <a:buChar char="–"/>
              <a:defRPr/>
            </a:lvl4pPr>
            <a:lvl5pPr indent="-317500" lvl="4" marL="2286000" algn="l">
              <a:lnSpc>
                <a:spcPct val="111000"/>
              </a:lnSpc>
              <a:spcBef>
                <a:spcPts val="700"/>
              </a:spcBef>
              <a:spcAft>
                <a:spcPts val="0"/>
              </a:spcAft>
              <a:buClr>
                <a:srgbClr val="464B56"/>
              </a:buClr>
              <a:buSzPts val="1400"/>
              <a:buChar char="–"/>
              <a:defRPr/>
            </a:lvl5pPr>
            <a:lvl6pPr indent="-317500" lvl="5" marL="2743200" algn="l">
              <a:lnSpc>
                <a:spcPct val="111000"/>
              </a:lnSpc>
              <a:spcBef>
                <a:spcPts val="700"/>
              </a:spcBef>
              <a:spcAft>
                <a:spcPts val="0"/>
              </a:spcAft>
              <a:buClr>
                <a:srgbClr val="474A55"/>
              </a:buClr>
              <a:buSzPts val="1400"/>
              <a:buChar char="–"/>
              <a:defRPr/>
            </a:lvl6pPr>
            <a:lvl7pPr indent="-317500" lvl="6" marL="3200400" algn="l">
              <a:lnSpc>
                <a:spcPct val="111000"/>
              </a:lnSpc>
              <a:spcBef>
                <a:spcPts val="700"/>
              </a:spcBef>
              <a:spcAft>
                <a:spcPts val="0"/>
              </a:spcAft>
              <a:buClr>
                <a:srgbClr val="474A55"/>
              </a:buClr>
              <a:buSzPts val="1400"/>
              <a:buChar char="–"/>
              <a:defRPr/>
            </a:lvl7pPr>
            <a:lvl8pPr indent="-317500" lvl="7" marL="3657600" algn="l">
              <a:lnSpc>
                <a:spcPct val="111000"/>
              </a:lnSpc>
              <a:spcBef>
                <a:spcPts val="700"/>
              </a:spcBef>
              <a:spcAft>
                <a:spcPts val="0"/>
              </a:spcAft>
              <a:buClr>
                <a:srgbClr val="474A55"/>
              </a:buClr>
              <a:buSzPts val="1400"/>
              <a:buChar char="–"/>
              <a:defRPr/>
            </a:lvl8pPr>
            <a:lvl9pPr indent="-317500" lvl="8" marL="4114800" algn="l">
              <a:lnSpc>
                <a:spcPct val="111000"/>
              </a:lnSpc>
              <a:spcBef>
                <a:spcPts val="700"/>
              </a:spcBef>
              <a:spcAft>
                <a:spcPts val="0"/>
              </a:spcAft>
              <a:buClr>
                <a:srgbClr val="474A55"/>
              </a:buClr>
              <a:buSzPts val="1400"/>
              <a:buChar char="–"/>
              <a:defRPr/>
            </a:lvl9pPr>
          </a:lstStyle>
          <a:p/>
        </p:txBody>
      </p:sp>
      <p:sp>
        <p:nvSpPr>
          <p:cNvPr id="905" name="Google Shape;905;p53"/>
          <p:cNvSpPr txBox="1"/>
          <p:nvPr>
            <p:ph idx="10" type="dt"/>
          </p:nvPr>
        </p:nvSpPr>
        <p:spPr>
          <a:xfrm>
            <a:off x="6720803" y="4722461"/>
            <a:ext cx="20574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6" name="Google Shape;906;p53"/>
          <p:cNvSpPr txBox="1"/>
          <p:nvPr>
            <p:ph idx="11" type="ftr"/>
          </p:nvPr>
        </p:nvSpPr>
        <p:spPr>
          <a:xfrm>
            <a:off x="2200274" y="4722461"/>
            <a:ext cx="4250531"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7" name="Google Shape;907;p53"/>
          <p:cNvSpPr txBox="1"/>
          <p:nvPr>
            <p:ph idx="12" type="sldNum"/>
          </p:nvPr>
        </p:nvSpPr>
        <p:spPr>
          <a:xfrm>
            <a:off x="384749" y="542496"/>
            <a:ext cx="1413261" cy="453202"/>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8" name="Shape 908"/>
        <p:cNvGrpSpPr/>
        <p:nvPr/>
      </p:nvGrpSpPr>
      <p:grpSpPr>
        <a:xfrm>
          <a:off x="0" y="0"/>
          <a:ext cx="0" cy="0"/>
          <a:chOff x="0" y="0"/>
          <a:chExt cx="0" cy="0"/>
        </a:xfrm>
      </p:grpSpPr>
      <p:sp>
        <p:nvSpPr>
          <p:cNvPr id="909" name="Google Shape;909;p54"/>
          <p:cNvSpPr txBox="1"/>
          <p:nvPr>
            <p:ph type="title"/>
          </p:nvPr>
        </p:nvSpPr>
        <p:spPr>
          <a:xfrm>
            <a:off x="2200275" y="426259"/>
            <a:ext cx="6577928" cy="1170537"/>
          </a:xfrm>
          <a:prstGeom prst="rect">
            <a:avLst/>
          </a:prstGeom>
          <a:noFill/>
          <a:ln>
            <a:noFill/>
          </a:ln>
        </p:spPr>
        <p:txBody>
          <a:bodyPr anchorCtr="0" anchor="t" bIns="34275" lIns="68575" spcFirstLastPara="1" rIns="68575" wrap="square" tIns="34275">
            <a:noAutofit/>
          </a:bodyPr>
          <a:lstStyle>
            <a:lvl1pPr lvl="0" algn="l">
              <a:lnSpc>
                <a:spcPct val="99000"/>
              </a:lnSpc>
              <a:spcBef>
                <a:spcPts val="0"/>
              </a:spcBef>
              <a:spcAft>
                <a:spcPts val="0"/>
              </a:spcAft>
              <a:buClr>
                <a:srgbClr val="464B5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0" name="Google Shape;910;p54"/>
          <p:cNvSpPr txBox="1"/>
          <p:nvPr>
            <p:ph idx="10" type="dt"/>
          </p:nvPr>
        </p:nvSpPr>
        <p:spPr>
          <a:xfrm>
            <a:off x="6720803" y="4722461"/>
            <a:ext cx="20574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1" name="Google Shape;911;p54"/>
          <p:cNvSpPr txBox="1"/>
          <p:nvPr>
            <p:ph idx="11" type="ftr"/>
          </p:nvPr>
        </p:nvSpPr>
        <p:spPr>
          <a:xfrm>
            <a:off x="2200274" y="4722461"/>
            <a:ext cx="4250531"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2" name="Google Shape;912;p54"/>
          <p:cNvSpPr txBox="1"/>
          <p:nvPr>
            <p:ph idx="12" type="sldNum"/>
          </p:nvPr>
        </p:nvSpPr>
        <p:spPr>
          <a:xfrm>
            <a:off x="384749" y="542496"/>
            <a:ext cx="1413261" cy="453202"/>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bg>
      <p:bgPr>
        <a:solidFill>
          <a:schemeClr val="lt2"/>
        </a:solidFill>
      </p:bgPr>
    </p:bg>
    <p:spTree>
      <p:nvGrpSpPr>
        <p:cNvPr id="913" name="Shape 913"/>
        <p:cNvGrpSpPr/>
        <p:nvPr/>
      </p:nvGrpSpPr>
      <p:grpSpPr>
        <a:xfrm>
          <a:off x="0" y="0"/>
          <a:ext cx="0" cy="0"/>
          <a:chOff x="0" y="0"/>
          <a:chExt cx="0" cy="0"/>
        </a:xfrm>
      </p:grpSpPr>
      <p:grpSp>
        <p:nvGrpSpPr>
          <p:cNvPr id="914" name="Google Shape;914;p55" title="Feathers"/>
          <p:cNvGrpSpPr/>
          <p:nvPr/>
        </p:nvGrpSpPr>
        <p:grpSpPr>
          <a:xfrm>
            <a:off x="300535" y="271819"/>
            <a:ext cx="2621984" cy="4653291"/>
            <a:chOff x="400714" y="362425"/>
            <a:chExt cx="3495979" cy="6204388"/>
          </a:xfrm>
        </p:grpSpPr>
        <p:sp>
          <p:nvSpPr>
            <p:cNvPr id="915" name="Google Shape;915;p55"/>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16" name="Google Shape;916;p55"/>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917" name="Google Shape;917;p55"/>
          <p:cNvSpPr txBox="1"/>
          <p:nvPr>
            <p:ph idx="10" type="dt"/>
          </p:nvPr>
        </p:nvSpPr>
        <p:spPr>
          <a:xfrm>
            <a:off x="6720803" y="4722461"/>
            <a:ext cx="20574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8" name="Google Shape;918;p55"/>
          <p:cNvSpPr txBox="1"/>
          <p:nvPr>
            <p:ph idx="11" type="ftr"/>
          </p:nvPr>
        </p:nvSpPr>
        <p:spPr>
          <a:xfrm>
            <a:off x="2200274" y="4722461"/>
            <a:ext cx="4250531"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9" name="Google Shape;919;p55"/>
          <p:cNvSpPr txBox="1"/>
          <p:nvPr>
            <p:ph idx="12" type="sldNum"/>
          </p:nvPr>
        </p:nvSpPr>
        <p:spPr>
          <a:xfrm>
            <a:off x="384749" y="542496"/>
            <a:ext cx="1413261" cy="453202"/>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0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20" name="Shape 920"/>
        <p:cNvGrpSpPr/>
        <p:nvPr/>
      </p:nvGrpSpPr>
      <p:grpSpPr>
        <a:xfrm>
          <a:off x="0" y="0"/>
          <a:ext cx="0" cy="0"/>
          <a:chOff x="0" y="0"/>
          <a:chExt cx="0" cy="0"/>
        </a:xfrm>
      </p:grpSpPr>
      <p:sp>
        <p:nvSpPr>
          <p:cNvPr id="921" name="Google Shape;921;p56" title="Feather"/>
          <p:cNvSpPr/>
          <p:nvPr/>
        </p:nvSpPr>
        <p:spPr>
          <a:xfrm flipH="1" rot="2047334">
            <a:off x="6429343" y="340261"/>
            <a:ext cx="2557084" cy="4392971"/>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2" name="Google Shape;922;p56"/>
          <p:cNvSpPr txBox="1"/>
          <p:nvPr>
            <p:ph type="title"/>
          </p:nvPr>
        </p:nvSpPr>
        <p:spPr>
          <a:xfrm>
            <a:off x="6357366" y="1127930"/>
            <a:ext cx="2420786" cy="1265943"/>
          </a:xfrm>
          <a:prstGeom prst="rect">
            <a:avLst/>
          </a:prstGeom>
          <a:noFill/>
          <a:ln>
            <a:noFill/>
          </a:ln>
        </p:spPr>
        <p:txBody>
          <a:bodyPr anchorCtr="0" anchor="b" bIns="34275" lIns="68575" spcFirstLastPara="1" rIns="68575" wrap="square" tIns="34275">
            <a:noAutofit/>
          </a:bodyPr>
          <a:lstStyle>
            <a:lvl1pPr lvl="0" algn="l">
              <a:lnSpc>
                <a:spcPct val="104000"/>
              </a:lnSpc>
              <a:spcBef>
                <a:spcPts val="0"/>
              </a:spcBef>
              <a:spcAft>
                <a:spcPts val="0"/>
              </a:spcAft>
              <a:buClr>
                <a:srgbClr val="464B56"/>
              </a:buClr>
              <a:buSzPts val="2600"/>
              <a:buFont typeface="Century Schoolbook"/>
              <a:buNone/>
              <a:defRPr sz="2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3" name="Google Shape;923;p56"/>
          <p:cNvSpPr txBox="1"/>
          <p:nvPr>
            <p:ph idx="1" type="body"/>
          </p:nvPr>
        </p:nvSpPr>
        <p:spPr>
          <a:xfrm>
            <a:off x="365797" y="331061"/>
            <a:ext cx="5697780" cy="4240939"/>
          </a:xfrm>
          <a:prstGeom prst="rect">
            <a:avLst/>
          </a:prstGeom>
          <a:noFill/>
          <a:ln>
            <a:noFill/>
          </a:ln>
        </p:spPr>
        <p:txBody>
          <a:bodyPr anchorCtr="0" anchor="t" bIns="34275" lIns="68575" spcFirstLastPara="1" rIns="68575" wrap="square" tIns="34275">
            <a:noAutofit/>
          </a:bodyPr>
          <a:lstStyle>
            <a:lvl1pPr indent="-323850" lvl="0" marL="457200" algn="l">
              <a:lnSpc>
                <a:spcPct val="111000"/>
              </a:lnSpc>
              <a:spcBef>
                <a:spcPts val="700"/>
              </a:spcBef>
              <a:spcAft>
                <a:spcPts val="0"/>
              </a:spcAft>
              <a:buClr>
                <a:srgbClr val="464B56"/>
              </a:buClr>
              <a:buSzPts val="1500"/>
              <a:buChar char="–"/>
              <a:defRPr sz="1500"/>
            </a:lvl1pPr>
            <a:lvl2pPr indent="-317500" lvl="1" marL="914400" algn="l">
              <a:lnSpc>
                <a:spcPct val="111000"/>
              </a:lnSpc>
              <a:spcBef>
                <a:spcPts val="700"/>
              </a:spcBef>
              <a:spcAft>
                <a:spcPts val="0"/>
              </a:spcAft>
              <a:buClr>
                <a:srgbClr val="464B56"/>
              </a:buClr>
              <a:buSzPts val="1400"/>
              <a:buChar char="–"/>
              <a:defRPr sz="1400"/>
            </a:lvl2pPr>
            <a:lvl3pPr indent="-304800" lvl="2" marL="1371600" algn="l">
              <a:lnSpc>
                <a:spcPct val="111000"/>
              </a:lnSpc>
              <a:spcBef>
                <a:spcPts val="700"/>
              </a:spcBef>
              <a:spcAft>
                <a:spcPts val="0"/>
              </a:spcAft>
              <a:buClr>
                <a:srgbClr val="464B56"/>
              </a:buClr>
              <a:buSzPts val="1200"/>
              <a:buChar char="–"/>
              <a:defRPr sz="1200"/>
            </a:lvl3pPr>
            <a:lvl4pPr indent="-298450" lvl="3" marL="1828800" algn="l">
              <a:lnSpc>
                <a:spcPct val="111000"/>
              </a:lnSpc>
              <a:spcBef>
                <a:spcPts val="700"/>
              </a:spcBef>
              <a:spcAft>
                <a:spcPts val="0"/>
              </a:spcAft>
              <a:buClr>
                <a:srgbClr val="464B56"/>
              </a:buClr>
              <a:buSzPts val="1100"/>
              <a:buChar char="–"/>
              <a:defRPr sz="1100"/>
            </a:lvl4pPr>
            <a:lvl5pPr indent="-298450" lvl="4" marL="2286000" algn="l">
              <a:lnSpc>
                <a:spcPct val="111000"/>
              </a:lnSpc>
              <a:spcBef>
                <a:spcPts val="700"/>
              </a:spcBef>
              <a:spcAft>
                <a:spcPts val="0"/>
              </a:spcAft>
              <a:buClr>
                <a:srgbClr val="464B56"/>
              </a:buClr>
              <a:buSzPts val="1100"/>
              <a:buChar char="–"/>
              <a:defRPr sz="1100"/>
            </a:lvl5pPr>
            <a:lvl6pPr indent="-298450" lvl="5" marL="2743200" algn="l">
              <a:lnSpc>
                <a:spcPct val="111000"/>
              </a:lnSpc>
              <a:spcBef>
                <a:spcPts val="700"/>
              </a:spcBef>
              <a:spcAft>
                <a:spcPts val="0"/>
              </a:spcAft>
              <a:buClr>
                <a:srgbClr val="474A55"/>
              </a:buClr>
              <a:buSzPts val="1100"/>
              <a:buChar char="–"/>
              <a:defRPr sz="1100"/>
            </a:lvl6pPr>
            <a:lvl7pPr indent="-298450" lvl="6" marL="3200400" algn="l">
              <a:lnSpc>
                <a:spcPct val="111000"/>
              </a:lnSpc>
              <a:spcBef>
                <a:spcPts val="700"/>
              </a:spcBef>
              <a:spcAft>
                <a:spcPts val="0"/>
              </a:spcAft>
              <a:buClr>
                <a:srgbClr val="474A55"/>
              </a:buClr>
              <a:buSzPts val="1100"/>
              <a:buChar char="–"/>
              <a:defRPr sz="1100"/>
            </a:lvl7pPr>
            <a:lvl8pPr indent="-298450" lvl="7" marL="3657600" algn="l">
              <a:lnSpc>
                <a:spcPct val="111000"/>
              </a:lnSpc>
              <a:spcBef>
                <a:spcPts val="700"/>
              </a:spcBef>
              <a:spcAft>
                <a:spcPts val="0"/>
              </a:spcAft>
              <a:buClr>
                <a:srgbClr val="474A55"/>
              </a:buClr>
              <a:buSzPts val="1100"/>
              <a:buChar char="–"/>
              <a:defRPr sz="1100"/>
            </a:lvl8pPr>
            <a:lvl9pPr indent="-298450" lvl="8" marL="4114800" algn="l">
              <a:lnSpc>
                <a:spcPct val="111000"/>
              </a:lnSpc>
              <a:spcBef>
                <a:spcPts val="700"/>
              </a:spcBef>
              <a:spcAft>
                <a:spcPts val="0"/>
              </a:spcAft>
              <a:buClr>
                <a:srgbClr val="474A55"/>
              </a:buClr>
              <a:buSzPts val="1100"/>
              <a:buChar char="–"/>
              <a:defRPr sz="1100"/>
            </a:lvl9pPr>
          </a:lstStyle>
          <a:p/>
        </p:txBody>
      </p:sp>
      <p:sp>
        <p:nvSpPr>
          <p:cNvPr id="924" name="Google Shape;924;p56"/>
          <p:cNvSpPr txBox="1"/>
          <p:nvPr>
            <p:ph idx="2" type="body"/>
          </p:nvPr>
        </p:nvSpPr>
        <p:spPr>
          <a:xfrm>
            <a:off x="6357366" y="2417852"/>
            <a:ext cx="2420786" cy="2154148"/>
          </a:xfrm>
          <a:prstGeom prst="rect">
            <a:avLst/>
          </a:prstGeom>
          <a:noFill/>
          <a:ln>
            <a:noFill/>
          </a:ln>
        </p:spPr>
        <p:txBody>
          <a:bodyPr anchorCtr="0" anchor="t" bIns="34275" lIns="68575" spcFirstLastPara="1" rIns="68575" wrap="square" tIns="34275">
            <a:noAutofit/>
          </a:bodyPr>
          <a:lstStyle>
            <a:lvl1pPr indent="-228600" lvl="0" marL="457200" algn="l">
              <a:lnSpc>
                <a:spcPct val="111000"/>
              </a:lnSpc>
              <a:spcBef>
                <a:spcPts val="1100"/>
              </a:spcBef>
              <a:spcAft>
                <a:spcPts val="0"/>
              </a:spcAft>
              <a:buClr>
                <a:srgbClr val="464B56"/>
              </a:buClr>
              <a:buSzPts val="1200"/>
              <a:buNone/>
              <a:defRPr sz="1200"/>
            </a:lvl1pPr>
            <a:lvl2pPr indent="-228600" lvl="1" marL="914400" algn="l">
              <a:lnSpc>
                <a:spcPct val="111000"/>
              </a:lnSpc>
              <a:spcBef>
                <a:spcPts val="700"/>
              </a:spcBef>
              <a:spcAft>
                <a:spcPts val="0"/>
              </a:spcAft>
              <a:buClr>
                <a:srgbClr val="464B56"/>
              </a:buClr>
              <a:buSzPts val="1100"/>
              <a:buNone/>
              <a:defRPr sz="1100"/>
            </a:lvl2pPr>
            <a:lvl3pPr indent="-228600" lvl="2" marL="1371600" algn="l">
              <a:lnSpc>
                <a:spcPct val="111000"/>
              </a:lnSpc>
              <a:spcBef>
                <a:spcPts val="700"/>
              </a:spcBef>
              <a:spcAft>
                <a:spcPts val="0"/>
              </a:spcAft>
              <a:buClr>
                <a:srgbClr val="464B56"/>
              </a:buClr>
              <a:buSzPts val="900"/>
              <a:buNone/>
              <a:defRPr sz="900"/>
            </a:lvl3pPr>
            <a:lvl4pPr indent="-228600" lvl="3" marL="1828800" algn="l">
              <a:lnSpc>
                <a:spcPct val="111000"/>
              </a:lnSpc>
              <a:spcBef>
                <a:spcPts val="700"/>
              </a:spcBef>
              <a:spcAft>
                <a:spcPts val="0"/>
              </a:spcAft>
              <a:buClr>
                <a:srgbClr val="464B56"/>
              </a:buClr>
              <a:buSzPts val="800"/>
              <a:buNone/>
              <a:defRPr sz="800"/>
            </a:lvl4pPr>
            <a:lvl5pPr indent="-228600" lvl="4" marL="2286000" algn="l">
              <a:lnSpc>
                <a:spcPct val="111000"/>
              </a:lnSpc>
              <a:spcBef>
                <a:spcPts val="700"/>
              </a:spcBef>
              <a:spcAft>
                <a:spcPts val="0"/>
              </a:spcAft>
              <a:buClr>
                <a:srgbClr val="464B56"/>
              </a:buClr>
              <a:buSzPts val="800"/>
              <a:buNone/>
              <a:defRPr sz="800"/>
            </a:lvl5pPr>
            <a:lvl6pPr indent="-228600" lvl="5" marL="2743200" algn="l">
              <a:lnSpc>
                <a:spcPct val="111000"/>
              </a:lnSpc>
              <a:spcBef>
                <a:spcPts val="700"/>
              </a:spcBef>
              <a:spcAft>
                <a:spcPts val="0"/>
              </a:spcAft>
              <a:buClr>
                <a:srgbClr val="474A55"/>
              </a:buClr>
              <a:buSzPts val="800"/>
              <a:buNone/>
              <a:defRPr sz="800"/>
            </a:lvl6pPr>
            <a:lvl7pPr indent="-228600" lvl="6" marL="3200400" algn="l">
              <a:lnSpc>
                <a:spcPct val="111000"/>
              </a:lnSpc>
              <a:spcBef>
                <a:spcPts val="700"/>
              </a:spcBef>
              <a:spcAft>
                <a:spcPts val="0"/>
              </a:spcAft>
              <a:buClr>
                <a:srgbClr val="474A55"/>
              </a:buClr>
              <a:buSzPts val="800"/>
              <a:buNone/>
              <a:defRPr sz="800"/>
            </a:lvl7pPr>
            <a:lvl8pPr indent="-228600" lvl="7" marL="3657600" algn="l">
              <a:lnSpc>
                <a:spcPct val="111000"/>
              </a:lnSpc>
              <a:spcBef>
                <a:spcPts val="700"/>
              </a:spcBef>
              <a:spcAft>
                <a:spcPts val="0"/>
              </a:spcAft>
              <a:buClr>
                <a:srgbClr val="474A55"/>
              </a:buClr>
              <a:buSzPts val="800"/>
              <a:buNone/>
              <a:defRPr sz="800"/>
            </a:lvl8pPr>
            <a:lvl9pPr indent="-228600" lvl="8" marL="4114800" algn="l">
              <a:lnSpc>
                <a:spcPct val="111000"/>
              </a:lnSpc>
              <a:spcBef>
                <a:spcPts val="700"/>
              </a:spcBef>
              <a:spcAft>
                <a:spcPts val="0"/>
              </a:spcAft>
              <a:buClr>
                <a:srgbClr val="474A55"/>
              </a:buClr>
              <a:buSzPts val="800"/>
              <a:buNone/>
              <a:defRPr sz="800"/>
            </a:lvl9pPr>
          </a:lstStyle>
          <a:p/>
        </p:txBody>
      </p:sp>
      <p:sp>
        <p:nvSpPr>
          <p:cNvPr id="925" name="Google Shape;925;p56"/>
          <p:cNvSpPr txBox="1"/>
          <p:nvPr>
            <p:ph idx="10" type="dt"/>
          </p:nvPr>
        </p:nvSpPr>
        <p:spPr>
          <a:xfrm>
            <a:off x="6357416" y="4714875"/>
            <a:ext cx="2420786"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6" name="Google Shape;926;p56"/>
          <p:cNvSpPr txBox="1"/>
          <p:nvPr>
            <p:ph idx="11" type="ftr"/>
          </p:nvPr>
        </p:nvSpPr>
        <p:spPr>
          <a:xfrm>
            <a:off x="365797" y="4714875"/>
            <a:ext cx="569778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7" name="Google Shape;927;p56"/>
          <p:cNvSpPr txBox="1"/>
          <p:nvPr>
            <p:ph idx="12" type="sldNum"/>
          </p:nvPr>
        </p:nvSpPr>
        <p:spPr>
          <a:xfrm>
            <a:off x="6357366" y="280203"/>
            <a:ext cx="2420786" cy="612361"/>
          </a:xfrm>
          <a:prstGeom prst="rect">
            <a:avLst/>
          </a:prstGeom>
          <a:noFill/>
          <a:ln>
            <a:noFill/>
          </a:ln>
        </p:spPr>
        <p:txBody>
          <a:bodyPr anchorCtr="0" anchor="t" bIns="34275" lIns="68575" spcFirstLastPara="1" rIns="68575" wrap="square" tIns="34275">
            <a:noAutofit/>
          </a:bodyPr>
          <a:lstStyle>
            <a:lvl1pPr indent="0" lvl="0"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1pPr>
            <a:lvl2pPr indent="0" lvl="1"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2pPr>
            <a:lvl3pPr indent="0" lvl="2"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3pPr>
            <a:lvl4pPr indent="0" lvl="3"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4pPr>
            <a:lvl5pPr indent="0" lvl="4"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5pPr>
            <a:lvl6pPr indent="0" lvl="5"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6pPr>
            <a:lvl7pPr indent="0" lvl="6"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7pPr>
            <a:lvl8pPr indent="0" lvl="7"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8pPr>
            <a:lvl9pPr indent="0" lvl="8"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0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28" name="Shape 928"/>
        <p:cNvGrpSpPr/>
        <p:nvPr/>
      </p:nvGrpSpPr>
      <p:grpSpPr>
        <a:xfrm>
          <a:off x="0" y="0"/>
          <a:ext cx="0" cy="0"/>
          <a:chOff x="0" y="0"/>
          <a:chExt cx="0" cy="0"/>
        </a:xfrm>
      </p:grpSpPr>
      <p:sp>
        <p:nvSpPr>
          <p:cNvPr id="929" name="Google Shape;929;p57" title="Feather"/>
          <p:cNvSpPr/>
          <p:nvPr/>
        </p:nvSpPr>
        <p:spPr>
          <a:xfrm flipH="1" rot="2047334">
            <a:off x="6429343" y="340261"/>
            <a:ext cx="2557084" cy="4392971"/>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30" name="Google Shape;930;p57"/>
          <p:cNvSpPr txBox="1"/>
          <p:nvPr>
            <p:ph type="title"/>
          </p:nvPr>
        </p:nvSpPr>
        <p:spPr>
          <a:xfrm>
            <a:off x="6357366" y="1127932"/>
            <a:ext cx="2422969" cy="1265943"/>
          </a:xfrm>
          <a:prstGeom prst="rect">
            <a:avLst/>
          </a:prstGeom>
          <a:noFill/>
          <a:ln>
            <a:noFill/>
          </a:ln>
        </p:spPr>
        <p:txBody>
          <a:bodyPr anchorCtr="0" anchor="b" bIns="34275" lIns="68575" spcFirstLastPara="1" rIns="68575" wrap="square" tIns="34275">
            <a:noAutofit/>
          </a:bodyPr>
          <a:lstStyle>
            <a:lvl1pPr lvl="0" algn="l">
              <a:lnSpc>
                <a:spcPct val="104000"/>
              </a:lnSpc>
              <a:spcBef>
                <a:spcPts val="0"/>
              </a:spcBef>
              <a:spcAft>
                <a:spcPts val="0"/>
              </a:spcAft>
              <a:buClr>
                <a:srgbClr val="464B56"/>
              </a:buClr>
              <a:buSzPts val="2600"/>
              <a:buFont typeface="Century Schoolbook"/>
              <a:buNone/>
              <a:defRPr sz="2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1" name="Google Shape;931;p57"/>
          <p:cNvSpPr/>
          <p:nvPr>
            <p:ph idx="2" type="pic"/>
          </p:nvPr>
        </p:nvSpPr>
        <p:spPr>
          <a:xfrm>
            <a:off x="0" y="0"/>
            <a:ext cx="6076988" cy="5143499"/>
          </a:xfrm>
          <a:prstGeom prst="rect">
            <a:avLst/>
          </a:prstGeom>
          <a:noFill/>
          <a:ln>
            <a:noFill/>
          </a:ln>
        </p:spPr>
        <p:txBody>
          <a:bodyPr anchorCtr="0" anchor="t" bIns="34275" lIns="68575" spcFirstLastPara="1" rIns="68575" wrap="square" tIns="34275">
            <a:noAutofit/>
          </a:bodyPr>
          <a:lstStyle>
            <a:lvl1pPr lvl="0" marR="0" rtl="0" algn="l">
              <a:lnSpc>
                <a:spcPct val="111000"/>
              </a:lnSpc>
              <a:spcBef>
                <a:spcPts val="700"/>
              </a:spcBef>
              <a:spcAft>
                <a:spcPts val="0"/>
              </a:spcAft>
              <a:buClr>
                <a:srgbClr val="464B56"/>
              </a:buClr>
              <a:buSzPts val="2400"/>
              <a:buFont typeface="Corbel"/>
              <a:buNone/>
              <a:defRPr b="0" i="0" sz="2400" u="none" cap="none" strike="noStrike">
                <a:solidFill>
                  <a:srgbClr val="464B56"/>
                </a:solidFill>
                <a:latin typeface="Calibri"/>
                <a:ea typeface="Calibri"/>
                <a:cs typeface="Calibri"/>
                <a:sym typeface="Calibri"/>
              </a:defRPr>
            </a:lvl1pPr>
            <a:lvl2pPr lvl="1" marR="0" rtl="0" algn="l">
              <a:lnSpc>
                <a:spcPct val="111000"/>
              </a:lnSpc>
              <a:spcBef>
                <a:spcPts val="700"/>
              </a:spcBef>
              <a:spcAft>
                <a:spcPts val="0"/>
              </a:spcAft>
              <a:buClr>
                <a:srgbClr val="464B56"/>
              </a:buClr>
              <a:buSzPts val="2100"/>
              <a:buFont typeface="Corbel"/>
              <a:buNone/>
              <a:defRPr b="0" i="0" sz="2100" u="none" cap="none" strike="noStrike">
                <a:solidFill>
                  <a:srgbClr val="464B56"/>
                </a:solidFill>
                <a:latin typeface="Calibri"/>
                <a:ea typeface="Calibri"/>
                <a:cs typeface="Calibri"/>
                <a:sym typeface="Calibri"/>
              </a:defRPr>
            </a:lvl2pPr>
            <a:lvl3pPr lvl="2" marR="0" rtl="0" algn="l">
              <a:lnSpc>
                <a:spcPct val="111000"/>
              </a:lnSpc>
              <a:spcBef>
                <a:spcPts val="700"/>
              </a:spcBef>
              <a:spcAft>
                <a:spcPts val="0"/>
              </a:spcAft>
              <a:buClr>
                <a:srgbClr val="464B56"/>
              </a:buClr>
              <a:buSzPts val="1800"/>
              <a:buFont typeface="Corbel"/>
              <a:buNone/>
              <a:defRPr b="0" i="1" sz="1800" u="none" cap="none" strike="noStrike">
                <a:solidFill>
                  <a:srgbClr val="464B56"/>
                </a:solidFill>
                <a:latin typeface="Calibri"/>
                <a:ea typeface="Calibri"/>
                <a:cs typeface="Calibri"/>
                <a:sym typeface="Calibri"/>
              </a:defRPr>
            </a:lvl3pPr>
            <a:lvl4pPr lvl="3" marR="0" rtl="0" algn="l">
              <a:lnSpc>
                <a:spcPct val="111000"/>
              </a:lnSpc>
              <a:spcBef>
                <a:spcPts val="700"/>
              </a:spcBef>
              <a:spcAft>
                <a:spcPts val="0"/>
              </a:spcAft>
              <a:buClr>
                <a:srgbClr val="464B56"/>
              </a:buClr>
              <a:buSzPts val="1500"/>
              <a:buFont typeface="Corbel"/>
              <a:buNone/>
              <a:defRPr b="0" i="0" sz="1500" u="none" cap="none" strike="noStrike">
                <a:solidFill>
                  <a:srgbClr val="464B56"/>
                </a:solidFill>
                <a:latin typeface="Calibri"/>
                <a:ea typeface="Calibri"/>
                <a:cs typeface="Calibri"/>
                <a:sym typeface="Calibri"/>
              </a:defRPr>
            </a:lvl4pPr>
            <a:lvl5pPr lvl="4" marR="0" rtl="0" algn="l">
              <a:lnSpc>
                <a:spcPct val="111000"/>
              </a:lnSpc>
              <a:spcBef>
                <a:spcPts val="700"/>
              </a:spcBef>
              <a:spcAft>
                <a:spcPts val="0"/>
              </a:spcAft>
              <a:buClr>
                <a:srgbClr val="464B56"/>
              </a:buClr>
              <a:buSzPts val="1500"/>
              <a:buFont typeface="Corbel"/>
              <a:buNone/>
              <a:defRPr b="0" i="1" sz="1500" u="none" cap="none" strike="noStrike">
                <a:solidFill>
                  <a:srgbClr val="464B56"/>
                </a:solidFill>
                <a:latin typeface="Calibri"/>
                <a:ea typeface="Calibri"/>
                <a:cs typeface="Calibri"/>
                <a:sym typeface="Calibri"/>
              </a:defRPr>
            </a:lvl5pPr>
            <a:lvl6pPr lvl="5" marR="0" rtl="0" algn="l">
              <a:lnSpc>
                <a:spcPct val="111000"/>
              </a:lnSpc>
              <a:spcBef>
                <a:spcPts val="700"/>
              </a:spcBef>
              <a:spcAft>
                <a:spcPts val="0"/>
              </a:spcAft>
              <a:buClr>
                <a:srgbClr val="474A55"/>
              </a:buClr>
              <a:buSzPts val="1500"/>
              <a:buFont typeface="Corbel"/>
              <a:buNone/>
              <a:defRPr b="0" i="0" sz="1500" u="none" cap="none" strike="noStrike">
                <a:solidFill>
                  <a:srgbClr val="474A55"/>
                </a:solidFill>
                <a:latin typeface="Calibri"/>
                <a:ea typeface="Calibri"/>
                <a:cs typeface="Calibri"/>
                <a:sym typeface="Calibri"/>
              </a:defRPr>
            </a:lvl6pPr>
            <a:lvl7pPr lvl="6" marR="0" rtl="0" algn="l">
              <a:lnSpc>
                <a:spcPct val="111000"/>
              </a:lnSpc>
              <a:spcBef>
                <a:spcPts val="700"/>
              </a:spcBef>
              <a:spcAft>
                <a:spcPts val="0"/>
              </a:spcAft>
              <a:buClr>
                <a:srgbClr val="474A55"/>
              </a:buClr>
              <a:buSzPts val="1500"/>
              <a:buFont typeface="Corbel"/>
              <a:buNone/>
              <a:defRPr b="0" i="1" sz="1500" u="none" cap="none" strike="noStrike">
                <a:solidFill>
                  <a:srgbClr val="474A55"/>
                </a:solidFill>
                <a:latin typeface="Calibri"/>
                <a:ea typeface="Calibri"/>
                <a:cs typeface="Calibri"/>
                <a:sym typeface="Calibri"/>
              </a:defRPr>
            </a:lvl7pPr>
            <a:lvl8pPr lvl="7" marR="0" rtl="0" algn="l">
              <a:lnSpc>
                <a:spcPct val="111000"/>
              </a:lnSpc>
              <a:spcBef>
                <a:spcPts val="700"/>
              </a:spcBef>
              <a:spcAft>
                <a:spcPts val="0"/>
              </a:spcAft>
              <a:buClr>
                <a:srgbClr val="474A55"/>
              </a:buClr>
              <a:buSzPts val="1500"/>
              <a:buFont typeface="Corbel"/>
              <a:buNone/>
              <a:defRPr b="0" i="0" sz="1500" u="none" cap="none" strike="noStrike">
                <a:solidFill>
                  <a:srgbClr val="474A55"/>
                </a:solidFill>
                <a:latin typeface="Calibri"/>
                <a:ea typeface="Calibri"/>
                <a:cs typeface="Calibri"/>
                <a:sym typeface="Calibri"/>
              </a:defRPr>
            </a:lvl8pPr>
            <a:lvl9pPr lvl="8" marR="0" rtl="0" algn="l">
              <a:lnSpc>
                <a:spcPct val="111000"/>
              </a:lnSpc>
              <a:spcBef>
                <a:spcPts val="700"/>
              </a:spcBef>
              <a:spcAft>
                <a:spcPts val="0"/>
              </a:spcAft>
              <a:buClr>
                <a:srgbClr val="474A55"/>
              </a:buClr>
              <a:buSzPts val="1500"/>
              <a:buFont typeface="Corbel"/>
              <a:buNone/>
              <a:defRPr b="0" i="1" sz="1500" u="none" cap="none" strike="noStrike">
                <a:solidFill>
                  <a:srgbClr val="474A55"/>
                </a:solidFill>
                <a:latin typeface="Calibri"/>
                <a:ea typeface="Calibri"/>
                <a:cs typeface="Calibri"/>
                <a:sym typeface="Calibri"/>
              </a:defRPr>
            </a:lvl9pPr>
          </a:lstStyle>
          <a:p/>
        </p:txBody>
      </p:sp>
      <p:sp>
        <p:nvSpPr>
          <p:cNvPr id="932" name="Google Shape;932;p57"/>
          <p:cNvSpPr txBox="1"/>
          <p:nvPr>
            <p:ph idx="1" type="body"/>
          </p:nvPr>
        </p:nvSpPr>
        <p:spPr>
          <a:xfrm>
            <a:off x="6357366" y="2417855"/>
            <a:ext cx="2420874" cy="2154145"/>
          </a:xfrm>
          <a:prstGeom prst="rect">
            <a:avLst/>
          </a:prstGeom>
          <a:noFill/>
          <a:ln>
            <a:noFill/>
          </a:ln>
        </p:spPr>
        <p:txBody>
          <a:bodyPr anchorCtr="0" anchor="t" bIns="34275" lIns="68575" spcFirstLastPara="1" rIns="68575" wrap="square" tIns="34275">
            <a:noAutofit/>
          </a:bodyPr>
          <a:lstStyle>
            <a:lvl1pPr indent="-228600" lvl="0" marL="457200" algn="l">
              <a:lnSpc>
                <a:spcPct val="111000"/>
              </a:lnSpc>
              <a:spcBef>
                <a:spcPts val="1100"/>
              </a:spcBef>
              <a:spcAft>
                <a:spcPts val="0"/>
              </a:spcAft>
              <a:buClr>
                <a:srgbClr val="464B56"/>
              </a:buClr>
              <a:buSzPts val="1200"/>
              <a:buNone/>
              <a:defRPr sz="1200"/>
            </a:lvl1pPr>
            <a:lvl2pPr indent="-228600" lvl="1" marL="914400" algn="l">
              <a:lnSpc>
                <a:spcPct val="111000"/>
              </a:lnSpc>
              <a:spcBef>
                <a:spcPts val="700"/>
              </a:spcBef>
              <a:spcAft>
                <a:spcPts val="0"/>
              </a:spcAft>
              <a:buClr>
                <a:srgbClr val="464B56"/>
              </a:buClr>
              <a:buSzPts val="1100"/>
              <a:buNone/>
              <a:defRPr sz="1100"/>
            </a:lvl2pPr>
            <a:lvl3pPr indent="-228600" lvl="2" marL="1371600" algn="l">
              <a:lnSpc>
                <a:spcPct val="111000"/>
              </a:lnSpc>
              <a:spcBef>
                <a:spcPts val="700"/>
              </a:spcBef>
              <a:spcAft>
                <a:spcPts val="0"/>
              </a:spcAft>
              <a:buClr>
                <a:srgbClr val="464B56"/>
              </a:buClr>
              <a:buSzPts val="900"/>
              <a:buNone/>
              <a:defRPr sz="900"/>
            </a:lvl3pPr>
            <a:lvl4pPr indent="-228600" lvl="3" marL="1828800" algn="l">
              <a:lnSpc>
                <a:spcPct val="111000"/>
              </a:lnSpc>
              <a:spcBef>
                <a:spcPts val="700"/>
              </a:spcBef>
              <a:spcAft>
                <a:spcPts val="0"/>
              </a:spcAft>
              <a:buClr>
                <a:srgbClr val="464B56"/>
              </a:buClr>
              <a:buSzPts val="800"/>
              <a:buNone/>
              <a:defRPr sz="800"/>
            </a:lvl4pPr>
            <a:lvl5pPr indent="-228600" lvl="4" marL="2286000" algn="l">
              <a:lnSpc>
                <a:spcPct val="111000"/>
              </a:lnSpc>
              <a:spcBef>
                <a:spcPts val="700"/>
              </a:spcBef>
              <a:spcAft>
                <a:spcPts val="0"/>
              </a:spcAft>
              <a:buClr>
                <a:srgbClr val="464B56"/>
              </a:buClr>
              <a:buSzPts val="800"/>
              <a:buNone/>
              <a:defRPr sz="800"/>
            </a:lvl5pPr>
            <a:lvl6pPr indent="-228600" lvl="5" marL="2743200" algn="l">
              <a:lnSpc>
                <a:spcPct val="111000"/>
              </a:lnSpc>
              <a:spcBef>
                <a:spcPts val="700"/>
              </a:spcBef>
              <a:spcAft>
                <a:spcPts val="0"/>
              </a:spcAft>
              <a:buClr>
                <a:srgbClr val="474A55"/>
              </a:buClr>
              <a:buSzPts val="800"/>
              <a:buNone/>
              <a:defRPr sz="800"/>
            </a:lvl6pPr>
            <a:lvl7pPr indent="-228600" lvl="6" marL="3200400" algn="l">
              <a:lnSpc>
                <a:spcPct val="111000"/>
              </a:lnSpc>
              <a:spcBef>
                <a:spcPts val="700"/>
              </a:spcBef>
              <a:spcAft>
                <a:spcPts val="0"/>
              </a:spcAft>
              <a:buClr>
                <a:srgbClr val="474A55"/>
              </a:buClr>
              <a:buSzPts val="800"/>
              <a:buNone/>
              <a:defRPr sz="800"/>
            </a:lvl7pPr>
            <a:lvl8pPr indent="-228600" lvl="7" marL="3657600" algn="l">
              <a:lnSpc>
                <a:spcPct val="111000"/>
              </a:lnSpc>
              <a:spcBef>
                <a:spcPts val="700"/>
              </a:spcBef>
              <a:spcAft>
                <a:spcPts val="0"/>
              </a:spcAft>
              <a:buClr>
                <a:srgbClr val="474A55"/>
              </a:buClr>
              <a:buSzPts val="800"/>
              <a:buNone/>
              <a:defRPr sz="800"/>
            </a:lvl8pPr>
            <a:lvl9pPr indent="-228600" lvl="8" marL="4114800" algn="l">
              <a:lnSpc>
                <a:spcPct val="111000"/>
              </a:lnSpc>
              <a:spcBef>
                <a:spcPts val="700"/>
              </a:spcBef>
              <a:spcAft>
                <a:spcPts val="0"/>
              </a:spcAft>
              <a:buClr>
                <a:srgbClr val="474A55"/>
              </a:buClr>
              <a:buSzPts val="800"/>
              <a:buNone/>
              <a:defRPr sz="800"/>
            </a:lvl9pPr>
          </a:lstStyle>
          <a:p/>
        </p:txBody>
      </p:sp>
      <p:sp>
        <p:nvSpPr>
          <p:cNvPr id="933" name="Google Shape;933;p57"/>
          <p:cNvSpPr txBox="1"/>
          <p:nvPr>
            <p:ph idx="10" type="dt"/>
          </p:nvPr>
        </p:nvSpPr>
        <p:spPr>
          <a:xfrm>
            <a:off x="6357366" y="4718304"/>
            <a:ext cx="2420874"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4" name="Google Shape;934;p57"/>
          <p:cNvSpPr txBox="1"/>
          <p:nvPr>
            <p:ph idx="11" type="ftr"/>
          </p:nvPr>
        </p:nvSpPr>
        <p:spPr>
          <a:xfrm>
            <a:off x="365798" y="4718304"/>
            <a:ext cx="569899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5" name="Google Shape;935;p57"/>
          <p:cNvSpPr txBox="1"/>
          <p:nvPr>
            <p:ph idx="12" type="sldNum"/>
          </p:nvPr>
        </p:nvSpPr>
        <p:spPr>
          <a:xfrm>
            <a:off x="6357366" y="280205"/>
            <a:ext cx="2420874" cy="612362"/>
          </a:xfrm>
          <a:prstGeom prst="rect">
            <a:avLst/>
          </a:prstGeom>
          <a:noFill/>
          <a:ln>
            <a:noFill/>
          </a:ln>
        </p:spPr>
        <p:txBody>
          <a:bodyPr anchorCtr="0" anchor="t" bIns="34275" lIns="68575" spcFirstLastPara="1" rIns="68575" wrap="square" tIns="34275">
            <a:noAutofit/>
          </a:bodyPr>
          <a:lstStyle>
            <a:lvl1pPr indent="0" lvl="0"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1pPr>
            <a:lvl2pPr indent="0" lvl="1"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2pPr>
            <a:lvl3pPr indent="0" lvl="2"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3pPr>
            <a:lvl4pPr indent="0" lvl="3"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4pPr>
            <a:lvl5pPr indent="0" lvl="4"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5pPr>
            <a:lvl6pPr indent="0" lvl="5"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6pPr>
            <a:lvl7pPr indent="0" lvl="6"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7pPr>
            <a:lvl8pPr indent="0" lvl="7"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8pPr>
            <a:lvl9pPr indent="0" lvl="8"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6" name="Shape 936"/>
        <p:cNvGrpSpPr/>
        <p:nvPr/>
      </p:nvGrpSpPr>
      <p:grpSpPr>
        <a:xfrm>
          <a:off x="0" y="0"/>
          <a:ext cx="0" cy="0"/>
          <a:chOff x="0" y="0"/>
          <a:chExt cx="0" cy="0"/>
        </a:xfrm>
      </p:grpSpPr>
      <p:sp>
        <p:nvSpPr>
          <p:cNvPr id="937" name="Google Shape;937;p58"/>
          <p:cNvSpPr txBox="1"/>
          <p:nvPr>
            <p:ph type="title"/>
          </p:nvPr>
        </p:nvSpPr>
        <p:spPr>
          <a:xfrm>
            <a:off x="2200275" y="426259"/>
            <a:ext cx="6577928" cy="1170537"/>
          </a:xfrm>
          <a:prstGeom prst="rect">
            <a:avLst/>
          </a:prstGeom>
          <a:noFill/>
          <a:ln>
            <a:noFill/>
          </a:ln>
        </p:spPr>
        <p:txBody>
          <a:bodyPr anchorCtr="0" anchor="t" bIns="34275" lIns="68575" spcFirstLastPara="1" rIns="68575" wrap="square" tIns="34275">
            <a:noAutofit/>
          </a:bodyPr>
          <a:lstStyle>
            <a:lvl1pPr lvl="0" algn="l">
              <a:lnSpc>
                <a:spcPct val="99000"/>
              </a:lnSpc>
              <a:spcBef>
                <a:spcPts val="0"/>
              </a:spcBef>
              <a:spcAft>
                <a:spcPts val="0"/>
              </a:spcAft>
              <a:buClr>
                <a:srgbClr val="464B5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8" name="Google Shape;938;p58"/>
          <p:cNvSpPr txBox="1"/>
          <p:nvPr>
            <p:ph idx="1" type="body"/>
          </p:nvPr>
        </p:nvSpPr>
        <p:spPr>
          <a:xfrm rot="5400000">
            <a:off x="4119925" y="-90850"/>
            <a:ext cx="2738628" cy="6577928"/>
          </a:xfrm>
          <a:prstGeom prst="rect">
            <a:avLst/>
          </a:prstGeom>
          <a:noFill/>
          <a:ln>
            <a:noFill/>
          </a:ln>
        </p:spPr>
        <p:txBody>
          <a:bodyPr anchorCtr="0" anchor="t" bIns="34275" lIns="68575" spcFirstLastPara="1" rIns="68575" wrap="square" tIns="34275">
            <a:noAutofit/>
          </a:bodyPr>
          <a:lstStyle>
            <a:lvl1pPr indent="-317500" lvl="0" marL="457200" algn="l">
              <a:lnSpc>
                <a:spcPct val="111000"/>
              </a:lnSpc>
              <a:spcBef>
                <a:spcPts val="700"/>
              </a:spcBef>
              <a:spcAft>
                <a:spcPts val="0"/>
              </a:spcAft>
              <a:buClr>
                <a:srgbClr val="464B56"/>
              </a:buClr>
              <a:buSzPts val="1400"/>
              <a:buChar char="–"/>
              <a:defRPr/>
            </a:lvl1pPr>
            <a:lvl2pPr indent="-317500" lvl="1" marL="914400" algn="l">
              <a:lnSpc>
                <a:spcPct val="111000"/>
              </a:lnSpc>
              <a:spcBef>
                <a:spcPts val="700"/>
              </a:spcBef>
              <a:spcAft>
                <a:spcPts val="0"/>
              </a:spcAft>
              <a:buClr>
                <a:srgbClr val="464B56"/>
              </a:buClr>
              <a:buSzPts val="1400"/>
              <a:buChar char="–"/>
              <a:defRPr/>
            </a:lvl2pPr>
            <a:lvl3pPr indent="-317500" lvl="2" marL="1371600" algn="l">
              <a:lnSpc>
                <a:spcPct val="111000"/>
              </a:lnSpc>
              <a:spcBef>
                <a:spcPts val="700"/>
              </a:spcBef>
              <a:spcAft>
                <a:spcPts val="0"/>
              </a:spcAft>
              <a:buClr>
                <a:srgbClr val="464B56"/>
              </a:buClr>
              <a:buSzPts val="1400"/>
              <a:buChar char="–"/>
              <a:defRPr/>
            </a:lvl3pPr>
            <a:lvl4pPr indent="-317500" lvl="3" marL="1828800" algn="l">
              <a:lnSpc>
                <a:spcPct val="111000"/>
              </a:lnSpc>
              <a:spcBef>
                <a:spcPts val="700"/>
              </a:spcBef>
              <a:spcAft>
                <a:spcPts val="0"/>
              </a:spcAft>
              <a:buClr>
                <a:srgbClr val="464B56"/>
              </a:buClr>
              <a:buSzPts val="1400"/>
              <a:buChar char="–"/>
              <a:defRPr/>
            </a:lvl4pPr>
            <a:lvl5pPr indent="-317500" lvl="4" marL="2286000" algn="l">
              <a:lnSpc>
                <a:spcPct val="111000"/>
              </a:lnSpc>
              <a:spcBef>
                <a:spcPts val="700"/>
              </a:spcBef>
              <a:spcAft>
                <a:spcPts val="0"/>
              </a:spcAft>
              <a:buClr>
                <a:srgbClr val="464B56"/>
              </a:buClr>
              <a:buSzPts val="1400"/>
              <a:buChar char="–"/>
              <a:defRPr/>
            </a:lvl5pPr>
            <a:lvl6pPr indent="-317500" lvl="5" marL="2743200" algn="l">
              <a:lnSpc>
                <a:spcPct val="111000"/>
              </a:lnSpc>
              <a:spcBef>
                <a:spcPts val="700"/>
              </a:spcBef>
              <a:spcAft>
                <a:spcPts val="0"/>
              </a:spcAft>
              <a:buClr>
                <a:srgbClr val="474A55"/>
              </a:buClr>
              <a:buSzPts val="1400"/>
              <a:buChar char="–"/>
              <a:defRPr/>
            </a:lvl6pPr>
            <a:lvl7pPr indent="-317500" lvl="6" marL="3200400" algn="l">
              <a:lnSpc>
                <a:spcPct val="111000"/>
              </a:lnSpc>
              <a:spcBef>
                <a:spcPts val="700"/>
              </a:spcBef>
              <a:spcAft>
                <a:spcPts val="0"/>
              </a:spcAft>
              <a:buClr>
                <a:srgbClr val="474A55"/>
              </a:buClr>
              <a:buSzPts val="1400"/>
              <a:buChar char="–"/>
              <a:defRPr/>
            </a:lvl7pPr>
            <a:lvl8pPr indent="-317500" lvl="7" marL="3657600" algn="l">
              <a:lnSpc>
                <a:spcPct val="111000"/>
              </a:lnSpc>
              <a:spcBef>
                <a:spcPts val="700"/>
              </a:spcBef>
              <a:spcAft>
                <a:spcPts val="0"/>
              </a:spcAft>
              <a:buClr>
                <a:srgbClr val="474A55"/>
              </a:buClr>
              <a:buSzPts val="1400"/>
              <a:buChar char="–"/>
              <a:defRPr/>
            </a:lvl8pPr>
            <a:lvl9pPr indent="-317500" lvl="8" marL="4114800" algn="l">
              <a:lnSpc>
                <a:spcPct val="111000"/>
              </a:lnSpc>
              <a:spcBef>
                <a:spcPts val="700"/>
              </a:spcBef>
              <a:spcAft>
                <a:spcPts val="0"/>
              </a:spcAft>
              <a:buClr>
                <a:srgbClr val="474A55"/>
              </a:buClr>
              <a:buSzPts val="1400"/>
              <a:buChar char="–"/>
              <a:defRPr/>
            </a:lvl9pPr>
          </a:lstStyle>
          <a:p/>
        </p:txBody>
      </p:sp>
      <p:sp>
        <p:nvSpPr>
          <p:cNvPr id="939" name="Google Shape;939;p58"/>
          <p:cNvSpPr txBox="1"/>
          <p:nvPr>
            <p:ph idx="10" type="dt"/>
          </p:nvPr>
        </p:nvSpPr>
        <p:spPr>
          <a:xfrm>
            <a:off x="6720803" y="4722461"/>
            <a:ext cx="20574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0" name="Google Shape;940;p58"/>
          <p:cNvSpPr txBox="1"/>
          <p:nvPr>
            <p:ph idx="11" type="ftr"/>
          </p:nvPr>
        </p:nvSpPr>
        <p:spPr>
          <a:xfrm>
            <a:off x="2200274" y="4722461"/>
            <a:ext cx="4250531"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1" name="Google Shape;941;p58"/>
          <p:cNvSpPr txBox="1"/>
          <p:nvPr>
            <p:ph idx="12" type="sldNum"/>
          </p:nvPr>
        </p:nvSpPr>
        <p:spPr>
          <a:xfrm>
            <a:off x="384749" y="542496"/>
            <a:ext cx="1413261" cy="453202"/>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42" name="Shape 942"/>
        <p:cNvGrpSpPr/>
        <p:nvPr/>
      </p:nvGrpSpPr>
      <p:grpSpPr>
        <a:xfrm>
          <a:off x="0" y="0"/>
          <a:ext cx="0" cy="0"/>
          <a:chOff x="0" y="0"/>
          <a:chExt cx="0" cy="0"/>
        </a:xfrm>
      </p:grpSpPr>
      <p:grpSp>
        <p:nvGrpSpPr>
          <p:cNvPr id="943" name="Google Shape;943;p59" title="Feather"/>
          <p:cNvGrpSpPr/>
          <p:nvPr/>
        </p:nvGrpSpPr>
        <p:grpSpPr>
          <a:xfrm>
            <a:off x="300535" y="271819"/>
            <a:ext cx="2621984" cy="4653291"/>
            <a:chOff x="400714" y="362425"/>
            <a:chExt cx="3495979" cy="6204388"/>
          </a:xfrm>
        </p:grpSpPr>
        <p:sp>
          <p:nvSpPr>
            <p:cNvPr id="944" name="Google Shape;944;p59"/>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45" name="Google Shape;945;p59"/>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946" name="Google Shape;946;p59"/>
          <p:cNvSpPr txBox="1"/>
          <p:nvPr>
            <p:ph type="title"/>
          </p:nvPr>
        </p:nvSpPr>
        <p:spPr>
          <a:xfrm rot="5400000">
            <a:off x="5545359" y="1793392"/>
            <a:ext cx="4004949" cy="1178720"/>
          </a:xfrm>
          <a:prstGeom prst="rect">
            <a:avLst/>
          </a:prstGeom>
          <a:noFill/>
          <a:ln>
            <a:noFill/>
          </a:ln>
        </p:spPr>
        <p:txBody>
          <a:bodyPr anchorCtr="0" anchor="t" bIns="34275" lIns="68575" spcFirstLastPara="1" rIns="68575" wrap="square" tIns="34275">
            <a:noAutofit/>
          </a:bodyPr>
          <a:lstStyle>
            <a:lvl1pPr lvl="0" algn="l">
              <a:lnSpc>
                <a:spcPct val="99000"/>
              </a:lnSpc>
              <a:spcBef>
                <a:spcPts val="0"/>
              </a:spcBef>
              <a:spcAft>
                <a:spcPts val="0"/>
              </a:spcAft>
              <a:buClr>
                <a:srgbClr val="464B5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7" name="Google Shape;947;p59"/>
          <p:cNvSpPr txBox="1"/>
          <p:nvPr>
            <p:ph idx="1" type="body"/>
          </p:nvPr>
        </p:nvSpPr>
        <p:spPr>
          <a:xfrm rot="5400000">
            <a:off x="2439143" y="154412"/>
            <a:ext cx="3991947" cy="4469683"/>
          </a:xfrm>
          <a:prstGeom prst="rect">
            <a:avLst/>
          </a:prstGeom>
          <a:noFill/>
          <a:ln>
            <a:noFill/>
          </a:ln>
        </p:spPr>
        <p:txBody>
          <a:bodyPr anchorCtr="0" anchor="t" bIns="34275" lIns="68575" spcFirstLastPara="1" rIns="68575" wrap="square" tIns="34275">
            <a:noAutofit/>
          </a:bodyPr>
          <a:lstStyle>
            <a:lvl1pPr indent="-317500" lvl="0" marL="457200" algn="l">
              <a:lnSpc>
                <a:spcPct val="111000"/>
              </a:lnSpc>
              <a:spcBef>
                <a:spcPts val="700"/>
              </a:spcBef>
              <a:spcAft>
                <a:spcPts val="0"/>
              </a:spcAft>
              <a:buClr>
                <a:srgbClr val="464B56"/>
              </a:buClr>
              <a:buSzPts val="1400"/>
              <a:buChar char="–"/>
              <a:defRPr/>
            </a:lvl1pPr>
            <a:lvl2pPr indent="-317500" lvl="1" marL="914400" algn="l">
              <a:lnSpc>
                <a:spcPct val="111000"/>
              </a:lnSpc>
              <a:spcBef>
                <a:spcPts val="700"/>
              </a:spcBef>
              <a:spcAft>
                <a:spcPts val="0"/>
              </a:spcAft>
              <a:buClr>
                <a:srgbClr val="464B56"/>
              </a:buClr>
              <a:buSzPts val="1400"/>
              <a:buChar char="–"/>
              <a:defRPr/>
            </a:lvl2pPr>
            <a:lvl3pPr indent="-317500" lvl="2" marL="1371600" algn="l">
              <a:lnSpc>
                <a:spcPct val="111000"/>
              </a:lnSpc>
              <a:spcBef>
                <a:spcPts val="700"/>
              </a:spcBef>
              <a:spcAft>
                <a:spcPts val="0"/>
              </a:spcAft>
              <a:buClr>
                <a:srgbClr val="464B56"/>
              </a:buClr>
              <a:buSzPts val="1400"/>
              <a:buChar char="–"/>
              <a:defRPr/>
            </a:lvl3pPr>
            <a:lvl4pPr indent="-317500" lvl="3" marL="1828800" algn="l">
              <a:lnSpc>
                <a:spcPct val="111000"/>
              </a:lnSpc>
              <a:spcBef>
                <a:spcPts val="700"/>
              </a:spcBef>
              <a:spcAft>
                <a:spcPts val="0"/>
              </a:spcAft>
              <a:buClr>
                <a:srgbClr val="464B56"/>
              </a:buClr>
              <a:buSzPts val="1400"/>
              <a:buChar char="–"/>
              <a:defRPr/>
            </a:lvl4pPr>
            <a:lvl5pPr indent="-317500" lvl="4" marL="2286000" algn="l">
              <a:lnSpc>
                <a:spcPct val="111000"/>
              </a:lnSpc>
              <a:spcBef>
                <a:spcPts val="700"/>
              </a:spcBef>
              <a:spcAft>
                <a:spcPts val="0"/>
              </a:spcAft>
              <a:buClr>
                <a:srgbClr val="464B56"/>
              </a:buClr>
              <a:buSzPts val="1400"/>
              <a:buChar char="–"/>
              <a:defRPr/>
            </a:lvl5pPr>
            <a:lvl6pPr indent="-317500" lvl="5" marL="2743200" algn="l">
              <a:lnSpc>
                <a:spcPct val="111000"/>
              </a:lnSpc>
              <a:spcBef>
                <a:spcPts val="700"/>
              </a:spcBef>
              <a:spcAft>
                <a:spcPts val="0"/>
              </a:spcAft>
              <a:buClr>
                <a:srgbClr val="474A55"/>
              </a:buClr>
              <a:buSzPts val="1400"/>
              <a:buChar char="–"/>
              <a:defRPr/>
            </a:lvl6pPr>
            <a:lvl7pPr indent="-317500" lvl="6" marL="3200400" algn="l">
              <a:lnSpc>
                <a:spcPct val="111000"/>
              </a:lnSpc>
              <a:spcBef>
                <a:spcPts val="700"/>
              </a:spcBef>
              <a:spcAft>
                <a:spcPts val="0"/>
              </a:spcAft>
              <a:buClr>
                <a:srgbClr val="474A55"/>
              </a:buClr>
              <a:buSzPts val="1400"/>
              <a:buChar char="–"/>
              <a:defRPr/>
            </a:lvl7pPr>
            <a:lvl8pPr indent="-317500" lvl="7" marL="3657600" algn="l">
              <a:lnSpc>
                <a:spcPct val="111000"/>
              </a:lnSpc>
              <a:spcBef>
                <a:spcPts val="700"/>
              </a:spcBef>
              <a:spcAft>
                <a:spcPts val="0"/>
              </a:spcAft>
              <a:buClr>
                <a:srgbClr val="474A55"/>
              </a:buClr>
              <a:buSzPts val="1400"/>
              <a:buChar char="–"/>
              <a:defRPr/>
            </a:lvl8pPr>
            <a:lvl9pPr indent="-317500" lvl="8" marL="4114800" algn="l">
              <a:lnSpc>
                <a:spcPct val="111000"/>
              </a:lnSpc>
              <a:spcBef>
                <a:spcPts val="700"/>
              </a:spcBef>
              <a:spcAft>
                <a:spcPts val="0"/>
              </a:spcAft>
              <a:buClr>
                <a:srgbClr val="474A55"/>
              </a:buClr>
              <a:buSzPts val="1400"/>
              <a:buChar char="–"/>
              <a:defRPr/>
            </a:lvl9pPr>
          </a:lstStyle>
          <a:p/>
        </p:txBody>
      </p:sp>
      <p:sp>
        <p:nvSpPr>
          <p:cNvPr id="948" name="Google Shape;948;p59"/>
          <p:cNvSpPr txBox="1"/>
          <p:nvPr>
            <p:ph idx="10" type="dt"/>
          </p:nvPr>
        </p:nvSpPr>
        <p:spPr>
          <a:xfrm>
            <a:off x="6958474" y="4722461"/>
            <a:ext cx="1879497"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9" name="Google Shape;949;p59"/>
          <p:cNvSpPr txBox="1"/>
          <p:nvPr>
            <p:ph idx="11" type="ftr"/>
          </p:nvPr>
        </p:nvSpPr>
        <p:spPr>
          <a:xfrm>
            <a:off x="2200274" y="4722461"/>
            <a:ext cx="446968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0" name="Google Shape;950;p59"/>
          <p:cNvSpPr txBox="1"/>
          <p:nvPr>
            <p:ph idx="12" type="sldNum"/>
          </p:nvPr>
        </p:nvSpPr>
        <p:spPr>
          <a:xfrm rot="5400000">
            <a:off x="6550982" y="2139901"/>
            <a:ext cx="4037450" cy="453202"/>
          </a:xfrm>
          <a:prstGeom prst="rect">
            <a:avLst/>
          </a:prstGeom>
          <a:noFill/>
          <a:ln>
            <a:noFill/>
          </a:ln>
        </p:spPr>
        <p:txBody>
          <a:bodyPr anchorCtr="0" anchor="b" bIns="34275" lIns="68575" spcFirstLastPara="1" rIns="68575" wrap="square" tIns="34275">
            <a:noAutofit/>
          </a:bodyPr>
          <a:lstStyle>
            <a:lvl1pPr indent="0" lvl="0"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1pPr>
            <a:lvl2pPr indent="0" lvl="1"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2pPr>
            <a:lvl3pPr indent="0" lvl="2"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3pPr>
            <a:lvl4pPr indent="0" lvl="3"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4pPr>
            <a:lvl5pPr indent="0" lvl="4"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5pPr>
            <a:lvl6pPr indent="0" lvl="5"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6pPr>
            <a:lvl7pPr indent="0" lvl="6"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7pPr>
            <a:lvl8pPr indent="0" lvl="7"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8pPr>
            <a:lvl9pPr indent="0" lvl="8" marL="0" algn="l">
              <a:spcBef>
                <a:spcPts val="0"/>
              </a:spcBef>
              <a:buNone/>
              <a:defRPr b="0" i="0" sz="33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cxnSp>
        <p:nvCxnSpPr>
          <p:cNvPr id="951" name="Google Shape;951;p59" title="Rule Line"/>
          <p:cNvCxnSpPr/>
          <p:nvPr/>
        </p:nvCxnSpPr>
        <p:spPr>
          <a:xfrm>
            <a:off x="6833687" y="428627"/>
            <a:ext cx="0" cy="3956600"/>
          </a:xfrm>
          <a:prstGeom prst="straightConnector1">
            <a:avLst/>
          </a:prstGeom>
          <a:noFill/>
          <a:ln cap="flat" cmpd="sng" w="38100">
            <a:solidFill>
              <a:schemeClr val="accent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42.xml"/><Relationship Id="rId11" Type="http://schemas.openxmlformats.org/officeDocument/2006/relationships/slideLayout" Target="../slideLayouts/slideLayout33.xml"/><Relationship Id="rId22" Type="http://schemas.openxmlformats.org/officeDocument/2006/relationships/slideLayout" Target="../slideLayouts/slideLayout44.xml"/><Relationship Id="rId10" Type="http://schemas.openxmlformats.org/officeDocument/2006/relationships/slideLayout" Target="../slideLayouts/slideLayout32.xml"/><Relationship Id="rId21" Type="http://schemas.openxmlformats.org/officeDocument/2006/relationships/slideLayout" Target="../slideLayouts/slideLayout43.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23"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slideLayout" Target="../slideLayouts/slideLayout37.xml"/><Relationship Id="rId14" Type="http://schemas.openxmlformats.org/officeDocument/2006/relationships/slideLayout" Target="../slideLayouts/slideLayout36.xml"/><Relationship Id="rId17" Type="http://schemas.openxmlformats.org/officeDocument/2006/relationships/slideLayout" Target="../slideLayouts/slideLayout39.xml"/><Relationship Id="rId16" Type="http://schemas.openxmlformats.org/officeDocument/2006/relationships/slideLayout" Target="../slideLayouts/slideLayout38.xml"/><Relationship Id="rId5" Type="http://schemas.openxmlformats.org/officeDocument/2006/relationships/slideLayout" Target="../slideLayouts/slideLayout27.xml"/><Relationship Id="rId19" Type="http://schemas.openxmlformats.org/officeDocument/2006/relationships/slideLayout" Target="../slideLayouts/slideLayout41.xml"/><Relationship Id="rId6" Type="http://schemas.openxmlformats.org/officeDocument/2006/relationships/slideLayout" Target="../slideLayouts/slideLayout28.xml"/><Relationship Id="rId18" Type="http://schemas.openxmlformats.org/officeDocument/2006/relationships/slideLayout" Target="../slideLayouts/slideLayout40.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275" name="Google Shape;27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276" name="Google Shape;276;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2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41" name="Shape 541"/>
        <p:cNvGrpSpPr/>
        <p:nvPr/>
      </p:nvGrpSpPr>
      <p:grpSpPr>
        <a:xfrm>
          <a:off x="0" y="0"/>
          <a:ext cx="0" cy="0"/>
          <a:chOff x="0" y="0"/>
          <a:chExt cx="0" cy="0"/>
        </a:xfrm>
      </p:grpSpPr>
      <p:sp>
        <p:nvSpPr>
          <p:cNvPr id="542" name="Google Shape;542;p25"/>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Mukta ExtraBold"/>
              <a:buNone/>
              <a:defRPr sz="3000">
                <a:solidFill>
                  <a:schemeClr val="dk1"/>
                </a:solidFill>
                <a:latin typeface="Mukta ExtraBold"/>
                <a:ea typeface="Mukta ExtraBold"/>
                <a:cs typeface="Mukta ExtraBold"/>
                <a:sym typeface="Mukta ExtraBold"/>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p:txBody>
      </p:sp>
      <p:sp>
        <p:nvSpPr>
          <p:cNvPr id="543" name="Google Shape;543;p25"/>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Mukta"/>
              <a:buChar char="●"/>
              <a:defRPr>
                <a:solidFill>
                  <a:schemeClr val="dk2"/>
                </a:solidFill>
                <a:latin typeface="Mukta"/>
                <a:ea typeface="Mukta"/>
                <a:cs typeface="Mukta"/>
                <a:sym typeface="Mukta"/>
              </a:defRPr>
            </a:lvl1pPr>
            <a:lvl2pPr indent="-317500" lvl="1" marL="914400">
              <a:lnSpc>
                <a:spcPct val="100000"/>
              </a:lnSpc>
              <a:spcBef>
                <a:spcPts val="1600"/>
              </a:spcBef>
              <a:spcAft>
                <a:spcPts val="0"/>
              </a:spcAft>
              <a:buClr>
                <a:schemeClr val="dk2"/>
              </a:buClr>
              <a:buSzPts val="1400"/>
              <a:buFont typeface="Mukta"/>
              <a:buChar char="○"/>
              <a:defRPr>
                <a:solidFill>
                  <a:schemeClr val="dk2"/>
                </a:solidFill>
                <a:latin typeface="Mukta"/>
                <a:ea typeface="Mukta"/>
                <a:cs typeface="Mukta"/>
                <a:sym typeface="Mukta"/>
              </a:defRPr>
            </a:lvl2pPr>
            <a:lvl3pPr indent="-317500" lvl="2" marL="1371600">
              <a:lnSpc>
                <a:spcPct val="100000"/>
              </a:lnSpc>
              <a:spcBef>
                <a:spcPts val="1600"/>
              </a:spcBef>
              <a:spcAft>
                <a:spcPts val="0"/>
              </a:spcAft>
              <a:buClr>
                <a:schemeClr val="dk2"/>
              </a:buClr>
              <a:buSzPts val="1400"/>
              <a:buFont typeface="Mukta"/>
              <a:buChar char="■"/>
              <a:defRPr>
                <a:solidFill>
                  <a:schemeClr val="dk2"/>
                </a:solidFill>
                <a:latin typeface="Mukta"/>
                <a:ea typeface="Mukta"/>
                <a:cs typeface="Mukta"/>
                <a:sym typeface="Mukta"/>
              </a:defRPr>
            </a:lvl3pPr>
            <a:lvl4pPr indent="-317500" lvl="3" marL="1828800">
              <a:lnSpc>
                <a:spcPct val="100000"/>
              </a:lnSpc>
              <a:spcBef>
                <a:spcPts val="1600"/>
              </a:spcBef>
              <a:spcAft>
                <a:spcPts val="0"/>
              </a:spcAft>
              <a:buClr>
                <a:schemeClr val="dk2"/>
              </a:buClr>
              <a:buSzPts val="1400"/>
              <a:buFont typeface="Mukta"/>
              <a:buChar char="●"/>
              <a:defRPr>
                <a:solidFill>
                  <a:schemeClr val="dk2"/>
                </a:solidFill>
                <a:latin typeface="Mukta"/>
                <a:ea typeface="Mukta"/>
                <a:cs typeface="Mukta"/>
                <a:sym typeface="Mukta"/>
              </a:defRPr>
            </a:lvl4pPr>
            <a:lvl5pPr indent="-317500" lvl="4" marL="2286000">
              <a:lnSpc>
                <a:spcPct val="100000"/>
              </a:lnSpc>
              <a:spcBef>
                <a:spcPts val="1600"/>
              </a:spcBef>
              <a:spcAft>
                <a:spcPts val="0"/>
              </a:spcAft>
              <a:buClr>
                <a:schemeClr val="dk2"/>
              </a:buClr>
              <a:buSzPts val="1400"/>
              <a:buFont typeface="Mukta"/>
              <a:buChar char="○"/>
              <a:defRPr>
                <a:solidFill>
                  <a:schemeClr val="dk2"/>
                </a:solidFill>
                <a:latin typeface="Mukta"/>
                <a:ea typeface="Mukta"/>
                <a:cs typeface="Mukta"/>
                <a:sym typeface="Mukta"/>
              </a:defRPr>
            </a:lvl5pPr>
            <a:lvl6pPr indent="-317500" lvl="5" marL="2743200">
              <a:lnSpc>
                <a:spcPct val="100000"/>
              </a:lnSpc>
              <a:spcBef>
                <a:spcPts val="1600"/>
              </a:spcBef>
              <a:spcAft>
                <a:spcPts val="0"/>
              </a:spcAft>
              <a:buClr>
                <a:schemeClr val="dk2"/>
              </a:buClr>
              <a:buSzPts val="1400"/>
              <a:buFont typeface="Mukta"/>
              <a:buChar char="■"/>
              <a:defRPr>
                <a:solidFill>
                  <a:schemeClr val="dk2"/>
                </a:solidFill>
                <a:latin typeface="Mukta"/>
                <a:ea typeface="Mukta"/>
                <a:cs typeface="Mukta"/>
                <a:sym typeface="Mukta"/>
              </a:defRPr>
            </a:lvl6pPr>
            <a:lvl7pPr indent="-317500" lvl="6" marL="3200400">
              <a:lnSpc>
                <a:spcPct val="100000"/>
              </a:lnSpc>
              <a:spcBef>
                <a:spcPts val="1600"/>
              </a:spcBef>
              <a:spcAft>
                <a:spcPts val="0"/>
              </a:spcAft>
              <a:buClr>
                <a:schemeClr val="dk2"/>
              </a:buClr>
              <a:buSzPts val="1400"/>
              <a:buFont typeface="Mukta"/>
              <a:buChar char="●"/>
              <a:defRPr>
                <a:solidFill>
                  <a:schemeClr val="dk2"/>
                </a:solidFill>
                <a:latin typeface="Mukta"/>
                <a:ea typeface="Mukta"/>
                <a:cs typeface="Mukta"/>
                <a:sym typeface="Mukta"/>
              </a:defRPr>
            </a:lvl7pPr>
            <a:lvl8pPr indent="-317500" lvl="7" marL="3657600">
              <a:lnSpc>
                <a:spcPct val="100000"/>
              </a:lnSpc>
              <a:spcBef>
                <a:spcPts val="1600"/>
              </a:spcBef>
              <a:spcAft>
                <a:spcPts val="0"/>
              </a:spcAft>
              <a:buClr>
                <a:schemeClr val="dk2"/>
              </a:buClr>
              <a:buSzPts val="1400"/>
              <a:buFont typeface="Mukta"/>
              <a:buChar char="○"/>
              <a:defRPr>
                <a:solidFill>
                  <a:schemeClr val="dk2"/>
                </a:solidFill>
                <a:latin typeface="Mukta"/>
                <a:ea typeface="Mukta"/>
                <a:cs typeface="Mukta"/>
                <a:sym typeface="Mukta"/>
              </a:defRPr>
            </a:lvl8pPr>
            <a:lvl9pPr indent="-317500" lvl="8" marL="4114800">
              <a:lnSpc>
                <a:spcPct val="100000"/>
              </a:lnSpc>
              <a:spcBef>
                <a:spcPts val="1600"/>
              </a:spcBef>
              <a:spcAft>
                <a:spcPts val="1600"/>
              </a:spcAft>
              <a:buClr>
                <a:schemeClr val="dk2"/>
              </a:buClr>
              <a:buSzPts val="1400"/>
              <a:buFont typeface="Mukta"/>
              <a:buChar char="■"/>
              <a:defRPr>
                <a:solidFill>
                  <a:schemeClr val="dk2"/>
                </a:solidFill>
                <a:latin typeface="Mukta"/>
                <a:ea typeface="Mukta"/>
                <a:cs typeface="Mukta"/>
                <a:sym typeface="Mukta"/>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0" name="Shape 850"/>
        <p:cNvGrpSpPr/>
        <p:nvPr/>
      </p:nvGrpSpPr>
      <p:grpSpPr>
        <a:xfrm>
          <a:off x="0" y="0"/>
          <a:ext cx="0" cy="0"/>
          <a:chOff x="0" y="0"/>
          <a:chExt cx="0" cy="0"/>
        </a:xfrm>
      </p:grpSpPr>
      <p:grpSp>
        <p:nvGrpSpPr>
          <p:cNvPr id="851" name="Google Shape;851;p48" title="Feathers"/>
          <p:cNvGrpSpPr/>
          <p:nvPr/>
        </p:nvGrpSpPr>
        <p:grpSpPr>
          <a:xfrm>
            <a:off x="300535" y="271819"/>
            <a:ext cx="2621984" cy="4653291"/>
            <a:chOff x="400714" y="362425"/>
            <a:chExt cx="3495979" cy="6204388"/>
          </a:xfrm>
        </p:grpSpPr>
        <p:sp>
          <p:nvSpPr>
            <p:cNvPr id="852" name="Google Shape;852;p48"/>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53" name="Google Shape;853;p48"/>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854" name="Google Shape;854;p48"/>
          <p:cNvSpPr txBox="1"/>
          <p:nvPr>
            <p:ph type="title"/>
          </p:nvPr>
        </p:nvSpPr>
        <p:spPr>
          <a:xfrm>
            <a:off x="2200275" y="426259"/>
            <a:ext cx="6577928" cy="1170537"/>
          </a:xfrm>
          <a:prstGeom prst="rect">
            <a:avLst/>
          </a:prstGeom>
          <a:noFill/>
          <a:ln>
            <a:noFill/>
          </a:ln>
        </p:spPr>
        <p:txBody>
          <a:bodyPr anchorCtr="0" anchor="t" bIns="34275" lIns="68575" spcFirstLastPara="1" rIns="68575" wrap="square" tIns="34275">
            <a:noAutofit/>
          </a:bodyPr>
          <a:lstStyle>
            <a:lvl1pPr lvl="0" marR="0" rtl="0" algn="l">
              <a:lnSpc>
                <a:spcPct val="99000"/>
              </a:lnSpc>
              <a:spcBef>
                <a:spcPts val="0"/>
              </a:spcBef>
              <a:spcAft>
                <a:spcPts val="0"/>
              </a:spcAft>
              <a:buClr>
                <a:srgbClr val="464B56"/>
              </a:buClr>
              <a:buSzPts val="3300"/>
              <a:buFont typeface="Century Schoolbook"/>
              <a:buNone/>
              <a:defRPr b="0" i="0" sz="3300" u="none" cap="none" strike="noStrike">
                <a:solidFill>
                  <a:srgbClr val="464B56"/>
                </a:solidFill>
                <a:latin typeface="Century Schoolbook"/>
                <a:ea typeface="Century Schoolbook"/>
                <a:cs typeface="Century Schoolbook"/>
                <a:sym typeface="Century Schoolbook"/>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55" name="Google Shape;855;p48"/>
          <p:cNvSpPr txBox="1"/>
          <p:nvPr>
            <p:ph idx="1" type="body"/>
          </p:nvPr>
        </p:nvSpPr>
        <p:spPr>
          <a:xfrm>
            <a:off x="2200275" y="1828800"/>
            <a:ext cx="6577928" cy="2738628"/>
          </a:xfrm>
          <a:prstGeom prst="rect">
            <a:avLst/>
          </a:prstGeom>
          <a:noFill/>
          <a:ln>
            <a:noFill/>
          </a:ln>
        </p:spPr>
        <p:txBody>
          <a:bodyPr anchorCtr="0" anchor="t" bIns="34275" lIns="68575" spcFirstLastPara="1" rIns="68575" wrap="square" tIns="34275">
            <a:noAutofit/>
          </a:bodyPr>
          <a:lstStyle>
            <a:lvl1pPr indent="-323850" lvl="0" marL="457200" marR="0" rtl="0" algn="l">
              <a:lnSpc>
                <a:spcPct val="111000"/>
              </a:lnSpc>
              <a:spcBef>
                <a:spcPts val="700"/>
              </a:spcBef>
              <a:spcAft>
                <a:spcPts val="0"/>
              </a:spcAft>
              <a:buClr>
                <a:srgbClr val="464B56"/>
              </a:buClr>
              <a:buSzPts val="1500"/>
              <a:buFont typeface="Corbel"/>
              <a:buChar char="–"/>
              <a:defRPr b="0" i="0" sz="1500" u="none" cap="none" strike="noStrike">
                <a:solidFill>
                  <a:srgbClr val="464B56"/>
                </a:solidFill>
                <a:latin typeface="Calibri"/>
                <a:ea typeface="Calibri"/>
                <a:cs typeface="Calibri"/>
                <a:sym typeface="Calibri"/>
              </a:defRPr>
            </a:lvl1pPr>
            <a:lvl2pPr indent="-317500" lvl="1" marL="914400" marR="0" rtl="0" algn="l">
              <a:lnSpc>
                <a:spcPct val="111000"/>
              </a:lnSpc>
              <a:spcBef>
                <a:spcPts val="700"/>
              </a:spcBef>
              <a:spcAft>
                <a:spcPts val="0"/>
              </a:spcAft>
              <a:buClr>
                <a:srgbClr val="464B56"/>
              </a:buClr>
              <a:buSzPts val="1400"/>
              <a:buFont typeface="Corbel"/>
              <a:buChar char="–"/>
              <a:defRPr b="0" i="0" sz="1400" u="none" cap="none" strike="noStrike">
                <a:solidFill>
                  <a:srgbClr val="464B56"/>
                </a:solidFill>
                <a:latin typeface="Calibri"/>
                <a:ea typeface="Calibri"/>
                <a:cs typeface="Calibri"/>
                <a:sym typeface="Calibri"/>
              </a:defRPr>
            </a:lvl2pPr>
            <a:lvl3pPr indent="-304800" lvl="2" marL="1371600" marR="0" rtl="0" algn="l">
              <a:lnSpc>
                <a:spcPct val="111000"/>
              </a:lnSpc>
              <a:spcBef>
                <a:spcPts val="700"/>
              </a:spcBef>
              <a:spcAft>
                <a:spcPts val="0"/>
              </a:spcAft>
              <a:buClr>
                <a:srgbClr val="464B56"/>
              </a:buClr>
              <a:buSzPts val="1200"/>
              <a:buFont typeface="Corbel"/>
              <a:buChar char="–"/>
              <a:defRPr b="0" i="1" sz="1200" u="none" cap="none" strike="noStrike">
                <a:solidFill>
                  <a:srgbClr val="464B56"/>
                </a:solidFill>
                <a:latin typeface="Calibri"/>
                <a:ea typeface="Calibri"/>
                <a:cs typeface="Calibri"/>
                <a:sym typeface="Calibri"/>
              </a:defRPr>
            </a:lvl3pPr>
            <a:lvl4pPr indent="-298450" lvl="3" marL="1828800" marR="0" rtl="0" algn="l">
              <a:lnSpc>
                <a:spcPct val="111000"/>
              </a:lnSpc>
              <a:spcBef>
                <a:spcPts val="700"/>
              </a:spcBef>
              <a:spcAft>
                <a:spcPts val="0"/>
              </a:spcAft>
              <a:buClr>
                <a:srgbClr val="464B56"/>
              </a:buClr>
              <a:buSzPts val="1100"/>
              <a:buFont typeface="Corbel"/>
              <a:buChar char="–"/>
              <a:defRPr b="0" i="0" sz="1100" u="none" cap="none" strike="noStrike">
                <a:solidFill>
                  <a:srgbClr val="464B56"/>
                </a:solidFill>
                <a:latin typeface="Calibri"/>
                <a:ea typeface="Calibri"/>
                <a:cs typeface="Calibri"/>
                <a:sym typeface="Calibri"/>
              </a:defRPr>
            </a:lvl4pPr>
            <a:lvl5pPr indent="-298450" lvl="4" marL="2286000" marR="0" rtl="0" algn="l">
              <a:lnSpc>
                <a:spcPct val="111000"/>
              </a:lnSpc>
              <a:spcBef>
                <a:spcPts val="700"/>
              </a:spcBef>
              <a:spcAft>
                <a:spcPts val="0"/>
              </a:spcAft>
              <a:buClr>
                <a:srgbClr val="464B56"/>
              </a:buClr>
              <a:buSzPts val="1100"/>
              <a:buFont typeface="Corbel"/>
              <a:buChar char="–"/>
              <a:defRPr b="0" i="1" sz="1100" u="none" cap="none" strike="noStrike">
                <a:solidFill>
                  <a:srgbClr val="464B56"/>
                </a:solidFill>
                <a:latin typeface="Calibri"/>
                <a:ea typeface="Calibri"/>
                <a:cs typeface="Calibri"/>
                <a:sym typeface="Calibri"/>
              </a:defRPr>
            </a:lvl5pPr>
            <a:lvl6pPr indent="-298450" lvl="5" marL="2743200" marR="0" rtl="0" algn="l">
              <a:lnSpc>
                <a:spcPct val="111000"/>
              </a:lnSpc>
              <a:spcBef>
                <a:spcPts val="700"/>
              </a:spcBef>
              <a:spcAft>
                <a:spcPts val="0"/>
              </a:spcAft>
              <a:buClr>
                <a:srgbClr val="474A55"/>
              </a:buClr>
              <a:buSzPts val="1100"/>
              <a:buFont typeface="Corbel"/>
              <a:buChar char="–"/>
              <a:defRPr b="0" i="0" sz="1100" u="none" cap="none" strike="noStrike">
                <a:solidFill>
                  <a:srgbClr val="474A55"/>
                </a:solidFill>
                <a:latin typeface="Calibri"/>
                <a:ea typeface="Calibri"/>
                <a:cs typeface="Calibri"/>
                <a:sym typeface="Calibri"/>
              </a:defRPr>
            </a:lvl6pPr>
            <a:lvl7pPr indent="-298450" lvl="6" marL="3200400" marR="0" rtl="0" algn="l">
              <a:lnSpc>
                <a:spcPct val="111000"/>
              </a:lnSpc>
              <a:spcBef>
                <a:spcPts val="700"/>
              </a:spcBef>
              <a:spcAft>
                <a:spcPts val="0"/>
              </a:spcAft>
              <a:buClr>
                <a:srgbClr val="474A55"/>
              </a:buClr>
              <a:buSzPts val="1100"/>
              <a:buFont typeface="Corbel"/>
              <a:buChar char="–"/>
              <a:defRPr b="0" i="1" sz="1100" u="none" cap="none" strike="noStrike">
                <a:solidFill>
                  <a:srgbClr val="474A55"/>
                </a:solidFill>
                <a:latin typeface="Calibri"/>
                <a:ea typeface="Calibri"/>
                <a:cs typeface="Calibri"/>
                <a:sym typeface="Calibri"/>
              </a:defRPr>
            </a:lvl7pPr>
            <a:lvl8pPr indent="-298450" lvl="7" marL="3657600" marR="0" rtl="0" algn="l">
              <a:lnSpc>
                <a:spcPct val="111000"/>
              </a:lnSpc>
              <a:spcBef>
                <a:spcPts val="700"/>
              </a:spcBef>
              <a:spcAft>
                <a:spcPts val="0"/>
              </a:spcAft>
              <a:buClr>
                <a:srgbClr val="474A55"/>
              </a:buClr>
              <a:buSzPts val="1100"/>
              <a:buFont typeface="Corbel"/>
              <a:buChar char="–"/>
              <a:defRPr b="0" i="0" sz="1100" u="none" cap="none" strike="noStrike">
                <a:solidFill>
                  <a:srgbClr val="474A55"/>
                </a:solidFill>
                <a:latin typeface="Calibri"/>
                <a:ea typeface="Calibri"/>
                <a:cs typeface="Calibri"/>
                <a:sym typeface="Calibri"/>
              </a:defRPr>
            </a:lvl8pPr>
            <a:lvl9pPr indent="-298450" lvl="8" marL="4114800" marR="0" rtl="0" algn="l">
              <a:lnSpc>
                <a:spcPct val="111000"/>
              </a:lnSpc>
              <a:spcBef>
                <a:spcPts val="700"/>
              </a:spcBef>
              <a:spcAft>
                <a:spcPts val="0"/>
              </a:spcAft>
              <a:buClr>
                <a:srgbClr val="474A55"/>
              </a:buClr>
              <a:buSzPts val="1100"/>
              <a:buFont typeface="Corbel"/>
              <a:buChar char="–"/>
              <a:defRPr b="0" i="1" sz="1100" u="none" cap="none" strike="noStrike">
                <a:solidFill>
                  <a:srgbClr val="474A55"/>
                </a:solidFill>
                <a:latin typeface="Calibri"/>
                <a:ea typeface="Calibri"/>
                <a:cs typeface="Calibri"/>
                <a:sym typeface="Calibri"/>
              </a:defRPr>
            </a:lvl9pPr>
          </a:lstStyle>
          <a:p/>
        </p:txBody>
      </p:sp>
      <p:sp>
        <p:nvSpPr>
          <p:cNvPr id="856" name="Google Shape;856;p48"/>
          <p:cNvSpPr txBox="1"/>
          <p:nvPr>
            <p:ph idx="10" type="dt"/>
          </p:nvPr>
        </p:nvSpPr>
        <p:spPr>
          <a:xfrm>
            <a:off x="6720803" y="4722461"/>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900" u="none" cap="none" strike="noStrike">
                <a:solidFill>
                  <a:srgbClr val="464B56"/>
                </a:solidFill>
                <a:latin typeface="Century Schoolbook"/>
                <a:ea typeface="Century Schoolbook"/>
                <a:cs typeface="Century Schoolbook"/>
                <a:sym typeface="Century Schoolbook"/>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57" name="Google Shape;857;p48"/>
          <p:cNvSpPr txBox="1"/>
          <p:nvPr>
            <p:ph idx="11" type="ftr"/>
          </p:nvPr>
        </p:nvSpPr>
        <p:spPr>
          <a:xfrm>
            <a:off x="2200274" y="4722461"/>
            <a:ext cx="4250531"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464B56"/>
                </a:solidFill>
                <a:latin typeface="Century Schoolbook"/>
                <a:ea typeface="Century Schoolbook"/>
                <a:cs typeface="Century Schoolbook"/>
                <a:sym typeface="Century Schoolbook"/>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58" name="Google Shape;858;p48"/>
          <p:cNvSpPr txBox="1"/>
          <p:nvPr>
            <p:ph idx="12" type="sldNum"/>
          </p:nvPr>
        </p:nvSpPr>
        <p:spPr>
          <a:xfrm>
            <a:off x="384749" y="542496"/>
            <a:ext cx="1413261" cy="453202"/>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3300" u="none" cap="none" strike="noStrike">
                <a:solidFill>
                  <a:srgbClr val="464B56"/>
                </a:solidFill>
                <a:latin typeface="Century Schoolbook"/>
                <a:ea typeface="Century Schoolbook"/>
                <a:cs typeface="Century Schoolbook"/>
                <a:sym typeface="Century Schoolbook"/>
              </a:defRPr>
            </a:lvl1pPr>
            <a:lvl2pPr indent="0" lvl="1" marL="0" marR="0" rtl="0" algn="r">
              <a:spcBef>
                <a:spcPts val="0"/>
              </a:spcBef>
              <a:buNone/>
              <a:defRPr b="0" i="0" sz="3300" u="none" cap="none" strike="noStrike">
                <a:solidFill>
                  <a:srgbClr val="464B56"/>
                </a:solidFill>
                <a:latin typeface="Century Schoolbook"/>
                <a:ea typeface="Century Schoolbook"/>
                <a:cs typeface="Century Schoolbook"/>
                <a:sym typeface="Century Schoolbook"/>
              </a:defRPr>
            </a:lvl2pPr>
            <a:lvl3pPr indent="0" lvl="2" marL="0" marR="0" rtl="0" algn="r">
              <a:spcBef>
                <a:spcPts val="0"/>
              </a:spcBef>
              <a:buNone/>
              <a:defRPr b="0" i="0" sz="3300" u="none" cap="none" strike="noStrike">
                <a:solidFill>
                  <a:srgbClr val="464B56"/>
                </a:solidFill>
                <a:latin typeface="Century Schoolbook"/>
                <a:ea typeface="Century Schoolbook"/>
                <a:cs typeface="Century Schoolbook"/>
                <a:sym typeface="Century Schoolbook"/>
              </a:defRPr>
            </a:lvl3pPr>
            <a:lvl4pPr indent="0" lvl="3" marL="0" marR="0" rtl="0" algn="r">
              <a:spcBef>
                <a:spcPts val="0"/>
              </a:spcBef>
              <a:buNone/>
              <a:defRPr b="0" i="0" sz="3300" u="none" cap="none" strike="noStrike">
                <a:solidFill>
                  <a:srgbClr val="464B56"/>
                </a:solidFill>
                <a:latin typeface="Century Schoolbook"/>
                <a:ea typeface="Century Schoolbook"/>
                <a:cs typeface="Century Schoolbook"/>
                <a:sym typeface="Century Schoolbook"/>
              </a:defRPr>
            </a:lvl4pPr>
            <a:lvl5pPr indent="0" lvl="4" marL="0" marR="0" rtl="0" algn="r">
              <a:spcBef>
                <a:spcPts val="0"/>
              </a:spcBef>
              <a:buNone/>
              <a:defRPr b="0" i="0" sz="3300" u="none" cap="none" strike="noStrike">
                <a:solidFill>
                  <a:srgbClr val="464B56"/>
                </a:solidFill>
                <a:latin typeface="Century Schoolbook"/>
                <a:ea typeface="Century Schoolbook"/>
                <a:cs typeface="Century Schoolbook"/>
                <a:sym typeface="Century Schoolbook"/>
              </a:defRPr>
            </a:lvl5pPr>
            <a:lvl6pPr indent="0" lvl="5" marL="0" marR="0" rtl="0" algn="r">
              <a:spcBef>
                <a:spcPts val="0"/>
              </a:spcBef>
              <a:buNone/>
              <a:defRPr b="0" i="0" sz="3300" u="none" cap="none" strike="noStrike">
                <a:solidFill>
                  <a:srgbClr val="464B56"/>
                </a:solidFill>
                <a:latin typeface="Century Schoolbook"/>
                <a:ea typeface="Century Schoolbook"/>
                <a:cs typeface="Century Schoolbook"/>
                <a:sym typeface="Century Schoolbook"/>
              </a:defRPr>
            </a:lvl6pPr>
            <a:lvl7pPr indent="0" lvl="6" marL="0" marR="0" rtl="0" algn="r">
              <a:spcBef>
                <a:spcPts val="0"/>
              </a:spcBef>
              <a:buNone/>
              <a:defRPr b="0" i="0" sz="3300" u="none" cap="none" strike="noStrike">
                <a:solidFill>
                  <a:srgbClr val="464B56"/>
                </a:solidFill>
                <a:latin typeface="Century Schoolbook"/>
                <a:ea typeface="Century Schoolbook"/>
                <a:cs typeface="Century Schoolbook"/>
                <a:sym typeface="Century Schoolbook"/>
              </a:defRPr>
            </a:lvl7pPr>
            <a:lvl8pPr indent="0" lvl="7" marL="0" marR="0" rtl="0" algn="r">
              <a:spcBef>
                <a:spcPts val="0"/>
              </a:spcBef>
              <a:buNone/>
              <a:defRPr b="0" i="0" sz="3300" u="none" cap="none" strike="noStrike">
                <a:solidFill>
                  <a:srgbClr val="464B56"/>
                </a:solidFill>
                <a:latin typeface="Century Schoolbook"/>
                <a:ea typeface="Century Schoolbook"/>
                <a:cs typeface="Century Schoolbook"/>
                <a:sym typeface="Century Schoolbook"/>
              </a:defRPr>
            </a:lvl8pPr>
            <a:lvl9pPr indent="0" lvl="8" marL="0" marR="0" rtl="0" algn="r">
              <a:spcBef>
                <a:spcPts val="0"/>
              </a:spcBef>
              <a:buNone/>
              <a:defRPr b="0" i="0" sz="3300" u="none" cap="none" strike="noStrike">
                <a:solidFill>
                  <a:srgbClr val="464B56"/>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cxnSp>
        <p:nvCxnSpPr>
          <p:cNvPr id="859" name="Google Shape;859;p48" title="Rule Line"/>
          <p:cNvCxnSpPr/>
          <p:nvPr/>
        </p:nvCxnSpPr>
        <p:spPr>
          <a:xfrm>
            <a:off x="2200275" y="1632007"/>
            <a:ext cx="6577928" cy="0"/>
          </a:xfrm>
          <a:prstGeom prst="straightConnector1">
            <a:avLst/>
          </a:prstGeom>
          <a:noFill/>
          <a:ln cap="flat" cmpd="sng" w="38100">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386">
          <p15:clr>
            <a:srgbClr val="F26B43"/>
          </p15:clr>
        </p15:guide>
        <p15:guide id="2" orient="horz" pos="2970">
          <p15:clr>
            <a:srgbClr val="F26B43"/>
          </p15:clr>
        </p15:guide>
        <p15:guide id="3" orient="horz" pos="1152">
          <p15:clr>
            <a:srgbClr val="F26B43"/>
          </p15:clr>
        </p15:guide>
        <p15:guide id="4" orient="horz" pos="2880">
          <p15:clr>
            <a:srgbClr val="F26B43"/>
          </p15:clr>
        </p15:guide>
        <p15:guide id="5" pos="3312">
          <p15:clr>
            <a:srgbClr val="F26B43"/>
          </p15:clr>
        </p15:guide>
        <p15:guide id="6" pos="3600">
          <p15:clr>
            <a:srgbClr val="F26B43"/>
          </p15:clr>
        </p15:guide>
        <p15:guide id="7" orient="horz" pos="270">
          <p15:clr>
            <a:srgbClr val="F26B43"/>
          </p15:clr>
        </p15:guide>
        <p15:guide id="8" pos="5526">
          <p15:clr>
            <a:srgbClr val="F26B43"/>
          </p15:clr>
        </p15:guide>
        <p15:guide id="9" pos="1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20.png"/><Relationship Id="rId6" Type="http://schemas.openxmlformats.org/officeDocument/2006/relationships/image" Target="../media/image18.png"/><Relationship Id="rId7" Type="http://schemas.openxmlformats.org/officeDocument/2006/relationships/image" Target="../media/image17.png"/><Relationship Id="rId8"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9.png"/><Relationship Id="rId9"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24.png"/><Relationship Id="rId9"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9.png"/><Relationship Id="rId7" Type="http://schemas.openxmlformats.org/officeDocument/2006/relationships/image" Target="../media/image15.png"/><Relationship Id="rId8"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8.xml"/><Relationship Id="rId3" Type="http://schemas.openxmlformats.org/officeDocument/2006/relationships/hyperlink" Target="https://images.app.goo.gl/qmgFYcSaehKVMenc7" TargetMode="External"/><Relationship Id="rId4" Type="http://schemas.openxmlformats.org/officeDocument/2006/relationships/hyperlink" Target="https://www.statisticshowto.com/false-discovery-rate/" TargetMode="External"/><Relationship Id="rId5" Type="http://schemas.openxmlformats.org/officeDocument/2006/relationships/hyperlink" Target="https://users.soe.ucsc.edu/~manfred/pubs/J9.pdf" TargetMode="External"/><Relationship Id="rId6" Type="http://schemas.openxmlformats.org/officeDocument/2006/relationships/hyperlink" Target="https://www.commonlounge.com/discussion/eb7f72d1fac54fc9b9a4dbc4a157074e" TargetMode="External"/><Relationship Id="rId7" Type="http://schemas.openxmlformats.org/officeDocument/2006/relationships/hyperlink" Target="https://blog.dominodatalab.com/manual-feature-enginee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60"/>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few useful things to know about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6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of Decision Tree</a:t>
            </a:r>
            <a:endParaRPr/>
          </a:p>
        </p:txBody>
      </p:sp>
      <p:sp>
        <p:nvSpPr>
          <p:cNvPr id="1009" name="Google Shape;1009;p69"/>
          <p:cNvSpPr txBox="1"/>
          <p:nvPr>
            <p:ph idx="1" type="body"/>
          </p:nvPr>
        </p:nvSpPr>
        <p:spPr>
          <a:xfrm>
            <a:off x="1303800" y="14887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algorithm provided here is a bare-bones algorithm which uses a very trivial approach. It takes in a dataset as an argument and returns a tree. Parsing the tree for any example would give us the prediction for that example. Initially we are located at the root node.</a:t>
            </a:r>
            <a:endParaRPr/>
          </a:p>
          <a:p>
            <a:pPr indent="-311150" lvl="0" marL="457200" rtl="0" algn="l">
              <a:spcBef>
                <a:spcPts val="1600"/>
              </a:spcBef>
              <a:spcAft>
                <a:spcPts val="0"/>
              </a:spcAft>
              <a:buSzPts val="1300"/>
              <a:buChar char="●"/>
            </a:pPr>
            <a:r>
              <a:rPr lang="en"/>
              <a:t>First, check if all the examples are of same class. If yes, return a leaf (end-node) which gives result as whatever class all the examples are. </a:t>
            </a:r>
            <a:endParaRPr/>
          </a:p>
          <a:p>
            <a:pPr indent="-311150" lvl="0" marL="457200" rtl="0" algn="l">
              <a:spcBef>
                <a:spcPts val="0"/>
              </a:spcBef>
              <a:spcAft>
                <a:spcPts val="0"/>
              </a:spcAft>
              <a:buSzPts val="1300"/>
              <a:buChar char="●"/>
            </a:pPr>
            <a:r>
              <a:rPr lang="en"/>
              <a:t>Else, check information gain or infogain for every feature and class vector. If none of the features have a positive infogain, return a leaf which gives us the class appearing maximum times in the dataset.</a:t>
            </a:r>
            <a:endParaRPr/>
          </a:p>
          <a:p>
            <a:pPr indent="-311150" lvl="0" marL="457200" rtl="0" algn="l">
              <a:spcBef>
                <a:spcPts val="0"/>
              </a:spcBef>
              <a:spcAft>
                <a:spcPts val="0"/>
              </a:spcAft>
              <a:buSzPts val="1300"/>
              <a:buChar char="●"/>
            </a:pPr>
            <a:r>
              <a:rPr lang="en"/>
              <a:t>Else, find the feature xi which has maximum infogain. Now, add a node (not a leaf), which checks for feature xi and returns C childs, one for each class present in output vector. For every child, run the algorithm again, now using the examples in dataset which are of same class.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7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the classifier</a:t>
            </a:r>
            <a:endParaRPr/>
          </a:p>
        </p:txBody>
      </p:sp>
      <p:sp>
        <p:nvSpPr>
          <p:cNvPr id="1015" name="Google Shape;1015;p7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 classifier requires picking out the aforementioned three components. Not every component is compatible with each corresponding component.  For example, discrete representations naturally go with combinatorial optimization, and continuous ones with continuous optimization.</a:t>
            </a:r>
            <a:endParaRPr/>
          </a:p>
          <a:p>
            <a:pPr indent="0" lvl="0" marL="0" rtl="0" algn="l">
              <a:spcBef>
                <a:spcPts val="1600"/>
              </a:spcBef>
              <a:spcAft>
                <a:spcPts val="0"/>
              </a:spcAft>
              <a:buNone/>
            </a:pPr>
            <a:r>
              <a:rPr lang="en"/>
              <a:t>Most textbooks are organized by representation, and gloss over other components. However they are equally important.</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7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Generalization</a:t>
            </a:r>
            <a:endParaRPr/>
          </a:p>
        </p:txBody>
      </p:sp>
      <p:sp>
        <p:nvSpPr>
          <p:cNvPr id="1021" name="Google Shape;1021;p7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competent ML model should be able to predict stuff for examples not in the training set.</a:t>
            </a:r>
            <a:endParaRPr/>
          </a:p>
          <a:p>
            <a:pPr indent="0" lvl="0" marL="0" rtl="0" algn="l">
              <a:spcBef>
                <a:spcPts val="1600"/>
              </a:spcBef>
              <a:spcAft>
                <a:spcPts val="0"/>
              </a:spcAft>
              <a:buNone/>
            </a:pPr>
            <a:r>
              <a:rPr lang="en"/>
              <a:t>A common mistake : training on all examples available. Always set aside a subset of data for testing the model on the examples it has not seen before. </a:t>
            </a:r>
            <a:endParaRPr/>
          </a:p>
          <a:p>
            <a:pPr indent="0" lvl="0" marL="0" rtl="0" algn="l">
              <a:spcBef>
                <a:spcPts val="1600"/>
              </a:spcBef>
              <a:spcAft>
                <a:spcPts val="0"/>
              </a:spcAft>
              <a:buNone/>
            </a:pPr>
            <a:r>
              <a:rPr lang="en"/>
              <a:t>Introduces the concept of cross validation to account for the loss of data by setting aside a subset of data.</a:t>
            </a:r>
            <a:endParaRPr/>
          </a:p>
          <a:p>
            <a:pPr indent="0" lvl="0" marL="0" rtl="0" algn="l">
              <a:spcBef>
                <a:spcPts val="1600"/>
              </a:spcBef>
              <a:spcAft>
                <a:spcPts val="0"/>
              </a:spcAft>
              <a:buNone/>
            </a:pPr>
            <a:r>
              <a:rPr lang="en"/>
              <a:t>Divide the data into 10 parts, holding out one for testing and training a classifier on rest. At the end, average out results of all 10 classifiers.</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7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notes on Generalization</a:t>
            </a:r>
            <a:endParaRPr/>
          </a:p>
        </p:txBody>
      </p:sp>
      <p:sp>
        <p:nvSpPr>
          <p:cNvPr id="1027" name="Google Shape;1027;p7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Generalization differs from representation to representation. In earlier days, with limited representation classifiers, training error and test error didn’t differ by much. However, now with very flexible classifiers, it’s necessary to separate training and test data.</a:t>
            </a:r>
            <a:endParaRPr/>
          </a:p>
          <a:p>
            <a:pPr indent="0" lvl="0" marL="0" rtl="0" algn="l">
              <a:spcBef>
                <a:spcPts val="1600"/>
              </a:spcBef>
              <a:spcAft>
                <a:spcPts val="0"/>
              </a:spcAft>
              <a:buNone/>
            </a:pPr>
            <a:r>
              <a:rPr lang="en"/>
              <a:t>Substituting training error for test error has dangerous consequences. Using test error is a must for effective generalization.</a:t>
            </a:r>
            <a:endParaRPr/>
          </a:p>
          <a:p>
            <a:pPr indent="0" lvl="0" marL="0" rtl="0" algn="l">
              <a:spcBef>
                <a:spcPts val="1600"/>
              </a:spcBef>
              <a:spcAft>
                <a:spcPts val="1600"/>
              </a:spcAft>
              <a:buNone/>
            </a:pPr>
            <a:r>
              <a:rPr lang="en"/>
              <a:t>Test error is not the objective function, merely a proxy evaluation metric. So finding absolute global optima is not necessary and a local optima is just as good.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73"/>
          <p:cNvSpPr txBox="1"/>
          <p:nvPr>
            <p:ph type="ctrTitle"/>
          </p:nvPr>
        </p:nvSpPr>
        <p:spPr>
          <a:xfrm>
            <a:off x="911325" y="-278600"/>
            <a:ext cx="7149900" cy="147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matic SC"/>
                <a:ea typeface="Amatic SC"/>
                <a:cs typeface="Amatic SC"/>
                <a:sym typeface="Amatic SC"/>
              </a:rPr>
              <a:t>Having </a:t>
            </a:r>
            <a:r>
              <a:rPr lang="en">
                <a:latin typeface="Amatic SC"/>
                <a:ea typeface="Amatic SC"/>
                <a:cs typeface="Amatic SC"/>
                <a:sym typeface="Amatic SC"/>
              </a:rPr>
              <a:t>a lot</a:t>
            </a:r>
            <a:r>
              <a:rPr lang="en">
                <a:latin typeface="Amatic SC"/>
                <a:ea typeface="Amatic SC"/>
                <a:cs typeface="Amatic SC"/>
                <a:sym typeface="Amatic SC"/>
              </a:rPr>
              <a:t> of data alone won’t help </a:t>
            </a:r>
            <a:endParaRPr>
              <a:latin typeface="Amatic SC"/>
              <a:ea typeface="Amatic SC"/>
              <a:cs typeface="Amatic SC"/>
              <a:sym typeface="Amatic SC"/>
            </a:endParaRPr>
          </a:p>
        </p:txBody>
      </p:sp>
      <p:sp>
        <p:nvSpPr>
          <p:cNvPr id="1033" name="Google Shape;1033;p73"/>
          <p:cNvSpPr txBox="1"/>
          <p:nvPr/>
        </p:nvSpPr>
        <p:spPr>
          <a:xfrm>
            <a:off x="0" y="782225"/>
            <a:ext cx="91440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Amatic SC"/>
                <a:ea typeface="Amatic SC"/>
                <a:cs typeface="Amatic SC"/>
                <a:sym typeface="Amatic SC"/>
              </a:rPr>
              <a:t>Our main aim till now has been generalizing our model (hypothesis) beyond the training examples</a:t>
            </a:r>
            <a:endParaRPr b="1" sz="2000">
              <a:latin typeface="Amatic SC"/>
              <a:ea typeface="Amatic SC"/>
              <a:cs typeface="Amatic SC"/>
              <a:sym typeface="Amatic SC"/>
            </a:endParaRPr>
          </a:p>
          <a:p>
            <a:pPr indent="0" lvl="0" marL="0" rtl="0" algn="l">
              <a:spcBef>
                <a:spcPts val="0"/>
              </a:spcBef>
              <a:spcAft>
                <a:spcPts val="0"/>
              </a:spcAft>
              <a:buNone/>
            </a:pPr>
            <a:r>
              <a:rPr b="1" lang="en" sz="2000">
                <a:latin typeface="Amatic SC"/>
                <a:ea typeface="Amatic SC"/>
                <a:cs typeface="Amatic SC"/>
                <a:sym typeface="Amatic SC"/>
              </a:rPr>
              <a:t>And this can not be achieved by mere data amount, no matter how much how much of it you have still </a:t>
            </a:r>
            <a:r>
              <a:rPr b="1" lang="en" sz="2000">
                <a:latin typeface="Amatic SC"/>
                <a:ea typeface="Amatic SC"/>
                <a:cs typeface="Amatic SC"/>
                <a:sym typeface="Amatic SC"/>
              </a:rPr>
              <a:t>there</a:t>
            </a:r>
            <a:r>
              <a:rPr b="1" lang="en" sz="2000">
                <a:latin typeface="Amatic SC"/>
                <a:ea typeface="Amatic SC"/>
                <a:cs typeface="Amatic SC"/>
                <a:sym typeface="Amatic SC"/>
              </a:rPr>
              <a:t> will </a:t>
            </a:r>
            <a:r>
              <a:rPr b="1" lang="en" sz="2000">
                <a:latin typeface="Amatic SC"/>
                <a:ea typeface="Amatic SC"/>
                <a:cs typeface="Amatic SC"/>
                <a:sym typeface="Amatic SC"/>
              </a:rPr>
              <a:t>be</a:t>
            </a:r>
            <a:r>
              <a:rPr b="1" lang="en" sz="2000">
                <a:latin typeface="Amatic SC"/>
                <a:ea typeface="Amatic SC"/>
                <a:cs typeface="Amatic SC"/>
                <a:sym typeface="Amatic SC"/>
              </a:rPr>
              <a:t> unclassified examples which you can not predict due to lack of information.</a:t>
            </a:r>
            <a:endParaRPr b="1" sz="2000">
              <a:latin typeface="Amatic SC"/>
              <a:ea typeface="Amatic SC"/>
              <a:cs typeface="Amatic SC"/>
              <a:sym typeface="Amatic SC"/>
            </a:endParaRPr>
          </a:p>
          <a:p>
            <a:pPr indent="0" lvl="0" marL="0" rtl="0" algn="l">
              <a:spcBef>
                <a:spcPts val="0"/>
              </a:spcBef>
              <a:spcAft>
                <a:spcPts val="0"/>
              </a:spcAft>
              <a:buNone/>
            </a:pPr>
            <a:r>
              <a:rPr b="1" lang="en" sz="2400">
                <a:solidFill>
                  <a:srgbClr val="20124D"/>
                </a:solidFill>
                <a:latin typeface="Amatic SC"/>
                <a:ea typeface="Amatic SC"/>
                <a:cs typeface="Amatic SC"/>
                <a:sym typeface="Amatic SC"/>
              </a:rPr>
              <a:t>The way out of it: </a:t>
            </a:r>
            <a:r>
              <a:rPr b="1" lang="en" sz="2000">
                <a:latin typeface="Amatic SC"/>
                <a:ea typeface="Amatic SC"/>
                <a:cs typeface="Amatic SC"/>
                <a:sym typeface="Amatic SC"/>
              </a:rPr>
              <a:t>Every learner must embody some knowledge or assumptions beyond the data it is given in order to generalize beyond it. This notion was formalized by Wolpert in his famous “no free lunch” theorems,according to which no learner can beat random guessing over all possible functions to be learned.</a:t>
            </a:r>
            <a:endParaRPr b="1" sz="2000">
              <a:latin typeface="Amatic SC"/>
              <a:ea typeface="Amatic SC"/>
              <a:cs typeface="Amatic SC"/>
              <a:sym typeface="Amatic SC"/>
            </a:endParaRPr>
          </a:p>
          <a:p>
            <a:pPr indent="0" lvl="0" marL="0" rtl="0" algn="l">
              <a:spcBef>
                <a:spcPts val="0"/>
              </a:spcBef>
              <a:spcAft>
                <a:spcPts val="0"/>
              </a:spcAft>
              <a:buNone/>
            </a:pPr>
            <a:r>
              <a:t/>
            </a:r>
            <a:endParaRPr b="1" sz="2000">
              <a:latin typeface="Amatic SC"/>
              <a:ea typeface="Amatic SC"/>
              <a:cs typeface="Amatic SC"/>
              <a:sym typeface="Amatic SC"/>
            </a:endParaRPr>
          </a:p>
          <a:p>
            <a:pPr indent="0" lvl="0" marL="0" rtl="0" algn="l">
              <a:spcBef>
                <a:spcPts val="0"/>
              </a:spcBef>
              <a:spcAft>
                <a:spcPts val="0"/>
              </a:spcAft>
              <a:buNone/>
            </a:pPr>
            <a:r>
              <a:t/>
            </a:r>
            <a:endParaRPr b="1" sz="2400">
              <a:solidFill>
                <a:srgbClr val="20124D"/>
              </a:solidFill>
              <a:latin typeface="Amatic SC"/>
              <a:ea typeface="Amatic SC"/>
              <a:cs typeface="Amatic SC"/>
              <a:sym typeface="Amatic SC"/>
            </a:endParaRPr>
          </a:p>
          <a:p>
            <a:pPr indent="0" lvl="0" marL="0" rtl="0" algn="l">
              <a:spcBef>
                <a:spcPts val="0"/>
              </a:spcBef>
              <a:spcAft>
                <a:spcPts val="0"/>
              </a:spcAft>
              <a:buNone/>
            </a:pPr>
            <a:r>
              <a:t/>
            </a:r>
            <a:endParaRPr b="1" sz="2000">
              <a:latin typeface="Amatic SC"/>
              <a:ea typeface="Amatic SC"/>
              <a:cs typeface="Amatic SC"/>
              <a:sym typeface="Amatic SC"/>
            </a:endParaRPr>
          </a:p>
          <a:p>
            <a:pPr indent="0" lvl="0" marL="0" rtl="0" algn="l">
              <a:spcBef>
                <a:spcPts val="0"/>
              </a:spcBef>
              <a:spcAft>
                <a:spcPts val="0"/>
              </a:spcAft>
              <a:buNone/>
            </a:pPr>
            <a:r>
              <a:t/>
            </a:r>
            <a:endParaRPr b="1" sz="2000">
              <a:latin typeface="Amatic SC"/>
              <a:ea typeface="Amatic SC"/>
              <a:cs typeface="Amatic SC"/>
              <a:sym typeface="Amatic SC"/>
            </a:endParaRPr>
          </a:p>
        </p:txBody>
      </p:sp>
      <p:pic>
        <p:nvPicPr>
          <p:cNvPr id="1034" name="Google Shape;1034;p73"/>
          <p:cNvPicPr preferRelativeResize="0"/>
          <p:nvPr/>
        </p:nvPicPr>
        <p:blipFill>
          <a:blip r:embed="rId3">
            <a:alphaModFix/>
          </a:blip>
          <a:stretch>
            <a:fillRect/>
          </a:stretch>
        </p:blipFill>
        <p:spPr>
          <a:xfrm>
            <a:off x="5700725" y="2743642"/>
            <a:ext cx="3443274" cy="2399858"/>
          </a:xfrm>
          <a:prstGeom prst="rect">
            <a:avLst/>
          </a:prstGeom>
          <a:noFill/>
          <a:ln>
            <a:noFill/>
          </a:ln>
        </p:spPr>
      </p:pic>
      <p:sp>
        <p:nvSpPr>
          <p:cNvPr id="1035" name="Google Shape;1035;p73"/>
          <p:cNvSpPr txBox="1"/>
          <p:nvPr/>
        </p:nvSpPr>
        <p:spPr>
          <a:xfrm>
            <a:off x="0" y="2668175"/>
            <a:ext cx="6172200" cy="21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A64D79"/>
                </a:solidFill>
                <a:latin typeface="Amatic SC"/>
                <a:ea typeface="Amatic SC"/>
                <a:cs typeface="Amatic SC"/>
                <a:sym typeface="Amatic SC"/>
              </a:rPr>
              <a:t>=&gt;</a:t>
            </a:r>
            <a:r>
              <a:rPr b="1" lang="en" sz="2000">
                <a:solidFill>
                  <a:srgbClr val="A64D79"/>
                </a:solidFill>
                <a:latin typeface="Amatic SC"/>
                <a:ea typeface="Amatic SC"/>
                <a:cs typeface="Amatic SC"/>
                <a:sym typeface="Amatic SC"/>
              </a:rPr>
              <a:t>Whatever</a:t>
            </a:r>
            <a:r>
              <a:rPr b="1" lang="en" sz="2000">
                <a:solidFill>
                  <a:srgbClr val="A64D79"/>
                </a:solidFill>
                <a:latin typeface="Amatic SC"/>
                <a:ea typeface="Amatic SC"/>
                <a:cs typeface="Amatic SC"/>
                <a:sym typeface="Amatic SC"/>
              </a:rPr>
              <a:t> amount of data you have you can’t learn everything</a:t>
            </a:r>
            <a:endParaRPr b="1" sz="2000">
              <a:solidFill>
                <a:srgbClr val="A64D79"/>
              </a:solidFill>
              <a:latin typeface="Amatic SC"/>
              <a:ea typeface="Amatic SC"/>
              <a:cs typeface="Amatic SC"/>
              <a:sym typeface="Amatic SC"/>
            </a:endParaRPr>
          </a:p>
          <a:p>
            <a:pPr indent="0" lvl="0" marL="0" rtl="0" algn="l">
              <a:spcBef>
                <a:spcPts val="0"/>
              </a:spcBef>
              <a:spcAft>
                <a:spcPts val="0"/>
              </a:spcAft>
              <a:buNone/>
            </a:pPr>
            <a:r>
              <a:rPr b="1" lang="en" sz="2000">
                <a:solidFill>
                  <a:srgbClr val="A64D79"/>
                </a:solidFill>
                <a:latin typeface="Amatic SC"/>
                <a:ea typeface="Amatic SC"/>
                <a:cs typeface="Amatic SC"/>
                <a:sym typeface="Amatic SC"/>
              </a:rPr>
              <a:t>(generalIze to all)</a:t>
            </a:r>
            <a:endParaRPr b="1" sz="2000">
              <a:solidFill>
                <a:srgbClr val="A64D79"/>
              </a:solidFill>
              <a:latin typeface="Amatic SC"/>
              <a:ea typeface="Amatic SC"/>
              <a:cs typeface="Amatic SC"/>
              <a:sym typeface="Amatic SC"/>
            </a:endParaRPr>
          </a:p>
          <a:p>
            <a:pPr indent="0" lvl="0" marL="0" rtl="0" algn="l">
              <a:spcBef>
                <a:spcPts val="0"/>
              </a:spcBef>
              <a:spcAft>
                <a:spcPts val="0"/>
              </a:spcAft>
              <a:buNone/>
            </a:pPr>
            <a:r>
              <a:rPr b="1" lang="en" sz="2000">
                <a:solidFill>
                  <a:srgbClr val="A64D79"/>
                </a:solidFill>
                <a:latin typeface="Amatic SC"/>
                <a:ea typeface="Amatic SC"/>
                <a:cs typeface="Amatic SC"/>
                <a:sym typeface="Amatic SC"/>
              </a:rPr>
              <a:t>=&gt;</a:t>
            </a:r>
            <a:r>
              <a:rPr b="1" lang="en" sz="2000">
                <a:solidFill>
                  <a:srgbClr val="A64D79"/>
                </a:solidFill>
                <a:latin typeface="Amatic SC"/>
                <a:ea typeface="Amatic SC"/>
                <a:cs typeface="Amatic SC"/>
                <a:sym typeface="Amatic SC"/>
              </a:rPr>
              <a:t>hence</a:t>
            </a:r>
            <a:r>
              <a:rPr b="1" lang="en" sz="2000">
                <a:solidFill>
                  <a:srgbClr val="A64D79"/>
                </a:solidFill>
                <a:latin typeface="Amatic SC"/>
                <a:ea typeface="Amatic SC"/>
                <a:cs typeface="Amatic SC"/>
                <a:sym typeface="Amatic SC"/>
              </a:rPr>
              <a:t> to </a:t>
            </a:r>
            <a:r>
              <a:rPr b="1" lang="en" sz="2000">
                <a:solidFill>
                  <a:srgbClr val="A64D79"/>
                </a:solidFill>
                <a:latin typeface="Amatic SC"/>
                <a:ea typeface="Amatic SC"/>
                <a:cs typeface="Amatic SC"/>
                <a:sym typeface="Amatic SC"/>
              </a:rPr>
              <a:t>generalize</a:t>
            </a:r>
            <a:r>
              <a:rPr b="1" lang="en" sz="2000">
                <a:solidFill>
                  <a:srgbClr val="A64D79"/>
                </a:solidFill>
                <a:latin typeface="Amatic SC"/>
                <a:ea typeface="Amatic SC"/>
                <a:cs typeface="Amatic SC"/>
                <a:sym typeface="Amatic SC"/>
              </a:rPr>
              <a:t> you make assumption </a:t>
            </a:r>
            <a:r>
              <a:rPr b="1" lang="en" sz="2000">
                <a:solidFill>
                  <a:srgbClr val="A64D79"/>
                </a:solidFill>
                <a:latin typeface="Amatic SC"/>
                <a:ea typeface="Amatic SC"/>
                <a:cs typeface="Amatic SC"/>
                <a:sym typeface="Amatic SC"/>
              </a:rPr>
              <a:t>beyond</a:t>
            </a:r>
            <a:r>
              <a:rPr b="1" lang="en" sz="2000">
                <a:solidFill>
                  <a:srgbClr val="A64D79"/>
                </a:solidFill>
                <a:latin typeface="Amatic SC"/>
                <a:ea typeface="Amatic SC"/>
                <a:cs typeface="Amatic SC"/>
                <a:sym typeface="Amatic SC"/>
              </a:rPr>
              <a:t> the data</a:t>
            </a:r>
            <a:endParaRPr b="1" sz="2000">
              <a:solidFill>
                <a:srgbClr val="A64D79"/>
              </a:solidFill>
              <a:latin typeface="Amatic SC"/>
              <a:ea typeface="Amatic SC"/>
              <a:cs typeface="Amatic SC"/>
              <a:sym typeface="Amatic SC"/>
            </a:endParaRPr>
          </a:p>
          <a:p>
            <a:pPr indent="0" lvl="0" marL="0" rtl="0" algn="l">
              <a:spcBef>
                <a:spcPts val="0"/>
              </a:spcBef>
              <a:spcAft>
                <a:spcPts val="0"/>
              </a:spcAft>
              <a:buNone/>
            </a:pPr>
            <a:r>
              <a:rPr b="1" lang="en" sz="2000">
                <a:solidFill>
                  <a:srgbClr val="A64D79"/>
                </a:solidFill>
                <a:latin typeface="Amatic SC"/>
                <a:ea typeface="Amatic SC"/>
                <a:cs typeface="Amatic SC"/>
                <a:sym typeface="Amatic SC"/>
              </a:rPr>
              <a:t>=&gt; assumption obviously can fail in some cases :’(</a:t>
            </a:r>
            <a:endParaRPr b="1" sz="2000">
              <a:solidFill>
                <a:srgbClr val="A64D79"/>
              </a:solidFill>
              <a:latin typeface="Amatic SC"/>
              <a:ea typeface="Amatic SC"/>
              <a:cs typeface="Amatic SC"/>
              <a:sym typeface="Amatic SC"/>
            </a:endParaRPr>
          </a:p>
          <a:p>
            <a:pPr indent="0" lvl="0" marL="0" rtl="0" algn="l">
              <a:spcBef>
                <a:spcPts val="0"/>
              </a:spcBef>
              <a:spcAft>
                <a:spcPts val="0"/>
              </a:spcAft>
              <a:buNone/>
            </a:pPr>
            <a:r>
              <a:rPr b="1" lang="en" sz="2000">
                <a:solidFill>
                  <a:srgbClr val="4C1130"/>
                </a:solidFill>
                <a:latin typeface="Amatic SC"/>
                <a:ea typeface="Amatic SC"/>
                <a:cs typeface="Amatic SC"/>
                <a:sym typeface="Amatic SC"/>
              </a:rPr>
              <a:t>But is it that sad i mean if mere amount of data </a:t>
            </a:r>
            <a:r>
              <a:rPr b="1" lang="en" sz="2000">
                <a:solidFill>
                  <a:srgbClr val="4C1130"/>
                </a:solidFill>
                <a:latin typeface="Amatic SC"/>
                <a:ea typeface="Amatic SC"/>
                <a:cs typeface="Amatic SC"/>
                <a:sym typeface="Amatic SC"/>
              </a:rPr>
              <a:t>would</a:t>
            </a:r>
            <a:r>
              <a:rPr b="1" lang="en" sz="2000">
                <a:solidFill>
                  <a:srgbClr val="4C1130"/>
                </a:solidFill>
                <a:latin typeface="Amatic SC"/>
                <a:ea typeface="Amatic SC"/>
                <a:cs typeface="Amatic SC"/>
                <a:sym typeface="Amatic SC"/>
              </a:rPr>
              <a:t> have been the only</a:t>
            </a:r>
            <a:endParaRPr b="1" sz="2000">
              <a:solidFill>
                <a:srgbClr val="4C1130"/>
              </a:solidFill>
              <a:latin typeface="Amatic SC"/>
              <a:ea typeface="Amatic SC"/>
              <a:cs typeface="Amatic SC"/>
              <a:sym typeface="Amatic SC"/>
            </a:endParaRPr>
          </a:p>
          <a:p>
            <a:pPr indent="0" lvl="0" marL="0" rtl="0" algn="l">
              <a:spcBef>
                <a:spcPts val="0"/>
              </a:spcBef>
              <a:spcAft>
                <a:spcPts val="0"/>
              </a:spcAft>
              <a:buNone/>
            </a:pPr>
            <a:r>
              <a:rPr b="1" lang="en" sz="2000">
                <a:solidFill>
                  <a:srgbClr val="4C1130"/>
                </a:solidFill>
                <a:latin typeface="Amatic SC"/>
                <a:ea typeface="Amatic SC"/>
                <a:cs typeface="Amatic SC"/>
                <a:sym typeface="Amatic SC"/>
              </a:rPr>
              <a:t>Criteria for good models or hypothesis there would not be any art in </a:t>
            </a:r>
            <a:endParaRPr b="1" sz="2000">
              <a:solidFill>
                <a:srgbClr val="4C1130"/>
              </a:solidFill>
              <a:latin typeface="Amatic SC"/>
              <a:ea typeface="Amatic SC"/>
              <a:cs typeface="Amatic SC"/>
              <a:sym typeface="Amatic SC"/>
            </a:endParaRPr>
          </a:p>
          <a:p>
            <a:pPr indent="0" lvl="0" marL="0" rtl="0" algn="l">
              <a:spcBef>
                <a:spcPts val="0"/>
              </a:spcBef>
              <a:spcAft>
                <a:spcPts val="0"/>
              </a:spcAft>
              <a:buNone/>
            </a:pPr>
            <a:r>
              <a:rPr b="1" lang="en" sz="2000">
                <a:solidFill>
                  <a:srgbClr val="4C1130"/>
                </a:solidFill>
                <a:latin typeface="Amatic SC"/>
                <a:ea typeface="Amatic SC"/>
                <a:cs typeface="Amatic SC"/>
                <a:sym typeface="Amatic SC"/>
              </a:rPr>
              <a:t>The process everyone with same amount of data would have equally efficient model and no scope of logical </a:t>
            </a:r>
            <a:r>
              <a:rPr b="1" lang="en" sz="2000">
                <a:solidFill>
                  <a:srgbClr val="4C1130"/>
                </a:solidFill>
                <a:latin typeface="Amatic SC"/>
                <a:ea typeface="Amatic SC"/>
                <a:cs typeface="Amatic SC"/>
                <a:sym typeface="Amatic SC"/>
              </a:rPr>
              <a:t>intuition :”)</a:t>
            </a:r>
            <a:endParaRPr b="1" sz="2000">
              <a:solidFill>
                <a:srgbClr val="4C1130"/>
              </a:solidFill>
              <a:latin typeface="Amatic SC"/>
              <a:ea typeface="Amatic SC"/>
              <a:cs typeface="Amatic SC"/>
              <a:sym typeface="Amatic SC"/>
            </a:endParaRPr>
          </a:p>
          <a:p>
            <a:pPr indent="0" lvl="0" marL="0" rtl="0" algn="l">
              <a:spcBef>
                <a:spcPts val="0"/>
              </a:spcBef>
              <a:spcAft>
                <a:spcPts val="0"/>
              </a:spcAft>
              <a:buNone/>
            </a:pPr>
            <a:r>
              <a:t/>
            </a:r>
            <a:endParaRPr b="1" sz="2000">
              <a:solidFill>
                <a:srgbClr val="A64D79"/>
              </a:solidFill>
              <a:latin typeface="Amatic SC"/>
              <a:ea typeface="Amatic SC"/>
              <a:cs typeface="Amatic SC"/>
              <a:sym typeface="Amatic S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74"/>
          <p:cNvSpPr txBox="1"/>
          <p:nvPr>
            <p:ph type="title"/>
          </p:nvPr>
        </p:nvSpPr>
        <p:spPr>
          <a:xfrm>
            <a:off x="0" y="0"/>
            <a:ext cx="7030500" cy="9993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3300" u="sng">
                <a:solidFill>
                  <a:srgbClr val="9900FF"/>
                </a:solidFill>
                <a:latin typeface="Amatic SC"/>
                <a:ea typeface="Amatic SC"/>
                <a:cs typeface="Amatic SC"/>
                <a:sym typeface="Amatic SC"/>
              </a:rPr>
              <a:t>INDUCTION&gt;DEDUCTION:</a:t>
            </a:r>
            <a:endParaRPr sz="3300" u="sng">
              <a:solidFill>
                <a:srgbClr val="9900FF"/>
              </a:solidFill>
              <a:latin typeface="Amatic SC"/>
              <a:ea typeface="Amatic SC"/>
              <a:cs typeface="Amatic SC"/>
              <a:sym typeface="Amatic SC"/>
            </a:endParaRPr>
          </a:p>
        </p:txBody>
      </p:sp>
      <p:sp>
        <p:nvSpPr>
          <p:cNvPr id="1041" name="Google Shape;1041;p74"/>
          <p:cNvSpPr txBox="1"/>
          <p:nvPr/>
        </p:nvSpPr>
        <p:spPr>
          <a:xfrm>
            <a:off x="6065050" y="1017975"/>
            <a:ext cx="61722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042" name="Google Shape;1042;p74"/>
          <p:cNvSpPr txBox="1"/>
          <p:nvPr/>
        </p:nvSpPr>
        <p:spPr>
          <a:xfrm>
            <a:off x="5572125" y="964400"/>
            <a:ext cx="61722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lt2"/>
                </a:solidFill>
                <a:latin typeface="Amatic SC"/>
                <a:ea typeface="Amatic SC"/>
                <a:cs typeface="Amatic SC"/>
                <a:sym typeface="Amatic SC"/>
              </a:rPr>
              <a:t>INDUCTION  IS WHAT WE DO MOST OF </a:t>
            </a:r>
            <a:endParaRPr b="1" sz="2700">
              <a:solidFill>
                <a:schemeClr val="lt2"/>
              </a:solidFill>
              <a:latin typeface="Amatic SC"/>
              <a:ea typeface="Amatic SC"/>
              <a:cs typeface="Amatic SC"/>
              <a:sym typeface="Amatic SC"/>
            </a:endParaRPr>
          </a:p>
          <a:p>
            <a:pPr indent="0" lvl="0" marL="0" rtl="0" algn="l">
              <a:spcBef>
                <a:spcPts val="0"/>
              </a:spcBef>
              <a:spcAft>
                <a:spcPts val="0"/>
              </a:spcAft>
              <a:buNone/>
            </a:pPr>
            <a:r>
              <a:rPr b="1" lang="en" sz="2700">
                <a:solidFill>
                  <a:schemeClr val="lt2"/>
                </a:solidFill>
                <a:latin typeface="Amatic SC"/>
                <a:ea typeface="Amatic SC"/>
                <a:cs typeface="Amatic SC"/>
                <a:sym typeface="Amatic SC"/>
              </a:rPr>
              <a:t>THE TIME WITH A NON ZERO AMOUNT </a:t>
            </a:r>
            <a:endParaRPr b="1" sz="2700">
              <a:solidFill>
                <a:schemeClr val="lt2"/>
              </a:solidFill>
              <a:latin typeface="Amatic SC"/>
              <a:ea typeface="Amatic SC"/>
              <a:cs typeface="Amatic SC"/>
              <a:sym typeface="Amatic SC"/>
            </a:endParaRPr>
          </a:p>
          <a:p>
            <a:pPr indent="0" lvl="0" marL="0" rtl="0" algn="l">
              <a:spcBef>
                <a:spcPts val="0"/>
              </a:spcBef>
              <a:spcAft>
                <a:spcPts val="0"/>
              </a:spcAft>
              <a:buNone/>
            </a:pPr>
            <a:r>
              <a:rPr b="1" lang="en" sz="2700">
                <a:solidFill>
                  <a:schemeClr val="lt2"/>
                </a:solidFill>
                <a:latin typeface="Amatic SC"/>
                <a:ea typeface="Amatic SC"/>
                <a:cs typeface="Amatic SC"/>
                <a:sym typeface="Amatic SC"/>
              </a:rPr>
              <a:t>OF DATA COMBINE IT WITH OUR </a:t>
            </a:r>
            <a:endParaRPr b="1" sz="2700">
              <a:solidFill>
                <a:schemeClr val="lt2"/>
              </a:solidFill>
              <a:latin typeface="Amatic SC"/>
              <a:ea typeface="Amatic SC"/>
              <a:cs typeface="Amatic SC"/>
              <a:sym typeface="Amatic SC"/>
            </a:endParaRPr>
          </a:p>
          <a:p>
            <a:pPr indent="0" lvl="0" marL="0" rtl="0" algn="l">
              <a:spcBef>
                <a:spcPts val="0"/>
              </a:spcBef>
              <a:spcAft>
                <a:spcPts val="0"/>
              </a:spcAft>
              <a:buNone/>
            </a:pPr>
            <a:r>
              <a:rPr b="1" lang="en" sz="2700">
                <a:solidFill>
                  <a:schemeClr val="lt2"/>
                </a:solidFill>
                <a:latin typeface="Amatic SC"/>
                <a:ea typeface="Amatic SC"/>
                <a:cs typeface="Amatic SC"/>
                <a:sym typeface="Amatic SC"/>
              </a:rPr>
              <a:t>KNOWLEDGE TO OBSERVE PATTERNS </a:t>
            </a:r>
            <a:endParaRPr b="1" sz="2700">
              <a:solidFill>
                <a:schemeClr val="lt2"/>
              </a:solidFill>
              <a:latin typeface="Amatic SC"/>
              <a:ea typeface="Amatic SC"/>
              <a:cs typeface="Amatic SC"/>
              <a:sym typeface="Amatic SC"/>
            </a:endParaRPr>
          </a:p>
          <a:p>
            <a:pPr indent="0" lvl="0" marL="0" rtl="0" algn="l">
              <a:spcBef>
                <a:spcPts val="0"/>
              </a:spcBef>
              <a:spcAft>
                <a:spcPts val="0"/>
              </a:spcAft>
              <a:buNone/>
            </a:pPr>
            <a:r>
              <a:rPr b="1" lang="en" sz="2700">
                <a:solidFill>
                  <a:schemeClr val="lt2"/>
                </a:solidFill>
                <a:latin typeface="Amatic SC"/>
                <a:ea typeface="Amatic SC"/>
                <a:cs typeface="Amatic SC"/>
                <a:sym typeface="Amatic SC"/>
              </a:rPr>
              <a:t>AND PROPOSE A SUITABLE HYPOTHESIS</a:t>
            </a:r>
            <a:endParaRPr b="1" sz="2700">
              <a:solidFill>
                <a:schemeClr val="lt2"/>
              </a:solidFill>
              <a:latin typeface="Amatic SC"/>
              <a:ea typeface="Amatic SC"/>
              <a:cs typeface="Amatic SC"/>
              <a:sym typeface="Amatic SC"/>
            </a:endParaRPr>
          </a:p>
        </p:txBody>
      </p:sp>
      <p:pic>
        <p:nvPicPr>
          <p:cNvPr id="1043" name="Google Shape;1043;p74"/>
          <p:cNvPicPr preferRelativeResize="0"/>
          <p:nvPr/>
        </p:nvPicPr>
        <p:blipFill>
          <a:blip r:embed="rId3">
            <a:alphaModFix/>
          </a:blip>
          <a:stretch>
            <a:fillRect/>
          </a:stretch>
        </p:blipFill>
        <p:spPr>
          <a:xfrm>
            <a:off x="152400" y="632225"/>
            <a:ext cx="5267326" cy="451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75"/>
          <p:cNvSpPr txBox="1"/>
          <p:nvPr>
            <p:ph type="title"/>
          </p:nvPr>
        </p:nvSpPr>
        <p:spPr>
          <a:xfrm>
            <a:off x="457275"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674EA7"/>
                </a:solidFill>
                <a:latin typeface="Amatic SC"/>
                <a:ea typeface="Amatic SC"/>
                <a:cs typeface="Amatic SC"/>
                <a:sym typeface="Amatic SC"/>
              </a:rPr>
              <a:t>OVERFITTING:MAJOR BUGBEAR IN MACHINE LEARNING</a:t>
            </a:r>
            <a:endParaRPr u="sng">
              <a:solidFill>
                <a:srgbClr val="674EA7"/>
              </a:solidFill>
              <a:latin typeface="Amatic SC"/>
              <a:ea typeface="Amatic SC"/>
              <a:cs typeface="Amatic SC"/>
              <a:sym typeface="Amatic SC"/>
            </a:endParaRPr>
          </a:p>
        </p:txBody>
      </p:sp>
      <p:sp>
        <p:nvSpPr>
          <p:cNvPr id="1049" name="Google Shape;1049;p75"/>
          <p:cNvSpPr txBox="1"/>
          <p:nvPr>
            <p:ph idx="1" type="body"/>
          </p:nvPr>
        </p:nvSpPr>
        <p:spPr>
          <a:xfrm>
            <a:off x="1271650" y="7577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Amatic SC"/>
                <a:ea typeface="Amatic SC"/>
                <a:cs typeface="Amatic SC"/>
                <a:sym typeface="Amatic SC"/>
              </a:rPr>
              <a:t>When your learner outputs a classifier that is 100% accurate on the training data but only 50% accurate on test data, when in fact it could have output one that is 75% accurate on both, it has</a:t>
            </a:r>
            <a:r>
              <a:rPr b="1" lang="en" sz="1600" u="sng">
                <a:solidFill>
                  <a:schemeClr val="accent2"/>
                </a:solidFill>
                <a:latin typeface="Amatic SC"/>
                <a:ea typeface="Amatic SC"/>
                <a:cs typeface="Amatic SC"/>
                <a:sym typeface="Amatic SC"/>
              </a:rPr>
              <a:t> overfit.</a:t>
            </a:r>
            <a:endParaRPr b="1" sz="1600" u="sng">
              <a:solidFill>
                <a:schemeClr val="accent2"/>
              </a:solidFill>
              <a:latin typeface="Amatic SC"/>
              <a:ea typeface="Amatic SC"/>
              <a:cs typeface="Amatic SC"/>
              <a:sym typeface="Amatic SC"/>
            </a:endParaRPr>
          </a:p>
          <a:p>
            <a:pPr indent="0" lvl="0" marL="0" rtl="0" algn="l">
              <a:spcBef>
                <a:spcPts val="1600"/>
              </a:spcBef>
              <a:spcAft>
                <a:spcPts val="0"/>
              </a:spcAft>
              <a:buNone/>
            </a:pPr>
            <a:r>
              <a:rPr b="1" lang="en" sz="1600" u="sng">
                <a:solidFill>
                  <a:schemeClr val="accent1"/>
                </a:solidFill>
                <a:latin typeface="Amatic SC"/>
                <a:ea typeface="Amatic SC"/>
                <a:cs typeface="Amatic SC"/>
                <a:sym typeface="Amatic SC"/>
              </a:rPr>
              <a:t>#</a:t>
            </a:r>
            <a:r>
              <a:rPr b="1" lang="en" sz="2600" u="sng">
                <a:solidFill>
                  <a:schemeClr val="accent1"/>
                </a:solidFill>
                <a:latin typeface="Amatic SC"/>
                <a:ea typeface="Amatic SC"/>
                <a:cs typeface="Amatic SC"/>
                <a:sym typeface="Amatic SC"/>
              </a:rPr>
              <a:t>BIAS AND VARIANCE:</a:t>
            </a:r>
            <a:endParaRPr b="1" sz="2600" u="sng">
              <a:solidFill>
                <a:schemeClr val="accent1"/>
              </a:solidFill>
              <a:latin typeface="Amatic SC"/>
              <a:ea typeface="Amatic SC"/>
              <a:cs typeface="Amatic SC"/>
              <a:sym typeface="Amatic SC"/>
            </a:endParaRPr>
          </a:p>
          <a:p>
            <a:pPr indent="0" lvl="0" marL="0" rtl="0" algn="l">
              <a:spcBef>
                <a:spcPts val="1600"/>
              </a:spcBef>
              <a:spcAft>
                <a:spcPts val="0"/>
              </a:spcAft>
              <a:buNone/>
            </a:pPr>
            <a:r>
              <a:rPr b="1" lang="en" sz="2000" u="sng">
                <a:solidFill>
                  <a:schemeClr val="accent6"/>
                </a:solidFill>
                <a:latin typeface="Amatic SC"/>
                <a:ea typeface="Amatic SC"/>
                <a:cs typeface="Amatic SC"/>
                <a:sym typeface="Amatic SC"/>
              </a:rPr>
              <a:t>Bias</a:t>
            </a:r>
            <a:r>
              <a:rPr b="1" lang="en" sz="2000">
                <a:solidFill>
                  <a:schemeClr val="accent1"/>
                </a:solidFill>
                <a:latin typeface="Amatic SC"/>
                <a:ea typeface="Amatic SC"/>
                <a:cs typeface="Amatic SC"/>
                <a:sym typeface="Amatic SC"/>
              </a:rPr>
              <a:t> is a learner’s tendency to consistently learn the same wrong thing.(</a:t>
            </a:r>
            <a:r>
              <a:rPr lang="en" sz="1200">
                <a:solidFill>
                  <a:srgbClr val="222222"/>
                </a:solidFill>
                <a:highlight>
                  <a:srgbClr val="FFFFFF"/>
                </a:highlight>
                <a:latin typeface="Arial"/>
                <a:ea typeface="Arial"/>
                <a:cs typeface="Arial"/>
                <a:sym typeface="Arial"/>
              </a:rPr>
              <a:t> </a:t>
            </a:r>
            <a:r>
              <a:rPr b="1" lang="en" sz="1500">
                <a:solidFill>
                  <a:srgbClr val="222222"/>
                </a:solidFill>
                <a:highlight>
                  <a:srgbClr val="FFFFFF"/>
                </a:highlight>
                <a:latin typeface="Amatic SC"/>
                <a:ea typeface="Amatic SC"/>
                <a:cs typeface="Amatic SC"/>
                <a:sym typeface="Amatic SC"/>
              </a:rPr>
              <a:t>assumptions made by the model to make the target function easier to approximate EVEN IF IT IS WRONG</a:t>
            </a:r>
            <a:r>
              <a:rPr b="1" lang="en" sz="2300">
                <a:solidFill>
                  <a:schemeClr val="accent1"/>
                </a:solidFill>
                <a:latin typeface="Amatic SC"/>
                <a:ea typeface="Amatic SC"/>
                <a:cs typeface="Amatic SC"/>
                <a:sym typeface="Amatic SC"/>
              </a:rPr>
              <a:t>)</a:t>
            </a:r>
            <a:endParaRPr b="1" sz="2300">
              <a:solidFill>
                <a:schemeClr val="accent1"/>
              </a:solidFill>
              <a:latin typeface="Amatic SC"/>
              <a:ea typeface="Amatic SC"/>
              <a:cs typeface="Amatic SC"/>
              <a:sym typeface="Amatic SC"/>
            </a:endParaRPr>
          </a:p>
          <a:p>
            <a:pPr indent="0" lvl="0" marL="0" rtl="0" algn="l">
              <a:spcBef>
                <a:spcPts val="1600"/>
              </a:spcBef>
              <a:spcAft>
                <a:spcPts val="0"/>
              </a:spcAft>
              <a:buNone/>
            </a:pPr>
            <a:r>
              <a:rPr b="1" lang="en" sz="2000" u="sng">
                <a:solidFill>
                  <a:schemeClr val="accent6"/>
                </a:solidFill>
                <a:latin typeface="Amatic SC"/>
                <a:ea typeface="Amatic SC"/>
                <a:cs typeface="Amatic SC"/>
                <a:sym typeface="Amatic SC"/>
              </a:rPr>
              <a:t>Variance</a:t>
            </a:r>
            <a:r>
              <a:rPr b="1" lang="en" sz="2000">
                <a:solidFill>
                  <a:schemeClr val="accent1"/>
                </a:solidFill>
                <a:latin typeface="Amatic SC"/>
                <a:ea typeface="Amatic SC"/>
                <a:cs typeface="Amatic SC"/>
                <a:sym typeface="Amatic SC"/>
              </a:rPr>
              <a:t> is the tendency to learn random things irrespective of the real signal(</a:t>
            </a:r>
            <a:r>
              <a:rPr lang="en" sz="1200">
                <a:solidFill>
                  <a:srgbClr val="222222"/>
                </a:solidFill>
                <a:highlight>
                  <a:srgbClr val="FFFFFF"/>
                </a:highlight>
                <a:latin typeface="Arial"/>
                <a:ea typeface="Arial"/>
                <a:cs typeface="Arial"/>
                <a:sym typeface="Arial"/>
              </a:rPr>
              <a:t> </a:t>
            </a:r>
            <a:r>
              <a:rPr b="1" lang="en" sz="1400">
                <a:solidFill>
                  <a:srgbClr val="222222"/>
                </a:solidFill>
                <a:highlight>
                  <a:srgbClr val="FFFFFF"/>
                </a:highlight>
                <a:latin typeface="Amatic SC"/>
                <a:ea typeface="Amatic SC"/>
                <a:cs typeface="Amatic SC"/>
                <a:sym typeface="Amatic SC"/>
              </a:rPr>
              <a:t>amount that the estimate of the target function will change given different training data</a:t>
            </a:r>
            <a:r>
              <a:rPr lang="en" sz="1200">
                <a:solidFill>
                  <a:srgbClr val="222222"/>
                </a:solidFill>
                <a:highlight>
                  <a:srgbClr val="FFFFFF"/>
                </a:highlight>
                <a:latin typeface="Arial"/>
                <a:ea typeface="Arial"/>
                <a:cs typeface="Arial"/>
                <a:sym typeface="Arial"/>
              </a:rPr>
              <a:t>.</a:t>
            </a:r>
            <a:r>
              <a:rPr b="1" lang="en" sz="2000">
                <a:solidFill>
                  <a:schemeClr val="accent1"/>
                </a:solidFill>
                <a:latin typeface="Amatic SC"/>
                <a:ea typeface="Amatic SC"/>
                <a:cs typeface="Amatic SC"/>
                <a:sym typeface="Amatic SC"/>
              </a:rPr>
              <a:t>)</a:t>
            </a:r>
            <a:endParaRPr b="1" sz="2000">
              <a:solidFill>
                <a:schemeClr val="accent1"/>
              </a:solidFill>
              <a:latin typeface="Amatic SC"/>
              <a:ea typeface="Amatic SC"/>
              <a:cs typeface="Amatic SC"/>
              <a:sym typeface="Amatic SC"/>
            </a:endParaRPr>
          </a:p>
          <a:p>
            <a:pPr indent="0" lvl="0" marL="0" rtl="0" algn="l">
              <a:spcBef>
                <a:spcPts val="1600"/>
              </a:spcBef>
              <a:spcAft>
                <a:spcPts val="0"/>
              </a:spcAft>
              <a:buNone/>
            </a:pPr>
            <a:r>
              <a:t/>
            </a:r>
            <a:endParaRPr b="1" sz="2000">
              <a:solidFill>
                <a:schemeClr val="accent1"/>
              </a:solidFill>
              <a:latin typeface="Amatic SC"/>
              <a:ea typeface="Amatic SC"/>
              <a:cs typeface="Amatic SC"/>
              <a:sym typeface="Amatic SC"/>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76"/>
          <p:cNvSpPr txBox="1"/>
          <p:nvPr>
            <p:ph idx="1" type="body"/>
          </p:nvPr>
        </p:nvSpPr>
        <p:spPr>
          <a:xfrm>
            <a:off x="4343400" y="0"/>
            <a:ext cx="48006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matic SC"/>
                <a:ea typeface="Amatic SC"/>
                <a:cs typeface="Amatic SC"/>
                <a:sym typeface="Amatic SC"/>
              </a:rPr>
              <a:t>&lt;=</a:t>
            </a:r>
            <a:r>
              <a:rPr b="1" lang="en" sz="2000">
                <a:solidFill>
                  <a:srgbClr val="6C41D8"/>
                </a:solidFill>
                <a:latin typeface="Amatic SC"/>
                <a:ea typeface="Amatic SC"/>
                <a:cs typeface="Amatic SC"/>
                <a:sym typeface="Amatic SC"/>
              </a:rPr>
              <a:t>DARTS ANALOGY TO </a:t>
            </a:r>
            <a:r>
              <a:rPr b="1" lang="en" sz="2000">
                <a:solidFill>
                  <a:srgbClr val="6C41D8"/>
                </a:solidFill>
                <a:latin typeface="Amatic SC"/>
                <a:ea typeface="Amatic SC"/>
                <a:cs typeface="Amatic SC"/>
                <a:sym typeface="Amatic SC"/>
              </a:rPr>
              <a:t>BIAS</a:t>
            </a:r>
            <a:r>
              <a:rPr b="1" lang="en" sz="2000">
                <a:solidFill>
                  <a:srgbClr val="6C41D8"/>
                </a:solidFill>
                <a:latin typeface="Amatic SC"/>
                <a:ea typeface="Amatic SC"/>
                <a:cs typeface="Amatic SC"/>
                <a:sym typeface="Amatic SC"/>
              </a:rPr>
              <a:t> AND VARIANCE </a:t>
            </a:r>
            <a:r>
              <a:rPr b="1" lang="en" sz="2000">
                <a:solidFill>
                  <a:srgbClr val="6C41D8"/>
                </a:solidFill>
                <a:latin typeface="Amatic SC"/>
                <a:ea typeface="Amatic SC"/>
                <a:cs typeface="Amatic SC"/>
                <a:sym typeface="Amatic SC"/>
              </a:rPr>
              <a:t>INTUITION</a:t>
            </a:r>
            <a:endParaRPr b="1" sz="2000">
              <a:solidFill>
                <a:srgbClr val="6C41D8"/>
              </a:solidFill>
              <a:latin typeface="Amatic SC"/>
              <a:ea typeface="Amatic SC"/>
              <a:cs typeface="Amatic SC"/>
              <a:sym typeface="Amatic SC"/>
            </a:endParaRPr>
          </a:p>
          <a:p>
            <a:pPr indent="0" lvl="0" marL="0" rtl="0" algn="l">
              <a:spcBef>
                <a:spcPts val="1600"/>
              </a:spcBef>
              <a:spcAft>
                <a:spcPts val="0"/>
              </a:spcAft>
              <a:buNone/>
            </a:pPr>
            <a:r>
              <a:rPr b="1" lang="en" sz="2000">
                <a:solidFill>
                  <a:srgbClr val="6C41D8"/>
                </a:solidFill>
                <a:latin typeface="Amatic SC"/>
                <a:ea typeface="Amatic SC"/>
                <a:cs typeface="Amatic SC"/>
                <a:sym typeface="Amatic SC"/>
              </a:rPr>
              <a:t>#</a:t>
            </a:r>
            <a:r>
              <a:rPr b="1" lang="en" sz="2000">
                <a:solidFill>
                  <a:schemeClr val="dk1"/>
                </a:solidFill>
                <a:latin typeface="Amatic SC"/>
                <a:ea typeface="Amatic SC"/>
                <a:cs typeface="Amatic SC"/>
                <a:sym typeface="Amatic SC"/>
              </a:rPr>
              <a:t>A linear learner has high bias, because when the frontier between two classes is not a hyperplane the learner is unable to induce it. LINEAR LEARNER CAN NOT UNDERGO SUCH COMPLEX DECISION BOUNDARY</a:t>
            </a:r>
            <a:endParaRPr b="1" sz="2000">
              <a:solidFill>
                <a:schemeClr val="dk1"/>
              </a:solidFill>
              <a:latin typeface="Amatic SC"/>
              <a:ea typeface="Amatic SC"/>
              <a:cs typeface="Amatic SC"/>
              <a:sym typeface="Amatic SC"/>
            </a:endParaRPr>
          </a:p>
          <a:p>
            <a:pPr indent="0" lvl="0" marL="0" rtl="0" algn="l">
              <a:spcBef>
                <a:spcPts val="1600"/>
              </a:spcBef>
              <a:spcAft>
                <a:spcPts val="0"/>
              </a:spcAft>
              <a:buNone/>
            </a:pPr>
            <a:r>
              <a:rPr b="1" lang="en" sz="2000">
                <a:solidFill>
                  <a:srgbClr val="6C41D8"/>
                </a:solidFill>
                <a:latin typeface="Amatic SC"/>
                <a:ea typeface="Amatic SC"/>
                <a:cs typeface="Amatic SC"/>
                <a:sym typeface="Amatic SC"/>
              </a:rPr>
              <a:t>#</a:t>
            </a:r>
            <a:r>
              <a:rPr b="1" lang="en" sz="2000">
                <a:solidFill>
                  <a:srgbClr val="BF9000"/>
                </a:solidFill>
                <a:latin typeface="Amatic SC"/>
                <a:ea typeface="Amatic SC"/>
                <a:cs typeface="Amatic SC"/>
                <a:sym typeface="Amatic SC"/>
              </a:rPr>
              <a:t>Decision trees do not have this problem because they can represent any Boolean function, but on the other hand they can suffer from high variance: decision trees learned on different training sets generated by the same phenomenon are often very different.</a:t>
            </a:r>
            <a:endParaRPr b="1" sz="2000">
              <a:solidFill>
                <a:srgbClr val="BF9000"/>
              </a:solidFill>
              <a:latin typeface="Amatic SC"/>
              <a:ea typeface="Amatic SC"/>
              <a:cs typeface="Amatic SC"/>
              <a:sym typeface="Amatic SC"/>
            </a:endParaRPr>
          </a:p>
          <a:p>
            <a:pPr indent="0" lvl="0" marL="0" rtl="0" algn="l">
              <a:spcBef>
                <a:spcPts val="1600"/>
              </a:spcBef>
              <a:spcAft>
                <a:spcPts val="1600"/>
              </a:spcAft>
              <a:buNone/>
            </a:pPr>
            <a:r>
              <a:t/>
            </a:r>
            <a:endParaRPr b="1" sz="2000">
              <a:solidFill>
                <a:srgbClr val="6C41D8"/>
              </a:solidFill>
              <a:latin typeface="Amatic SC"/>
              <a:ea typeface="Amatic SC"/>
              <a:cs typeface="Amatic SC"/>
              <a:sym typeface="Amatic SC"/>
            </a:endParaRPr>
          </a:p>
        </p:txBody>
      </p:sp>
      <p:pic>
        <p:nvPicPr>
          <p:cNvPr id="1055" name="Google Shape;1055;p76"/>
          <p:cNvPicPr preferRelativeResize="0"/>
          <p:nvPr/>
        </p:nvPicPr>
        <p:blipFill>
          <a:blip r:embed="rId3">
            <a:alphaModFix/>
          </a:blip>
          <a:stretch>
            <a:fillRect/>
          </a:stretch>
        </p:blipFill>
        <p:spPr>
          <a:xfrm>
            <a:off x="0" y="0"/>
            <a:ext cx="43434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77"/>
          <p:cNvSpPr txBox="1"/>
          <p:nvPr>
            <p:ph type="title"/>
          </p:nvPr>
        </p:nvSpPr>
        <p:spPr>
          <a:xfrm>
            <a:off x="275100"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3"/>
                </a:solidFill>
                <a:latin typeface="Amatic SC"/>
                <a:ea typeface="Amatic SC"/>
                <a:cs typeface="Amatic SC"/>
                <a:sym typeface="Amatic SC"/>
              </a:rPr>
              <a:t>METHODS TO COMBAT OVERFITTING:</a:t>
            </a:r>
            <a:endParaRPr u="sng">
              <a:solidFill>
                <a:schemeClr val="accent3"/>
              </a:solidFill>
              <a:latin typeface="Amatic SC"/>
              <a:ea typeface="Amatic SC"/>
              <a:cs typeface="Amatic SC"/>
              <a:sym typeface="Amatic SC"/>
            </a:endParaRPr>
          </a:p>
        </p:txBody>
      </p:sp>
      <p:sp>
        <p:nvSpPr>
          <p:cNvPr id="1061" name="Google Shape;1061;p77"/>
          <p:cNvSpPr txBox="1"/>
          <p:nvPr>
            <p:ph idx="1" type="body"/>
          </p:nvPr>
        </p:nvSpPr>
        <p:spPr>
          <a:xfrm>
            <a:off x="1135850" y="639900"/>
            <a:ext cx="8008200" cy="4503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matic SC"/>
              <a:buChar char="❏"/>
            </a:pPr>
            <a:r>
              <a:rPr lang="en" sz="2200">
                <a:latin typeface="Amatic SC"/>
                <a:ea typeface="Amatic SC"/>
                <a:cs typeface="Amatic SC"/>
                <a:sym typeface="Amatic SC"/>
              </a:rPr>
              <a:t>THERE IS NO RULE OF THUMB TO AVOID OVERFITTING BUT SEVERAL METHODOLOGY WHICH WE APPLY TO OVERCOME THE LATTER,</a:t>
            </a:r>
            <a:endParaRPr sz="2200">
              <a:latin typeface="Amatic SC"/>
              <a:ea typeface="Amatic SC"/>
              <a:cs typeface="Amatic SC"/>
              <a:sym typeface="Amatic SC"/>
            </a:endParaRPr>
          </a:p>
          <a:p>
            <a:pPr indent="-368300" lvl="0" marL="457200" rtl="0" algn="l">
              <a:spcBef>
                <a:spcPts val="0"/>
              </a:spcBef>
              <a:spcAft>
                <a:spcPts val="0"/>
              </a:spcAft>
              <a:buSzPts val="2200"/>
              <a:buFont typeface="Amatic SC"/>
              <a:buChar char="❏"/>
            </a:pPr>
            <a:r>
              <a:rPr b="1" lang="en" sz="2200">
                <a:highlight>
                  <a:schemeClr val="lt2"/>
                </a:highlight>
                <a:latin typeface="Amatic SC"/>
                <a:ea typeface="Amatic SC"/>
                <a:cs typeface="Amatic SC"/>
                <a:sym typeface="Amatic SC"/>
              </a:rPr>
              <a:t>Cross-validation </a:t>
            </a:r>
            <a:r>
              <a:rPr lang="en" sz="2200">
                <a:latin typeface="Amatic SC"/>
                <a:ea typeface="Amatic SC"/>
                <a:cs typeface="Amatic SC"/>
                <a:sym typeface="Amatic SC"/>
              </a:rPr>
              <a:t>can help to combat overfitting, for example by using it to choose the best size of decision tree to learn. But </a:t>
            </a:r>
            <a:r>
              <a:rPr lang="en" sz="1900">
                <a:latin typeface="Amatic SC"/>
                <a:ea typeface="Amatic SC"/>
                <a:cs typeface="Amatic SC"/>
                <a:sym typeface="Amatic SC"/>
              </a:rPr>
              <a:t>IT IS NOT A TYPICAL SOLUTION,</a:t>
            </a:r>
            <a:r>
              <a:rPr lang="en" sz="2200">
                <a:latin typeface="Amatic SC"/>
                <a:ea typeface="Amatic SC"/>
                <a:cs typeface="Amatic SC"/>
                <a:sym typeface="Amatic SC"/>
              </a:rPr>
              <a:t> since if we use it to make too many parameter choices it can itself start to overfit.</a:t>
            </a:r>
            <a:endParaRPr sz="2200">
              <a:latin typeface="Amatic SC"/>
              <a:ea typeface="Amatic SC"/>
              <a:cs typeface="Amatic SC"/>
              <a:sym typeface="Amatic SC"/>
            </a:endParaRPr>
          </a:p>
          <a:p>
            <a:pPr indent="-374650" lvl="0" marL="457200" rtl="0" algn="l">
              <a:spcBef>
                <a:spcPts val="0"/>
              </a:spcBef>
              <a:spcAft>
                <a:spcPts val="0"/>
              </a:spcAft>
              <a:buSzPts val="2300"/>
              <a:buFont typeface="Amatic SC"/>
              <a:buChar char="❏"/>
            </a:pPr>
            <a:r>
              <a:rPr b="1" lang="en" sz="2300">
                <a:highlight>
                  <a:schemeClr val="lt2"/>
                </a:highlight>
                <a:latin typeface="Amatic SC"/>
                <a:ea typeface="Amatic SC"/>
                <a:cs typeface="Amatic SC"/>
                <a:sym typeface="Amatic SC"/>
              </a:rPr>
              <a:t>REGULARIZATION</a:t>
            </a:r>
            <a:r>
              <a:rPr lang="en" sz="2300">
                <a:latin typeface="Amatic SC"/>
                <a:ea typeface="Amatic SC"/>
                <a:cs typeface="Amatic SC"/>
                <a:sym typeface="Amatic SC"/>
              </a:rPr>
              <a:t> adding a regularization term to the evaluation function. This can for example, penalize classifiers with more structure, thereby favoring smaller one with less room to overfit(LASSO REGRESSION(SQR. COEFF.) AND RIDGE REGRESSION(ABSOLUTE COEFF.))</a:t>
            </a:r>
            <a:endParaRPr sz="2300">
              <a:latin typeface="Amatic SC"/>
              <a:ea typeface="Amatic SC"/>
              <a:cs typeface="Amatic SC"/>
              <a:sym typeface="Amatic SC"/>
            </a:endParaRPr>
          </a:p>
          <a:p>
            <a:pPr indent="0" lvl="0" marL="0" rtl="0" algn="l">
              <a:spcBef>
                <a:spcPts val="1600"/>
              </a:spcBef>
              <a:spcAft>
                <a:spcPts val="0"/>
              </a:spcAft>
              <a:buNone/>
            </a:pPr>
            <a:r>
              <a:rPr b="1" lang="en" sz="1800">
                <a:solidFill>
                  <a:schemeClr val="accent6"/>
                </a:solidFill>
                <a:latin typeface="Amatic SC"/>
                <a:ea typeface="Amatic SC"/>
                <a:cs typeface="Amatic SC"/>
                <a:sym typeface="Amatic SC"/>
              </a:rPr>
              <a:t>A PARTICULAR TECHNIQUE “SOLVES OVERFITTING” NOTHING AS SUCH EXIST. It is easy to avoid overfitting (variance) by falling into the opposite error of underfitting (bias) .Simultaneously avoiding both requires learning a perfect classifier, and short of knowing it in advance there is no single technique that will always do best (no free lunch)</a:t>
            </a:r>
            <a:r>
              <a:rPr lang="en" sz="2300">
                <a:latin typeface="Amatic SC"/>
                <a:ea typeface="Amatic SC"/>
                <a:cs typeface="Amatic SC"/>
                <a:sym typeface="Amatic SC"/>
              </a:rPr>
              <a:t>.</a:t>
            </a:r>
            <a:endParaRPr sz="2300">
              <a:latin typeface="Amatic SC"/>
              <a:ea typeface="Amatic SC"/>
              <a:cs typeface="Amatic SC"/>
              <a:sym typeface="Amatic SC"/>
            </a:endParaRPr>
          </a:p>
          <a:p>
            <a:pPr indent="0" lvl="0" marL="0" rtl="0" algn="l">
              <a:spcBef>
                <a:spcPts val="1600"/>
              </a:spcBef>
              <a:spcAft>
                <a:spcPts val="0"/>
              </a:spcAft>
              <a:buNone/>
            </a:pPr>
            <a:r>
              <a:t/>
            </a:r>
            <a:endParaRPr sz="2300">
              <a:latin typeface="Amatic SC"/>
              <a:ea typeface="Amatic SC"/>
              <a:cs typeface="Amatic SC"/>
              <a:sym typeface="Amatic SC"/>
            </a:endParaRPr>
          </a:p>
          <a:p>
            <a:pPr indent="0" lvl="0" marL="0" rtl="0" algn="l">
              <a:spcBef>
                <a:spcPts val="1600"/>
              </a:spcBef>
              <a:spcAft>
                <a:spcPts val="1600"/>
              </a:spcAft>
              <a:buNone/>
            </a:pPr>
            <a:r>
              <a:t/>
            </a:r>
            <a:endParaRPr sz="2300">
              <a:latin typeface="Amatic SC"/>
              <a:ea typeface="Amatic SC"/>
              <a:cs typeface="Amatic SC"/>
              <a:sym typeface="Amatic S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78"/>
          <p:cNvSpPr txBox="1"/>
          <p:nvPr>
            <p:ph type="title"/>
          </p:nvPr>
        </p:nvSpPr>
        <p:spPr>
          <a:xfrm>
            <a:off x="0"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matic SC"/>
                <a:ea typeface="Amatic SC"/>
                <a:cs typeface="Amatic SC"/>
                <a:sym typeface="Amatic SC"/>
              </a:rPr>
              <a:t>PROBLEM OF MULTIPLE TESTING AND ITS CORRELATION </a:t>
            </a:r>
            <a:r>
              <a:rPr lang="en">
                <a:latin typeface="Amatic SC"/>
                <a:ea typeface="Amatic SC"/>
                <a:cs typeface="Amatic SC"/>
                <a:sym typeface="Amatic SC"/>
              </a:rPr>
              <a:t>WITH</a:t>
            </a:r>
            <a:r>
              <a:rPr lang="en">
                <a:latin typeface="Amatic SC"/>
                <a:ea typeface="Amatic SC"/>
                <a:cs typeface="Amatic SC"/>
                <a:sym typeface="Amatic SC"/>
              </a:rPr>
              <a:t> OVERFITTING</a:t>
            </a:r>
            <a:endParaRPr>
              <a:latin typeface="Amatic SC"/>
              <a:ea typeface="Amatic SC"/>
              <a:cs typeface="Amatic SC"/>
              <a:sym typeface="Amatic SC"/>
            </a:endParaRPr>
          </a:p>
        </p:txBody>
      </p:sp>
      <p:sp>
        <p:nvSpPr>
          <p:cNvPr id="1067" name="Google Shape;1067;p78"/>
          <p:cNvSpPr txBox="1"/>
          <p:nvPr>
            <p:ph idx="1" type="body"/>
          </p:nvPr>
        </p:nvSpPr>
        <p:spPr>
          <a:xfrm>
            <a:off x="1132350" y="3827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Amatic SC"/>
                <a:ea typeface="Amatic SC"/>
                <a:cs typeface="Amatic SC"/>
                <a:sym typeface="Amatic SC"/>
              </a:rPr>
              <a:t>Standard statistical tests assume that only one hypothesis is being tested, but modern learners can easily test millions before they are done. As a result what looks significant may in fact not be.</a:t>
            </a:r>
            <a:endParaRPr sz="2100">
              <a:latin typeface="Amatic SC"/>
              <a:ea typeface="Amatic SC"/>
              <a:cs typeface="Amatic SC"/>
              <a:sym typeface="Amatic SC"/>
            </a:endParaRPr>
          </a:p>
          <a:p>
            <a:pPr indent="0" lvl="0" marL="0" rtl="0" algn="l">
              <a:spcBef>
                <a:spcPts val="1600"/>
              </a:spcBef>
              <a:spcAft>
                <a:spcPts val="0"/>
              </a:spcAft>
              <a:buNone/>
            </a:pPr>
            <a:r>
              <a:rPr lang="en" sz="2100">
                <a:latin typeface="Amatic SC"/>
                <a:ea typeface="Amatic SC"/>
                <a:cs typeface="Amatic SC"/>
                <a:sym typeface="Amatic SC"/>
              </a:rPr>
              <a:t>SO THERE IS A CHANCE THAT YOU PICK A WRONGLY OVERFITTED MODEL OUT OF THE POOL OF HYPOTHESIS WHICH MIGHT LOOK GOOD WHILE MULTIPLE TESTING</a:t>
            </a:r>
            <a:endParaRPr sz="2100">
              <a:latin typeface="Amatic SC"/>
              <a:ea typeface="Amatic SC"/>
              <a:cs typeface="Amatic SC"/>
              <a:sym typeface="Amatic SC"/>
            </a:endParaRPr>
          </a:p>
          <a:p>
            <a:pPr indent="0" lvl="0" marL="0" rtl="0" algn="l">
              <a:spcBef>
                <a:spcPts val="1600"/>
              </a:spcBef>
              <a:spcAft>
                <a:spcPts val="0"/>
              </a:spcAft>
              <a:buNone/>
            </a:pPr>
            <a:r>
              <a:rPr lang="en" sz="2200">
                <a:latin typeface="Amatic SC"/>
                <a:ea typeface="Amatic SC"/>
                <a:cs typeface="Amatic SC"/>
                <a:sym typeface="Amatic SC"/>
              </a:rPr>
              <a:t>A better approach is to control the fraction of falsely accepted non-null hypotheses, known as the false discovery rate.</a:t>
            </a:r>
            <a:endParaRPr sz="2200">
              <a:latin typeface="Amatic SC"/>
              <a:ea typeface="Amatic SC"/>
              <a:cs typeface="Amatic SC"/>
              <a:sym typeface="Amatic SC"/>
            </a:endParaRPr>
          </a:p>
          <a:p>
            <a:pPr indent="0" lvl="0" marL="0" rtl="0" algn="l">
              <a:spcBef>
                <a:spcPts val="1600"/>
              </a:spcBef>
              <a:spcAft>
                <a:spcPts val="0"/>
              </a:spcAft>
              <a:buNone/>
            </a:pPr>
            <a:r>
              <a:t/>
            </a:r>
            <a:endParaRPr sz="2200">
              <a:latin typeface="Amatic SC"/>
              <a:ea typeface="Amatic SC"/>
              <a:cs typeface="Amatic SC"/>
              <a:sym typeface="Amatic SC"/>
            </a:endParaRPr>
          </a:p>
          <a:p>
            <a:pPr indent="0" lvl="0" marL="0" rtl="0" algn="l">
              <a:spcBef>
                <a:spcPts val="1600"/>
              </a:spcBef>
              <a:spcAft>
                <a:spcPts val="0"/>
              </a:spcAft>
              <a:buNone/>
            </a:pPr>
            <a:r>
              <a:rPr lang="en" sz="2200">
                <a:latin typeface="Amatic SC"/>
                <a:ea typeface="Amatic SC"/>
                <a:cs typeface="Amatic SC"/>
                <a:sym typeface="Amatic SC"/>
              </a:rPr>
              <a:t> </a:t>
            </a:r>
            <a:endParaRPr sz="2200">
              <a:latin typeface="Amatic SC"/>
              <a:ea typeface="Amatic SC"/>
              <a:cs typeface="Amatic SC"/>
              <a:sym typeface="Amatic SC"/>
            </a:endParaRPr>
          </a:p>
          <a:p>
            <a:pPr indent="0" lvl="0" marL="0" rtl="0" algn="l">
              <a:spcBef>
                <a:spcPts val="1600"/>
              </a:spcBef>
              <a:spcAft>
                <a:spcPts val="1600"/>
              </a:spcAft>
              <a:buNone/>
            </a:pPr>
            <a:r>
              <a:t/>
            </a:r>
            <a:endParaRPr sz="2200">
              <a:highlight>
                <a:srgbClr val="8E7CC3"/>
              </a:highlight>
              <a:latin typeface="Amatic SC"/>
              <a:ea typeface="Amatic SC"/>
              <a:cs typeface="Amatic SC"/>
              <a:sym typeface="Amatic SC"/>
            </a:endParaRPr>
          </a:p>
        </p:txBody>
      </p:sp>
      <p:pic>
        <p:nvPicPr>
          <p:cNvPr id="1068" name="Google Shape;1068;p78"/>
          <p:cNvPicPr preferRelativeResize="0"/>
          <p:nvPr/>
        </p:nvPicPr>
        <p:blipFill>
          <a:blip r:embed="rId3">
            <a:alphaModFix/>
          </a:blip>
          <a:stretch>
            <a:fillRect/>
          </a:stretch>
        </p:blipFill>
        <p:spPr>
          <a:xfrm>
            <a:off x="5464975" y="3150400"/>
            <a:ext cx="3557575" cy="204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6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Systems : Benefits and Opportunities</a:t>
            </a:r>
            <a:endParaRPr/>
          </a:p>
        </p:txBody>
      </p:sp>
      <p:sp>
        <p:nvSpPr>
          <p:cNvPr id="962" name="Google Shape;962;p6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Systems are automated systems designed to learn programs from data, hence presenting a </a:t>
            </a:r>
            <a:r>
              <a:rPr lang="en"/>
              <a:t>convenient</a:t>
            </a:r>
            <a:r>
              <a:rPr lang="en"/>
              <a:t> alternative to  manually constructing programs.</a:t>
            </a:r>
            <a:endParaRPr/>
          </a:p>
          <a:p>
            <a:pPr indent="0" lvl="0" marL="0" rtl="0" algn="l">
              <a:spcBef>
                <a:spcPts val="1600"/>
              </a:spcBef>
              <a:spcAft>
                <a:spcPts val="0"/>
              </a:spcAft>
              <a:buNone/>
            </a:pPr>
            <a:r>
              <a:rPr lang="en"/>
              <a:t>Boomed in last decade.</a:t>
            </a:r>
            <a:endParaRPr/>
          </a:p>
          <a:p>
            <a:pPr indent="0" lvl="0" marL="0" rtl="0" algn="l">
              <a:spcBef>
                <a:spcPts val="1600"/>
              </a:spcBef>
              <a:spcAft>
                <a:spcPts val="0"/>
              </a:spcAft>
              <a:buNone/>
            </a:pPr>
            <a:r>
              <a:rPr lang="en"/>
              <a:t>Endless number of applications, including but not limited to, Spam Filters, Recommender Systems, Ad Placements, Credit Scoring, Fraud Detection, Stock Trading, and Drug Design.</a:t>
            </a:r>
            <a:endParaRPr/>
          </a:p>
          <a:p>
            <a:pPr indent="0" lvl="0" marL="0" rtl="0" algn="l">
              <a:spcBef>
                <a:spcPts val="1600"/>
              </a:spcBef>
              <a:spcAft>
                <a:spcPts val="1600"/>
              </a:spcAft>
              <a:buNone/>
            </a:pPr>
            <a:r>
              <a:rPr lang="en"/>
              <a:t>Will be the driver of innovation for years to come, according to a global study by McKinsey.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79"/>
          <p:cNvSpPr txBox="1"/>
          <p:nvPr>
            <p:ph type="title"/>
          </p:nvPr>
        </p:nvSpPr>
        <p:spPr>
          <a:xfrm>
            <a:off x="0" y="521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matic SC"/>
                <a:ea typeface="Amatic SC"/>
                <a:cs typeface="Amatic SC"/>
                <a:sym typeface="Amatic SC"/>
              </a:rPr>
              <a:t>ANOTHER BUGBEAR:”THE CURSE OF DIMENSIONALITY”</a:t>
            </a:r>
            <a:endParaRPr>
              <a:latin typeface="Amatic SC"/>
              <a:ea typeface="Amatic SC"/>
              <a:cs typeface="Amatic SC"/>
              <a:sym typeface="Amatic SC"/>
            </a:endParaRPr>
          </a:p>
        </p:txBody>
      </p:sp>
      <p:sp>
        <p:nvSpPr>
          <p:cNvPr id="1074" name="Google Shape;1074;p79"/>
          <p:cNvSpPr txBox="1"/>
          <p:nvPr>
            <p:ph idx="1" type="body"/>
          </p:nvPr>
        </p:nvSpPr>
        <p:spPr>
          <a:xfrm>
            <a:off x="1250225" y="639875"/>
            <a:ext cx="7893900" cy="45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Amatic SC"/>
                <a:ea typeface="Amatic SC"/>
                <a:cs typeface="Amatic SC"/>
                <a:sym typeface="Amatic SC"/>
              </a:rPr>
              <a:t>Generalizing correctly becomes exponentially harder as the dimensionality (number of features) of the examples grows, because a fixed-size training set covers a dwindling fraction of the input space </a:t>
            </a:r>
            <a:endParaRPr b="1" sz="2200">
              <a:latin typeface="Amatic SC"/>
              <a:ea typeface="Amatic SC"/>
              <a:cs typeface="Amatic SC"/>
              <a:sym typeface="Amatic SC"/>
            </a:endParaRPr>
          </a:p>
          <a:p>
            <a:pPr indent="0" lvl="0" marL="0" rtl="0" algn="l">
              <a:spcBef>
                <a:spcPts val="1600"/>
              </a:spcBef>
              <a:spcAft>
                <a:spcPts val="0"/>
              </a:spcAft>
              <a:buNone/>
            </a:pPr>
            <a:r>
              <a:rPr b="1" lang="en" sz="2200">
                <a:latin typeface="Amatic SC"/>
                <a:ea typeface="Amatic SC"/>
                <a:cs typeface="Amatic SC"/>
                <a:sym typeface="Amatic SC"/>
              </a:rPr>
              <a:t>FOR INSTANCE Consider a nearest neighbor classifier with Hamming distance as the similarity measure, and suppose the class is just x1 ∧ x2. If there are no other features, this is an easy </a:t>
            </a:r>
            <a:r>
              <a:rPr b="1" lang="en" sz="2200">
                <a:latin typeface="Amatic SC"/>
                <a:ea typeface="Amatic SC"/>
                <a:cs typeface="Amatic SC"/>
                <a:sym typeface="Amatic SC"/>
              </a:rPr>
              <a:t>p</a:t>
            </a:r>
            <a:r>
              <a:rPr b="1" lang="en" sz="2200">
                <a:latin typeface="Amatic SC"/>
                <a:ea typeface="Amatic SC"/>
                <a:cs typeface="Amatic SC"/>
                <a:sym typeface="Amatic SC"/>
              </a:rPr>
              <a:t>roblem. But if </a:t>
            </a:r>
            <a:r>
              <a:rPr b="1" lang="en" sz="2200">
                <a:solidFill>
                  <a:srgbClr val="741B47"/>
                </a:solidFill>
                <a:latin typeface="Amatic SC"/>
                <a:ea typeface="Amatic SC"/>
                <a:cs typeface="Amatic SC"/>
                <a:sym typeface="Amatic SC"/>
              </a:rPr>
              <a:t>there are 98 irrelevant features x3,..., x100, the noise from them completely swamps the signal in x1 and x2, and nearest neighbor effectively makes random predictions.</a:t>
            </a:r>
            <a:endParaRPr b="1" sz="2200">
              <a:solidFill>
                <a:srgbClr val="741B47"/>
              </a:solidFill>
              <a:latin typeface="Amatic SC"/>
              <a:ea typeface="Amatic SC"/>
              <a:cs typeface="Amatic SC"/>
              <a:sym typeface="Amatic SC"/>
            </a:endParaRPr>
          </a:p>
          <a:p>
            <a:pPr indent="0" lvl="0" marL="0" rtl="0" algn="l">
              <a:spcBef>
                <a:spcPts val="1600"/>
              </a:spcBef>
              <a:spcAft>
                <a:spcPts val="0"/>
              </a:spcAft>
              <a:buNone/>
            </a:pPr>
            <a:r>
              <a:t/>
            </a:r>
            <a:endParaRPr b="1" sz="2200">
              <a:latin typeface="Amatic SC"/>
              <a:ea typeface="Amatic SC"/>
              <a:cs typeface="Amatic SC"/>
              <a:sym typeface="Amatic SC"/>
            </a:endParaRPr>
          </a:p>
          <a:p>
            <a:pPr indent="0" lvl="0" marL="0" rtl="0" algn="l">
              <a:spcBef>
                <a:spcPts val="1600"/>
              </a:spcBef>
              <a:spcAft>
                <a:spcPts val="1600"/>
              </a:spcAft>
              <a:buNone/>
            </a:pPr>
            <a:r>
              <a:t/>
            </a:r>
            <a:endParaRPr sz="2200">
              <a:latin typeface="Amatic SC"/>
              <a:ea typeface="Amatic SC"/>
              <a:cs typeface="Amatic SC"/>
              <a:sym typeface="Amatic S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80"/>
          <p:cNvSpPr txBox="1"/>
          <p:nvPr>
            <p:ph type="title"/>
          </p:nvPr>
        </p:nvSpPr>
        <p:spPr>
          <a:xfrm>
            <a:off x="-46350"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matic SC"/>
                <a:ea typeface="Amatic SC"/>
                <a:cs typeface="Amatic SC"/>
                <a:sym typeface="Amatic SC"/>
              </a:rPr>
              <a:t>INTUITION FAILS IN HIGHER DIMENSIONS</a:t>
            </a:r>
            <a:endParaRPr>
              <a:latin typeface="Amatic SC"/>
              <a:ea typeface="Amatic SC"/>
              <a:cs typeface="Amatic SC"/>
              <a:sym typeface="Amatic SC"/>
            </a:endParaRPr>
          </a:p>
        </p:txBody>
      </p:sp>
      <p:sp>
        <p:nvSpPr>
          <p:cNvPr id="1080" name="Google Shape;1080;p80"/>
          <p:cNvSpPr txBox="1"/>
          <p:nvPr>
            <p:ph idx="1" type="body"/>
          </p:nvPr>
        </p:nvSpPr>
        <p:spPr>
          <a:xfrm>
            <a:off x="1250225" y="6291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Amatic SC"/>
                <a:ea typeface="Amatic SC"/>
                <a:cs typeface="Amatic SC"/>
                <a:sym typeface="Amatic SC"/>
              </a:rPr>
              <a:t> </a:t>
            </a:r>
            <a:r>
              <a:rPr b="1" lang="en" sz="2000">
                <a:latin typeface="Amatic SC"/>
                <a:ea typeface="Amatic SC"/>
                <a:cs typeface="Amatic SC"/>
                <a:sym typeface="Amatic SC"/>
              </a:rPr>
              <a:t>In high dimensions, most of the mass of a multivariate Gaussian distribution is not near the mean, but in an increasingly distant “shell” around it; SAY most of the volume of a high dimensional orange is in the skin, not the pulp. If a constant number of examples is distributed uniformly in a high-dimensional hypercube, beyond some dimensionality most examples are closer to a face of the hypercube than to their nearest neighbor. And if we approximate a hypersphere by inscribing it in a hypercube, in high dimensions almost all the volume of the hypercube is outside the hypersphere.</a:t>
            </a:r>
            <a:endParaRPr b="1" sz="2000">
              <a:latin typeface="Amatic SC"/>
              <a:ea typeface="Amatic SC"/>
              <a:cs typeface="Amatic SC"/>
              <a:sym typeface="Amatic SC"/>
            </a:endParaRPr>
          </a:p>
          <a:p>
            <a:pPr indent="0" lvl="0" marL="0" rtl="0" algn="l">
              <a:spcBef>
                <a:spcPts val="1600"/>
              </a:spcBef>
              <a:spcAft>
                <a:spcPts val="0"/>
              </a:spcAft>
              <a:buNone/>
            </a:pPr>
            <a:r>
              <a:rPr b="1" lang="en" sz="2000">
                <a:latin typeface="Amatic SC"/>
                <a:ea typeface="Amatic SC"/>
                <a:cs typeface="Amatic SC"/>
                <a:sym typeface="Amatic SC"/>
              </a:rPr>
              <a:t>This is bad news for machine learning, where shapes of one type are often </a:t>
            </a:r>
            <a:r>
              <a:rPr b="1" lang="en" sz="2000">
                <a:latin typeface="Amatic SC"/>
                <a:ea typeface="Amatic SC"/>
                <a:cs typeface="Amatic SC"/>
                <a:sym typeface="Amatic SC"/>
              </a:rPr>
              <a:t>approximated</a:t>
            </a:r>
            <a:r>
              <a:rPr b="1" lang="en" sz="2000">
                <a:latin typeface="Amatic SC"/>
                <a:ea typeface="Amatic SC"/>
                <a:cs typeface="Amatic SC"/>
                <a:sym typeface="Amatic SC"/>
              </a:rPr>
              <a:t> by shapes of another.</a:t>
            </a:r>
            <a:endParaRPr b="1" sz="2000">
              <a:latin typeface="Amatic SC"/>
              <a:ea typeface="Amatic SC"/>
              <a:cs typeface="Amatic SC"/>
              <a:sym typeface="Amatic SC"/>
            </a:endParaRPr>
          </a:p>
          <a:p>
            <a:pPr indent="0" lvl="0" marL="0" rtl="0" algn="l">
              <a:spcBef>
                <a:spcPts val="1600"/>
              </a:spcBef>
              <a:spcAft>
                <a:spcPts val="1600"/>
              </a:spcAft>
              <a:buNone/>
            </a:pPr>
            <a:r>
              <a:t/>
            </a:r>
            <a:endParaRPr sz="1700">
              <a:latin typeface="Amatic SC"/>
              <a:ea typeface="Amatic SC"/>
              <a:cs typeface="Amatic SC"/>
              <a:sym typeface="Amatic S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81"/>
          <p:cNvSpPr txBox="1"/>
          <p:nvPr>
            <p:ph type="title"/>
          </p:nvPr>
        </p:nvSpPr>
        <p:spPr>
          <a:xfrm>
            <a:off x="0"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matic SC"/>
                <a:ea typeface="Amatic SC"/>
                <a:cs typeface="Amatic SC"/>
                <a:sym typeface="Amatic SC"/>
              </a:rPr>
              <a:t>“BLESSING OF NON-UNIFORMITY COUNTERING THE CURSE”</a:t>
            </a:r>
            <a:endParaRPr>
              <a:latin typeface="Amatic SC"/>
              <a:ea typeface="Amatic SC"/>
              <a:cs typeface="Amatic SC"/>
              <a:sym typeface="Amatic SC"/>
            </a:endParaRPr>
          </a:p>
        </p:txBody>
      </p:sp>
      <p:sp>
        <p:nvSpPr>
          <p:cNvPr id="1086" name="Google Shape;1086;p81"/>
          <p:cNvSpPr txBox="1"/>
          <p:nvPr>
            <p:ph idx="1" type="body"/>
          </p:nvPr>
        </p:nvSpPr>
        <p:spPr>
          <a:xfrm>
            <a:off x="1185925" y="522025"/>
            <a:ext cx="7958100" cy="46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50">
                <a:solidFill>
                  <a:srgbClr val="555555"/>
                </a:solidFill>
                <a:highlight>
                  <a:srgbClr val="FFFFFF"/>
                </a:highlight>
                <a:latin typeface="Amatic SC"/>
                <a:ea typeface="Amatic SC"/>
                <a:cs typeface="Amatic SC"/>
                <a:sym typeface="Amatic SC"/>
              </a:rPr>
              <a:t>THis refers to the fact that observations from real-world domains are often not distributed uniformly, but grouped or clustered in useful and meaningful ways</a:t>
            </a:r>
            <a:r>
              <a:rPr b="1" lang="en" sz="2050">
                <a:solidFill>
                  <a:srgbClr val="555555"/>
                </a:solidFill>
                <a:highlight>
                  <a:srgbClr val="FFFFFF"/>
                </a:highlight>
                <a:latin typeface="Amatic SC"/>
                <a:ea typeface="Amatic SC"/>
                <a:cs typeface="Amatic SC"/>
                <a:sym typeface="Amatic SC"/>
              </a:rPr>
              <a:t>.</a:t>
            </a:r>
            <a:endParaRPr b="1" sz="2050">
              <a:solidFill>
                <a:srgbClr val="555555"/>
              </a:solidFill>
              <a:highlight>
                <a:srgbClr val="FFFFFF"/>
              </a:highlight>
              <a:latin typeface="Amatic SC"/>
              <a:ea typeface="Amatic SC"/>
              <a:cs typeface="Amatic SC"/>
              <a:sym typeface="Amatic SC"/>
            </a:endParaRPr>
          </a:p>
          <a:p>
            <a:pPr indent="0" lvl="0" marL="0" rtl="0" algn="l">
              <a:spcBef>
                <a:spcPts val="1600"/>
              </a:spcBef>
              <a:spcAft>
                <a:spcPts val="0"/>
              </a:spcAft>
              <a:buNone/>
            </a:pPr>
            <a:r>
              <a:rPr b="1" lang="en" sz="2050">
                <a:solidFill>
                  <a:srgbClr val="555555"/>
                </a:solidFill>
                <a:highlight>
                  <a:srgbClr val="FFFFFF"/>
                </a:highlight>
                <a:latin typeface="Amatic SC"/>
                <a:ea typeface="Amatic SC"/>
                <a:cs typeface="Amatic SC"/>
                <a:sym typeface="Amatic SC"/>
              </a:rPr>
              <a:t>THAT IS INSTEAD OF BEING </a:t>
            </a:r>
            <a:r>
              <a:rPr b="1" lang="en" sz="2050">
                <a:solidFill>
                  <a:srgbClr val="555555"/>
                </a:solidFill>
                <a:highlight>
                  <a:srgbClr val="FFFFFF"/>
                </a:highlight>
                <a:latin typeface="Amatic SC"/>
                <a:ea typeface="Amatic SC"/>
                <a:cs typeface="Amatic SC"/>
                <a:sym typeface="Amatic SC"/>
              </a:rPr>
              <a:t>UNIFORMLY</a:t>
            </a:r>
            <a:r>
              <a:rPr b="1" lang="en" sz="2050">
                <a:solidFill>
                  <a:srgbClr val="555555"/>
                </a:solidFill>
                <a:highlight>
                  <a:srgbClr val="FFFFFF"/>
                </a:highlight>
                <a:latin typeface="Amatic SC"/>
                <a:ea typeface="Amatic SC"/>
                <a:cs typeface="Amatic SC"/>
                <a:sym typeface="Amatic SC"/>
              </a:rPr>
              <a:t> </a:t>
            </a:r>
            <a:r>
              <a:rPr b="1" lang="en" sz="2050">
                <a:solidFill>
                  <a:srgbClr val="555555"/>
                </a:solidFill>
                <a:highlight>
                  <a:srgbClr val="FFFFFF"/>
                </a:highlight>
                <a:latin typeface="Amatic SC"/>
                <a:ea typeface="Amatic SC"/>
                <a:cs typeface="Amatic SC"/>
                <a:sym typeface="Amatic SC"/>
              </a:rPr>
              <a:t>DISTRIBUTED</a:t>
            </a:r>
            <a:r>
              <a:rPr b="1" lang="en" sz="2050">
                <a:solidFill>
                  <a:srgbClr val="555555"/>
                </a:solidFill>
                <a:highlight>
                  <a:srgbClr val="FFFFFF"/>
                </a:highlight>
                <a:latin typeface="Amatic SC"/>
                <a:ea typeface="Amatic SC"/>
                <a:cs typeface="Amatic SC"/>
                <a:sym typeface="Amatic SC"/>
              </a:rPr>
              <a:t> IN HIGH DIMENSIONAL SPACE EXAMPLES ARE RATHER CONCENTRATED AT A LOWER </a:t>
            </a:r>
            <a:r>
              <a:rPr b="1" lang="en" sz="2050">
                <a:solidFill>
                  <a:srgbClr val="555555"/>
                </a:solidFill>
                <a:highlight>
                  <a:srgbClr val="FFFFFF"/>
                </a:highlight>
                <a:latin typeface="Amatic SC"/>
                <a:ea typeface="Amatic SC"/>
                <a:cs typeface="Amatic SC"/>
                <a:sym typeface="Amatic SC"/>
              </a:rPr>
              <a:t>DIMENSIONAL MANIFOLD</a:t>
            </a:r>
            <a:endParaRPr b="1" sz="2050">
              <a:solidFill>
                <a:srgbClr val="555555"/>
              </a:solidFill>
              <a:highlight>
                <a:srgbClr val="FFFFFF"/>
              </a:highlight>
              <a:latin typeface="Amatic SC"/>
              <a:ea typeface="Amatic SC"/>
              <a:cs typeface="Amatic SC"/>
              <a:sym typeface="Amatic SC"/>
            </a:endParaRPr>
          </a:p>
          <a:p>
            <a:pPr indent="0" lvl="0" marL="0" rtl="0" algn="l">
              <a:spcBef>
                <a:spcPts val="1600"/>
              </a:spcBef>
              <a:spcAft>
                <a:spcPts val="0"/>
              </a:spcAft>
              <a:buNone/>
            </a:pPr>
            <a:r>
              <a:rPr b="1" lang="en" sz="2250">
                <a:solidFill>
                  <a:srgbClr val="555555"/>
                </a:solidFill>
                <a:highlight>
                  <a:srgbClr val="FFFFFF"/>
                </a:highlight>
                <a:latin typeface="Amatic SC"/>
                <a:ea typeface="Amatic SC"/>
                <a:cs typeface="Amatic SC"/>
                <a:sym typeface="Amatic SC"/>
              </a:rPr>
              <a:t>Learners can implicitly take advantage of this lower effective dimension</a:t>
            </a:r>
            <a:endParaRPr b="1" sz="2250">
              <a:solidFill>
                <a:srgbClr val="555555"/>
              </a:solidFill>
              <a:highlight>
                <a:srgbClr val="FFFFFF"/>
              </a:highlight>
              <a:latin typeface="Amatic SC"/>
              <a:ea typeface="Amatic SC"/>
              <a:cs typeface="Amatic SC"/>
              <a:sym typeface="Amatic SC"/>
            </a:endParaRPr>
          </a:p>
          <a:p>
            <a:pPr indent="0" lvl="0" marL="0" rtl="0" algn="l">
              <a:spcBef>
                <a:spcPts val="1600"/>
              </a:spcBef>
              <a:spcAft>
                <a:spcPts val="0"/>
              </a:spcAft>
              <a:buNone/>
            </a:pPr>
            <a:r>
              <a:rPr b="1" lang="en" sz="2250">
                <a:solidFill>
                  <a:srgbClr val="555555"/>
                </a:solidFill>
                <a:highlight>
                  <a:srgbClr val="FFFFFF"/>
                </a:highlight>
                <a:latin typeface="Amatic SC"/>
                <a:ea typeface="Amatic SC"/>
                <a:cs typeface="Amatic SC"/>
                <a:sym typeface="Amatic SC"/>
              </a:rPr>
              <a:t>OR RATHER CAN USE SOME SPECIFIC METHODS TO REDUCE DIMENSIONALITY SUCH AS TENNEBAUM’S THEOREM</a:t>
            </a:r>
            <a:endParaRPr b="1" sz="2250">
              <a:solidFill>
                <a:srgbClr val="555555"/>
              </a:solidFill>
              <a:highlight>
                <a:srgbClr val="FFFFFF"/>
              </a:highlight>
              <a:latin typeface="Amatic SC"/>
              <a:ea typeface="Amatic SC"/>
              <a:cs typeface="Amatic SC"/>
              <a:sym typeface="Amatic SC"/>
            </a:endParaRPr>
          </a:p>
          <a:p>
            <a:pPr indent="0" lvl="0" marL="0" rtl="0" algn="l">
              <a:spcBef>
                <a:spcPts val="1600"/>
              </a:spcBef>
              <a:spcAft>
                <a:spcPts val="0"/>
              </a:spcAft>
              <a:buNone/>
            </a:pPr>
            <a:r>
              <a:t/>
            </a:r>
            <a:endParaRPr b="1" sz="2050">
              <a:solidFill>
                <a:srgbClr val="555555"/>
              </a:solidFill>
              <a:highlight>
                <a:srgbClr val="FFFFFF"/>
              </a:highlight>
              <a:latin typeface="Amatic SC"/>
              <a:ea typeface="Amatic SC"/>
              <a:cs typeface="Amatic SC"/>
              <a:sym typeface="Amatic SC"/>
            </a:endParaRPr>
          </a:p>
          <a:p>
            <a:pPr indent="0" lvl="0" marL="0" rtl="0" algn="l">
              <a:spcBef>
                <a:spcPts val="1600"/>
              </a:spcBef>
              <a:spcAft>
                <a:spcPts val="0"/>
              </a:spcAft>
              <a:buNone/>
            </a:pPr>
            <a:r>
              <a:t/>
            </a:r>
            <a:endParaRPr b="1" sz="2050">
              <a:solidFill>
                <a:srgbClr val="555555"/>
              </a:solidFill>
              <a:highlight>
                <a:srgbClr val="FFFFFF"/>
              </a:highlight>
              <a:latin typeface="Amatic SC"/>
              <a:ea typeface="Amatic SC"/>
              <a:cs typeface="Amatic SC"/>
              <a:sym typeface="Amatic SC"/>
            </a:endParaRPr>
          </a:p>
          <a:p>
            <a:pPr indent="0" lvl="0" marL="0" rtl="0" algn="l">
              <a:spcBef>
                <a:spcPts val="1600"/>
              </a:spcBef>
              <a:spcAft>
                <a:spcPts val="0"/>
              </a:spcAft>
              <a:buNone/>
            </a:pPr>
            <a:r>
              <a:t/>
            </a:r>
            <a:endParaRPr b="1" sz="2050">
              <a:solidFill>
                <a:srgbClr val="555555"/>
              </a:solidFill>
              <a:highlight>
                <a:srgbClr val="FFFFFF"/>
              </a:highlight>
              <a:latin typeface="Amatic SC"/>
              <a:ea typeface="Amatic SC"/>
              <a:cs typeface="Amatic SC"/>
              <a:sym typeface="Amatic SC"/>
            </a:endParaRPr>
          </a:p>
          <a:p>
            <a:pPr indent="0" lvl="0" marL="0" rtl="0" algn="l">
              <a:spcBef>
                <a:spcPts val="1600"/>
              </a:spcBef>
              <a:spcAft>
                <a:spcPts val="1600"/>
              </a:spcAft>
              <a:buNone/>
            </a:pPr>
            <a:r>
              <a:t/>
            </a:r>
            <a:endParaRPr b="1" sz="2050">
              <a:solidFill>
                <a:srgbClr val="555555"/>
              </a:solidFill>
              <a:highlight>
                <a:srgbClr val="FFFFFF"/>
              </a:highlight>
              <a:latin typeface="Amatic SC"/>
              <a:ea typeface="Amatic SC"/>
              <a:cs typeface="Amatic SC"/>
              <a:sym typeface="Amatic S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82"/>
          <p:cNvSpPr txBox="1"/>
          <p:nvPr>
            <p:ph type="ctrTitle"/>
          </p:nvPr>
        </p:nvSpPr>
        <p:spPr>
          <a:xfrm>
            <a:off x="339450" y="1674250"/>
            <a:ext cx="8465100" cy="169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4300">
                <a:solidFill>
                  <a:srgbClr val="666666"/>
                </a:solidFill>
                <a:latin typeface="Raleway"/>
                <a:ea typeface="Raleway"/>
                <a:cs typeface="Raleway"/>
                <a:sym typeface="Raleway"/>
              </a:rPr>
              <a:t>THEORETICAL GUARANTEES ARE NOT WHAT THEY SEEM</a:t>
            </a:r>
            <a:endParaRPr b="1" i="1" sz="4300">
              <a:solidFill>
                <a:srgbClr val="666666"/>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83"/>
          <p:cNvSpPr txBox="1"/>
          <p:nvPr>
            <p:ph idx="4294967295" type="ctrTitle"/>
          </p:nvPr>
        </p:nvSpPr>
        <p:spPr>
          <a:xfrm>
            <a:off x="2157750" y="618125"/>
            <a:ext cx="4828500" cy="6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400">
                <a:latin typeface="Raleway"/>
                <a:ea typeface="Raleway"/>
                <a:cs typeface="Raleway"/>
                <a:sym typeface="Raleway"/>
              </a:rPr>
              <a:t>WHAT DOES IT MEAN?</a:t>
            </a:r>
            <a:endParaRPr b="1" i="1" sz="3400">
              <a:latin typeface="Raleway"/>
              <a:ea typeface="Raleway"/>
              <a:cs typeface="Raleway"/>
              <a:sym typeface="Raleway"/>
            </a:endParaRPr>
          </a:p>
        </p:txBody>
      </p:sp>
      <p:sp>
        <p:nvSpPr>
          <p:cNvPr id="1097" name="Google Shape;1097;p83"/>
          <p:cNvSpPr txBox="1"/>
          <p:nvPr>
            <p:ph idx="4294967295" type="ctrTitle"/>
          </p:nvPr>
        </p:nvSpPr>
        <p:spPr>
          <a:xfrm>
            <a:off x="709575" y="2092675"/>
            <a:ext cx="2362200" cy="19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666666"/>
                </a:solidFill>
                <a:latin typeface="Lato"/>
                <a:ea typeface="Lato"/>
                <a:cs typeface="Lato"/>
                <a:sym typeface="Lato"/>
              </a:rPr>
              <a:t>If theory says it is possible, but in practice it is not always such a good idea</a:t>
            </a:r>
            <a:r>
              <a:rPr b="1" lang="en" sz="2000">
                <a:solidFill>
                  <a:srgbClr val="666666"/>
                </a:solidFill>
                <a:latin typeface="Lato"/>
                <a:ea typeface="Lato"/>
                <a:cs typeface="Lato"/>
                <a:sym typeface="Lato"/>
              </a:rPr>
              <a:t>...</a:t>
            </a:r>
            <a:r>
              <a:rPr b="1" lang="en" sz="2000">
                <a:solidFill>
                  <a:srgbClr val="666666"/>
                </a:solidFill>
                <a:latin typeface="Lato"/>
                <a:ea typeface="Lato"/>
                <a:cs typeface="Lato"/>
                <a:sym typeface="Lato"/>
              </a:rPr>
              <a:t>.</a:t>
            </a:r>
            <a:endParaRPr b="1" sz="2000">
              <a:solidFill>
                <a:srgbClr val="666666"/>
              </a:solidFill>
              <a:latin typeface="Lato"/>
              <a:ea typeface="Lato"/>
              <a:cs typeface="Lato"/>
              <a:sym typeface="Lato"/>
            </a:endParaRPr>
          </a:p>
        </p:txBody>
      </p:sp>
      <p:sp>
        <p:nvSpPr>
          <p:cNvPr id="1098" name="Google Shape;1098;p83"/>
          <p:cNvSpPr txBox="1"/>
          <p:nvPr>
            <p:ph idx="4294967295" type="ctrTitle"/>
          </p:nvPr>
        </p:nvSpPr>
        <p:spPr>
          <a:xfrm>
            <a:off x="3390900" y="2092675"/>
            <a:ext cx="2362200" cy="19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666666"/>
                </a:solidFill>
                <a:latin typeface="Lato"/>
                <a:ea typeface="Lato"/>
                <a:cs typeface="Lato"/>
                <a:sym typeface="Lato"/>
              </a:rPr>
              <a:t>Theory is too conservative, but in practice it works pretty well</a:t>
            </a:r>
            <a:r>
              <a:rPr b="1" lang="en" sz="2000">
                <a:solidFill>
                  <a:srgbClr val="666666"/>
                </a:solidFill>
                <a:latin typeface="Lato"/>
                <a:ea typeface="Lato"/>
                <a:cs typeface="Lato"/>
                <a:sym typeface="Lato"/>
              </a:rPr>
              <a:t>...</a:t>
            </a:r>
            <a:r>
              <a:rPr b="1" lang="en" sz="2000">
                <a:solidFill>
                  <a:srgbClr val="666666"/>
                </a:solidFill>
                <a:latin typeface="Lato"/>
                <a:ea typeface="Lato"/>
                <a:cs typeface="Lato"/>
                <a:sym typeface="Lato"/>
              </a:rPr>
              <a:t>.</a:t>
            </a:r>
            <a:endParaRPr b="1" sz="2000">
              <a:solidFill>
                <a:srgbClr val="666666"/>
              </a:solidFill>
              <a:latin typeface="Lato"/>
              <a:ea typeface="Lato"/>
              <a:cs typeface="Lato"/>
              <a:sym typeface="Lato"/>
            </a:endParaRPr>
          </a:p>
        </p:txBody>
      </p:sp>
      <p:sp>
        <p:nvSpPr>
          <p:cNvPr id="1099" name="Google Shape;1099;p83"/>
          <p:cNvSpPr txBox="1"/>
          <p:nvPr>
            <p:ph idx="4294967295" type="ctrTitle"/>
          </p:nvPr>
        </p:nvSpPr>
        <p:spPr>
          <a:xfrm>
            <a:off x="6072225" y="2092675"/>
            <a:ext cx="2362200" cy="19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666666"/>
                </a:solidFill>
                <a:latin typeface="Lato"/>
                <a:ea typeface="Lato"/>
                <a:cs typeface="Lato"/>
                <a:sym typeface="Lato"/>
              </a:rPr>
              <a:t>Be careful about the theoretical meaning</a:t>
            </a:r>
            <a:r>
              <a:rPr b="1" lang="en" sz="2000">
                <a:solidFill>
                  <a:srgbClr val="666666"/>
                </a:solidFill>
                <a:latin typeface="Lato"/>
                <a:ea typeface="Lato"/>
                <a:cs typeface="Lato"/>
                <a:sym typeface="Lato"/>
              </a:rPr>
              <a:t>...</a:t>
            </a:r>
            <a:r>
              <a:rPr b="1" lang="en" sz="2000">
                <a:solidFill>
                  <a:srgbClr val="666666"/>
                </a:solidFill>
                <a:latin typeface="Lato"/>
                <a:ea typeface="Lato"/>
                <a:cs typeface="Lato"/>
                <a:sym typeface="Lato"/>
              </a:rPr>
              <a:t>.</a:t>
            </a:r>
            <a:endParaRPr b="1" sz="2000">
              <a:solidFill>
                <a:srgbClr val="666666"/>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84"/>
          <p:cNvSpPr txBox="1"/>
          <p:nvPr>
            <p:ph idx="4294967295" type="ctrTitle"/>
          </p:nvPr>
        </p:nvSpPr>
        <p:spPr>
          <a:xfrm>
            <a:off x="854675" y="376275"/>
            <a:ext cx="7328400" cy="8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400">
                <a:latin typeface="Lato"/>
                <a:ea typeface="Lato"/>
                <a:cs typeface="Lato"/>
                <a:sym typeface="Lato"/>
              </a:rPr>
              <a:t>THEORY </a:t>
            </a:r>
            <a:r>
              <a:rPr b="1" i="1" lang="en" sz="2400">
                <a:latin typeface="Lato"/>
                <a:ea typeface="Lato"/>
                <a:cs typeface="Lato"/>
                <a:sym typeface="Lato"/>
              </a:rPr>
              <a:t> SAYS IT  IS POSSIBLE, BUT IN PRACTICE IT IS NOT ALWAYS SUCH A GOOD IDEA...</a:t>
            </a:r>
            <a:endParaRPr b="1" i="1" sz="3400">
              <a:latin typeface="Raleway"/>
              <a:ea typeface="Raleway"/>
              <a:cs typeface="Raleway"/>
              <a:sym typeface="Raleway"/>
            </a:endParaRPr>
          </a:p>
        </p:txBody>
      </p:sp>
      <p:sp>
        <p:nvSpPr>
          <p:cNvPr id="1105" name="Google Shape;1105;p84"/>
          <p:cNvSpPr txBox="1"/>
          <p:nvPr/>
        </p:nvSpPr>
        <p:spPr>
          <a:xfrm>
            <a:off x="854675" y="1790250"/>
            <a:ext cx="7239600" cy="27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666666"/>
                </a:solidFill>
                <a:latin typeface="Mukta"/>
                <a:ea typeface="Mukta"/>
                <a:cs typeface="Mukta"/>
                <a:sym typeface="Mukta"/>
              </a:rPr>
              <a:t>EXAMPLE</a:t>
            </a:r>
            <a:endParaRPr b="1" sz="1600">
              <a:solidFill>
                <a:srgbClr val="666666"/>
              </a:solidFill>
              <a:latin typeface="Mukta"/>
              <a:ea typeface="Mukta"/>
              <a:cs typeface="Mukta"/>
              <a:sym typeface="Mukta"/>
            </a:endParaRPr>
          </a:p>
          <a:p>
            <a:pPr indent="0" lvl="0" marL="0" rtl="0" algn="l">
              <a:spcBef>
                <a:spcPts val="0"/>
              </a:spcBef>
              <a:spcAft>
                <a:spcPts val="0"/>
              </a:spcAft>
              <a:buNone/>
            </a:pPr>
            <a:r>
              <a:rPr lang="en">
                <a:solidFill>
                  <a:srgbClr val="666666"/>
                </a:solidFill>
                <a:latin typeface="Mukta"/>
                <a:ea typeface="Mukta"/>
                <a:cs typeface="Mukta"/>
                <a:sym typeface="Mukta"/>
              </a:rPr>
              <a:t>The universality theorem asserts that neural networks can compute any computable function. Such a statement gives the impression that NN architectures are extremely powerful and can be applied to very different types of problems…</a:t>
            </a:r>
            <a:endParaRPr>
              <a:solidFill>
                <a:srgbClr val="666666"/>
              </a:solidFill>
              <a:latin typeface="Mukta"/>
              <a:ea typeface="Mukta"/>
              <a:cs typeface="Mukta"/>
              <a:sym typeface="Mukta"/>
            </a:endParaRPr>
          </a:p>
          <a:p>
            <a:pPr indent="0" lvl="0" marL="0" rtl="0" algn="l">
              <a:spcBef>
                <a:spcPts val="0"/>
              </a:spcBef>
              <a:spcAft>
                <a:spcPts val="0"/>
              </a:spcAft>
              <a:buNone/>
            </a:pPr>
            <a:r>
              <a:t/>
            </a:r>
            <a:endParaRPr>
              <a:solidFill>
                <a:srgbClr val="666666"/>
              </a:solidFill>
              <a:latin typeface="Mukta"/>
              <a:ea typeface="Mukta"/>
              <a:cs typeface="Mukta"/>
              <a:sym typeface="Mukta"/>
            </a:endParaRPr>
          </a:p>
          <a:p>
            <a:pPr indent="-317500" lvl="0" marL="457200" rtl="0" algn="l">
              <a:spcBef>
                <a:spcPts val="0"/>
              </a:spcBef>
              <a:spcAft>
                <a:spcPts val="0"/>
              </a:spcAft>
              <a:buClr>
                <a:srgbClr val="666666"/>
              </a:buClr>
              <a:buSzPts val="1400"/>
              <a:buFont typeface="Mukta"/>
              <a:buChar char="-"/>
            </a:pPr>
            <a:r>
              <a:rPr lang="en">
                <a:solidFill>
                  <a:srgbClr val="666666"/>
                </a:solidFill>
                <a:latin typeface="Mukta"/>
                <a:ea typeface="Mukta"/>
                <a:cs typeface="Mukta"/>
                <a:sym typeface="Mukta"/>
              </a:rPr>
              <a:t>It does not say anything about how to find such a NN in the hypothesis space.</a:t>
            </a:r>
            <a:endParaRPr>
              <a:solidFill>
                <a:srgbClr val="666666"/>
              </a:solidFill>
              <a:latin typeface="Mukta"/>
              <a:ea typeface="Mukta"/>
              <a:cs typeface="Mukta"/>
              <a:sym typeface="Mukta"/>
            </a:endParaRPr>
          </a:p>
          <a:p>
            <a:pPr indent="0" lvl="0" marL="0" rtl="0" algn="l">
              <a:spcBef>
                <a:spcPts val="0"/>
              </a:spcBef>
              <a:spcAft>
                <a:spcPts val="0"/>
              </a:spcAft>
              <a:buNone/>
            </a:pPr>
            <a:r>
              <a:t/>
            </a:r>
            <a:endParaRPr>
              <a:solidFill>
                <a:srgbClr val="666666"/>
              </a:solidFill>
              <a:latin typeface="Mukta"/>
              <a:ea typeface="Mukta"/>
              <a:cs typeface="Mukta"/>
              <a:sym typeface="Mukta"/>
            </a:endParaRPr>
          </a:p>
          <a:p>
            <a:pPr indent="-317500" lvl="0" marL="457200" rtl="0" algn="l">
              <a:spcBef>
                <a:spcPts val="0"/>
              </a:spcBef>
              <a:spcAft>
                <a:spcPts val="0"/>
              </a:spcAft>
              <a:buClr>
                <a:srgbClr val="666666"/>
              </a:buClr>
              <a:buSzPts val="1400"/>
              <a:buFont typeface="Mukta"/>
              <a:buChar char="-"/>
            </a:pPr>
            <a:r>
              <a:rPr lang="en">
                <a:solidFill>
                  <a:srgbClr val="666666"/>
                </a:solidFill>
                <a:latin typeface="Mukta"/>
                <a:ea typeface="Mukta"/>
                <a:cs typeface="Mukta"/>
                <a:sym typeface="Mukta"/>
              </a:rPr>
              <a:t>A NN with one hidden layer might be equivalent to a deep NN in terms of representational power. </a:t>
            </a:r>
            <a:endParaRPr>
              <a:solidFill>
                <a:srgbClr val="666666"/>
              </a:solidFill>
              <a:latin typeface="Mukta"/>
              <a:ea typeface="Mukta"/>
              <a:cs typeface="Mukta"/>
              <a:sym typeface="Mukta"/>
            </a:endParaRPr>
          </a:p>
          <a:p>
            <a:pPr indent="0" lvl="0" marL="457200" rtl="0" algn="l">
              <a:spcBef>
                <a:spcPts val="0"/>
              </a:spcBef>
              <a:spcAft>
                <a:spcPts val="0"/>
              </a:spcAft>
              <a:buNone/>
            </a:pPr>
            <a:r>
              <a:t/>
            </a:r>
            <a:endParaRPr>
              <a:solidFill>
                <a:srgbClr val="666666"/>
              </a:solidFill>
              <a:latin typeface="Mukta"/>
              <a:ea typeface="Mukta"/>
              <a:cs typeface="Mukta"/>
              <a:sym typeface="Mukta"/>
            </a:endParaRPr>
          </a:p>
          <a:p>
            <a:pPr indent="-317500" lvl="0" marL="457200" rtl="0" algn="l">
              <a:spcBef>
                <a:spcPts val="0"/>
              </a:spcBef>
              <a:spcAft>
                <a:spcPts val="0"/>
              </a:spcAft>
              <a:buClr>
                <a:srgbClr val="666666"/>
              </a:buClr>
              <a:buSzPts val="1400"/>
              <a:buFont typeface="Mukta"/>
              <a:buChar char="-"/>
            </a:pPr>
            <a:r>
              <a:rPr lang="en">
                <a:solidFill>
                  <a:srgbClr val="666666"/>
                </a:solidFill>
                <a:latin typeface="Mukta"/>
                <a:ea typeface="Mukta"/>
                <a:cs typeface="Mukta"/>
                <a:sym typeface="Mukta"/>
              </a:rPr>
              <a:t>The theorem should not be read as NNs being better than other machine learning algorithms in any general sense.</a:t>
            </a:r>
            <a:endParaRPr>
              <a:solidFill>
                <a:srgbClr val="666666"/>
              </a:solidFill>
              <a:latin typeface="Mukta"/>
              <a:ea typeface="Mukta"/>
              <a:cs typeface="Mukta"/>
              <a:sym typeface="Mukt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85"/>
          <p:cNvSpPr txBox="1"/>
          <p:nvPr>
            <p:ph idx="4294967295" type="ctrTitle"/>
          </p:nvPr>
        </p:nvSpPr>
        <p:spPr>
          <a:xfrm>
            <a:off x="854675" y="376275"/>
            <a:ext cx="7328400" cy="8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400">
                <a:latin typeface="Lato"/>
                <a:ea typeface="Lato"/>
                <a:cs typeface="Lato"/>
                <a:sym typeface="Lato"/>
              </a:rPr>
              <a:t>THEORY IS TOO CONSERVATIVE</a:t>
            </a:r>
            <a:r>
              <a:rPr b="1" i="1" lang="en" sz="2400">
                <a:latin typeface="Lato"/>
                <a:ea typeface="Lato"/>
                <a:cs typeface="Lato"/>
                <a:sym typeface="Lato"/>
              </a:rPr>
              <a:t>, BUT IN PRACTICE IT WORKS REALLY WELL....</a:t>
            </a:r>
            <a:endParaRPr b="1" i="1" sz="2400">
              <a:latin typeface="Raleway"/>
              <a:ea typeface="Raleway"/>
              <a:cs typeface="Raleway"/>
              <a:sym typeface="Raleway"/>
            </a:endParaRPr>
          </a:p>
        </p:txBody>
      </p:sp>
      <p:sp>
        <p:nvSpPr>
          <p:cNvPr id="1111" name="Google Shape;1111;p85"/>
          <p:cNvSpPr txBox="1"/>
          <p:nvPr/>
        </p:nvSpPr>
        <p:spPr>
          <a:xfrm>
            <a:off x="854675" y="1602800"/>
            <a:ext cx="7239600" cy="27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666666"/>
                </a:solidFill>
                <a:latin typeface="Mukta"/>
                <a:ea typeface="Mukta"/>
                <a:cs typeface="Mukta"/>
                <a:sym typeface="Mukta"/>
              </a:rPr>
              <a:t>CONVENTIONAL THOUGHT</a:t>
            </a:r>
            <a:endParaRPr b="1" i="1">
              <a:solidFill>
                <a:srgbClr val="666666"/>
              </a:solidFill>
              <a:latin typeface="Mukta"/>
              <a:ea typeface="Mukta"/>
              <a:cs typeface="Mukta"/>
              <a:sym typeface="Mukta"/>
            </a:endParaRPr>
          </a:p>
          <a:p>
            <a:pPr indent="0" lvl="0" marL="0" rtl="0" algn="l">
              <a:spcBef>
                <a:spcPts val="0"/>
              </a:spcBef>
              <a:spcAft>
                <a:spcPts val="0"/>
              </a:spcAft>
              <a:buNone/>
            </a:pPr>
            <a:r>
              <a:rPr lang="en">
                <a:solidFill>
                  <a:srgbClr val="666666"/>
                </a:solidFill>
                <a:latin typeface="Mukta"/>
                <a:ea typeface="Mukta"/>
                <a:cs typeface="Mukta"/>
                <a:sym typeface="Mukta"/>
              </a:rPr>
              <a:t>Induction was traditionally contrasted with deduction: </a:t>
            </a:r>
            <a:endParaRPr>
              <a:solidFill>
                <a:srgbClr val="666666"/>
              </a:solidFill>
              <a:latin typeface="Mukta"/>
              <a:ea typeface="Mukta"/>
              <a:cs typeface="Mukta"/>
              <a:sym typeface="Mukta"/>
            </a:endParaRPr>
          </a:p>
          <a:p>
            <a:pPr indent="-317500" lvl="0" marL="457200" rtl="0" algn="l">
              <a:spcBef>
                <a:spcPts val="0"/>
              </a:spcBef>
              <a:spcAft>
                <a:spcPts val="0"/>
              </a:spcAft>
              <a:buClr>
                <a:srgbClr val="666666"/>
              </a:buClr>
              <a:buSzPts val="1400"/>
              <a:buFont typeface="Mukta"/>
              <a:buChar char="-"/>
            </a:pPr>
            <a:r>
              <a:rPr lang="en">
                <a:solidFill>
                  <a:srgbClr val="666666"/>
                </a:solidFill>
                <a:latin typeface="Mukta"/>
                <a:ea typeface="Mukta"/>
                <a:cs typeface="Mukta"/>
                <a:sym typeface="Mukta"/>
              </a:rPr>
              <a:t>In deduction you can guarantee that the conclusions are correct.</a:t>
            </a:r>
            <a:endParaRPr>
              <a:solidFill>
                <a:srgbClr val="666666"/>
              </a:solidFill>
              <a:latin typeface="Mukta"/>
              <a:ea typeface="Mukta"/>
              <a:cs typeface="Mukta"/>
              <a:sym typeface="Mukta"/>
            </a:endParaRPr>
          </a:p>
          <a:p>
            <a:pPr indent="-317500" lvl="0" marL="457200" rtl="0" algn="l">
              <a:spcBef>
                <a:spcPts val="0"/>
              </a:spcBef>
              <a:spcAft>
                <a:spcPts val="0"/>
              </a:spcAft>
              <a:buClr>
                <a:srgbClr val="666666"/>
              </a:buClr>
              <a:buSzPts val="1400"/>
              <a:buFont typeface="Mukta"/>
              <a:buChar char="-"/>
            </a:pPr>
            <a:r>
              <a:rPr lang="en">
                <a:solidFill>
                  <a:srgbClr val="666666"/>
                </a:solidFill>
                <a:latin typeface="Mukta"/>
                <a:ea typeface="Mukta"/>
                <a:cs typeface="Mukta"/>
                <a:sym typeface="Mukta"/>
              </a:rPr>
              <a:t>In induction all bets are off. </a:t>
            </a:r>
            <a:endParaRPr>
              <a:solidFill>
                <a:srgbClr val="666666"/>
              </a:solidFill>
              <a:latin typeface="Mukta"/>
              <a:ea typeface="Mukta"/>
              <a:cs typeface="Mukta"/>
              <a:sym typeface="Mukta"/>
            </a:endParaRPr>
          </a:p>
          <a:p>
            <a:pPr indent="0" lvl="0" marL="457200" rtl="0" algn="l">
              <a:spcBef>
                <a:spcPts val="0"/>
              </a:spcBef>
              <a:spcAft>
                <a:spcPts val="0"/>
              </a:spcAft>
              <a:buNone/>
            </a:pPr>
            <a:r>
              <a:t/>
            </a:r>
            <a:endParaRPr>
              <a:solidFill>
                <a:srgbClr val="666666"/>
              </a:solidFill>
              <a:latin typeface="Mukta"/>
              <a:ea typeface="Mukta"/>
              <a:cs typeface="Mukta"/>
              <a:sym typeface="Mukta"/>
            </a:endParaRPr>
          </a:p>
          <a:p>
            <a:pPr indent="0" lvl="0" marL="0" rtl="0" algn="l">
              <a:spcBef>
                <a:spcPts val="0"/>
              </a:spcBef>
              <a:spcAft>
                <a:spcPts val="0"/>
              </a:spcAft>
              <a:buNone/>
            </a:pPr>
            <a:r>
              <a:t/>
            </a:r>
            <a:endParaRPr b="1">
              <a:solidFill>
                <a:srgbClr val="666666"/>
              </a:solidFill>
              <a:latin typeface="Mukta"/>
              <a:ea typeface="Mukta"/>
              <a:cs typeface="Mukta"/>
              <a:sym typeface="Mukta"/>
            </a:endParaRPr>
          </a:p>
          <a:p>
            <a:pPr indent="0" lvl="0" marL="0" rtl="0" algn="l">
              <a:spcBef>
                <a:spcPts val="0"/>
              </a:spcBef>
              <a:spcAft>
                <a:spcPts val="0"/>
              </a:spcAft>
              <a:buNone/>
            </a:pPr>
            <a:r>
              <a:rPr b="1" i="1" lang="en">
                <a:solidFill>
                  <a:srgbClr val="666666"/>
                </a:solidFill>
                <a:latin typeface="Mukta"/>
                <a:ea typeface="Mukta"/>
                <a:cs typeface="Mukta"/>
                <a:sym typeface="Mukta"/>
              </a:rPr>
              <a:t>NEW VISION</a:t>
            </a:r>
            <a:endParaRPr b="1" i="1">
              <a:solidFill>
                <a:srgbClr val="666666"/>
              </a:solidFill>
              <a:latin typeface="Mukta"/>
              <a:ea typeface="Mukta"/>
              <a:cs typeface="Mukta"/>
              <a:sym typeface="Mukta"/>
            </a:endParaRPr>
          </a:p>
          <a:p>
            <a:pPr indent="0" lvl="0" marL="0" rtl="0" algn="l">
              <a:spcBef>
                <a:spcPts val="0"/>
              </a:spcBef>
              <a:spcAft>
                <a:spcPts val="0"/>
              </a:spcAft>
              <a:buNone/>
            </a:pPr>
            <a:r>
              <a:rPr lang="en">
                <a:solidFill>
                  <a:srgbClr val="666666"/>
                </a:solidFill>
                <a:latin typeface="Mukta"/>
                <a:ea typeface="Mukta"/>
                <a:cs typeface="Mukta"/>
                <a:sym typeface="Mukta"/>
              </a:rPr>
              <a:t>Results of induction can be trusted:</a:t>
            </a:r>
            <a:endParaRPr>
              <a:solidFill>
                <a:srgbClr val="666666"/>
              </a:solidFill>
              <a:latin typeface="Mukta"/>
              <a:ea typeface="Mukta"/>
              <a:cs typeface="Mukta"/>
              <a:sym typeface="Mukta"/>
            </a:endParaRPr>
          </a:p>
          <a:p>
            <a:pPr indent="-317500" lvl="0" marL="457200" rtl="0" algn="l">
              <a:spcBef>
                <a:spcPts val="0"/>
              </a:spcBef>
              <a:spcAft>
                <a:spcPts val="0"/>
              </a:spcAft>
              <a:buClr>
                <a:srgbClr val="666666"/>
              </a:buClr>
              <a:buSzPts val="1400"/>
              <a:buFont typeface="Mukta"/>
              <a:buChar char="-"/>
            </a:pPr>
            <a:r>
              <a:rPr lang="en">
                <a:solidFill>
                  <a:srgbClr val="666666"/>
                </a:solidFill>
                <a:latin typeface="Mukta"/>
                <a:ea typeface="Mukta"/>
                <a:cs typeface="Mukta"/>
                <a:sym typeface="Mukta"/>
              </a:rPr>
              <a:t>One of the major developments of recent decades has been the realization that in fact we can have guarantees on the results of induction, particularly if we are willing to settle for probabilistic guarantees.</a:t>
            </a:r>
            <a:endParaRPr>
              <a:solidFill>
                <a:srgbClr val="666666"/>
              </a:solidFill>
              <a:latin typeface="Mukta"/>
              <a:ea typeface="Mukta"/>
              <a:cs typeface="Mukta"/>
              <a:sym typeface="Mukt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86"/>
          <p:cNvSpPr txBox="1"/>
          <p:nvPr/>
        </p:nvSpPr>
        <p:spPr>
          <a:xfrm>
            <a:off x="978075" y="685800"/>
            <a:ext cx="72936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666666"/>
                </a:solidFill>
                <a:latin typeface="Mukta"/>
                <a:ea typeface="Mukta"/>
                <a:cs typeface="Mukta"/>
                <a:sym typeface="Mukta"/>
              </a:rPr>
              <a:t>EXAMPLE</a:t>
            </a:r>
            <a:endParaRPr b="1" sz="1500">
              <a:solidFill>
                <a:srgbClr val="666666"/>
              </a:solidFill>
              <a:latin typeface="Mukta"/>
              <a:ea typeface="Mukta"/>
              <a:cs typeface="Mukta"/>
              <a:sym typeface="Mukta"/>
            </a:endParaRPr>
          </a:p>
          <a:p>
            <a:pPr indent="0" lvl="0" marL="0" rtl="0" algn="l">
              <a:spcBef>
                <a:spcPts val="0"/>
              </a:spcBef>
              <a:spcAft>
                <a:spcPts val="0"/>
              </a:spcAft>
              <a:buNone/>
            </a:pPr>
            <a:r>
              <a:rPr lang="en" sz="1500">
                <a:solidFill>
                  <a:srgbClr val="666666"/>
                </a:solidFill>
                <a:latin typeface="Mukta"/>
                <a:ea typeface="Mukta"/>
                <a:cs typeface="Mukta"/>
                <a:sym typeface="Mukta"/>
              </a:rPr>
              <a:t>There are a number of theoretical bounds which make claims about number of training samples given the number of parameters in a model required for good generalization.</a:t>
            </a:r>
            <a:endParaRPr sz="1500">
              <a:solidFill>
                <a:srgbClr val="666666"/>
              </a:solidFill>
              <a:latin typeface="Mukta"/>
              <a:ea typeface="Mukta"/>
              <a:cs typeface="Mukta"/>
              <a:sym typeface="Mukta"/>
            </a:endParaRPr>
          </a:p>
        </p:txBody>
      </p:sp>
      <p:pic>
        <p:nvPicPr>
          <p:cNvPr descr="TER &gt;  \epsilon" id="1117" name="Google Shape;1117;p86" title="MathEquation,#000000"/>
          <p:cNvPicPr preferRelativeResize="0"/>
          <p:nvPr/>
        </p:nvPicPr>
        <p:blipFill>
          <a:blip r:embed="rId3">
            <a:alphaModFix/>
          </a:blip>
          <a:stretch>
            <a:fillRect/>
          </a:stretch>
        </p:blipFill>
        <p:spPr>
          <a:xfrm>
            <a:off x="3640075" y="2029800"/>
            <a:ext cx="877104" cy="200650"/>
          </a:xfrm>
          <a:prstGeom prst="rect">
            <a:avLst/>
          </a:prstGeom>
          <a:noFill/>
          <a:ln>
            <a:noFill/>
          </a:ln>
        </p:spPr>
      </p:pic>
      <p:sp>
        <p:nvSpPr>
          <p:cNvPr id="1118" name="Google Shape;1118;p86"/>
          <p:cNvSpPr txBox="1"/>
          <p:nvPr/>
        </p:nvSpPr>
        <p:spPr>
          <a:xfrm>
            <a:off x="978075" y="1581600"/>
            <a:ext cx="61530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ukta"/>
                <a:ea typeface="Mukta"/>
                <a:cs typeface="Mukta"/>
                <a:sym typeface="Mukta"/>
              </a:rPr>
              <a:t>Let’s say a classifier is bad if it’s True Error Rate(TER) is greater than     . </a:t>
            </a:r>
            <a:endParaRPr sz="1600">
              <a:latin typeface="Mukta"/>
              <a:ea typeface="Mukta"/>
              <a:cs typeface="Mukta"/>
              <a:sym typeface="Mukta"/>
            </a:endParaRPr>
          </a:p>
        </p:txBody>
      </p:sp>
      <p:pic>
        <p:nvPicPr>
          <p:cNvPr descr="\epsilon" id="1119" name="Google Shape;1119;p86" title="MathEquation,#000000"/>
          <p:cNvPicPr preferRelativeResize="0"/>
          <p:nvPr/>
        </p:nvPicPr>
        <p:blipFill>
          <a:blip r:embed="rId4">
            <a:alphaModFix/>
          </a:blip>
          <a:stretch>
            <a:fillRect/>
          </a:stretch>
        </p:blipFill>
        <p:spPr>
          <a:xfrm>
            <a:off x="6733000" y="1690638"/>
            <a:ext cx="122376" cy="200674"/>
          </a:xfrm>
          <a:prstGeom prst="rect">
            <a:avLst/>
          </a:prstGeom>
          <a:noFill/>
          <a:ln>
            <a:noFill/>
          </a:ln>
        </p:spPr>
      </p:pic>
      <p:sp>
        <p:nvSpPr>
          <p:cNvPr id="1120" name="Google Shape;1120;p86"/>
          <p:cNvSpPr txBox="1"/>
          <p:nvPr/>
        </p:nvSpPr>
        <p:spPr>
          <a:xfrm>
            <a:off x="978075" y="2336350"/>
            <a:ext cx="72450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ukta"/>
                <a:ea typeface="Mukta"/>
                <a:cs typeface="Mukta"/>
                <a:sym typeface="Mukta"/>
              </a:rPr>
              <a:t>The event that a bad classifier is consistent with </a:t>
            </a:r>
            <a:r>
              <a:rPr b="1" i="1" lang="en" sz="1600">
                <a:latin typeface="Mukta"/>
                <a:ea typeface="Mukta"/>
                <a:cs typeface="Mukta"/>
                <a:sym typeface="Mukta"/>
              </a:rPr>
              <a:t>n</a:t>
            </a:r>
            <a:r>
              <a:rPr b="1" lang="en" sz="1600">
                <a:latin typeface="Mukta"/>
                <a:ea typeface="Mukta"/>
                <a:cs typeface="Mukta"/>
                <a:sym typeface="Mukta"/>
              </a:rPr>
              <a:t> </a:t>
            </a:r>
            <a:r>
              <a:rPr lang="en" sz="1600">
                <a:latin typeface="Mukta"/>
                <a:ea typeface="Mukta"/>
                <a:cs typeface="Mukta"/>
                <a:sym typeface="Mukta"/>
              </a:rPr>
              <a:t>random independent training examples be </a:t>
            </a:r>
            <a:r>
              <a:rPr b="1" i="1" lang="en" sz="1600">
                <a:latin typeface="Mukta"/>
                <a:ea typeface="Mukta"/>
                <a:cs typeface="Mukta"/>
                <a:sym typeface="Mukta"/>
              </a:rPr>
              <a:t>E</a:t>
            </a:r>
            <a:r>
              <a:rPr lang="en" sz="1600">
                <a:latin typeface="Mukta"/>
                <a:ea typeface="Mukta"/>
                <a:cs typeface="Mukta"/>
                <a:sym typeface="Mukta"/>
              </a:rPr>
              <a:t>.</a:t>
            </a:r>
            <a:endParaRPr sz="1600">
              <a:latin typeface="Mukta"/>
              <a:ea typeface="Mukta"/>
              <a:cs typeface="Mukta"/>
              <a:sym typeface="Mukta"/>
            </a:endParaRPr>
          </a:p>
        </p:txBody>
      </p:sp>
      <p:sp>
        <p:nvSpPr>
          <p:cNvPr id="1121" name="Google Shape;1121;p86"/>
          <p:cNvSpPr txBox="1"/>
          <p:nvPr/>
        </p:nvSpPr>
        <p:spPr>
          <a:xfrm>
            <a:off x="978075" y="2885225"/>
            <a:ext cx="72450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ukta"/>
                <a:ea typeface="Mukta"/>
                <a:cs typeface="Mukta"/>
                <a:sym typeface="Mukta"/>
              </a:rPr>
              <a:t>The event that a bad classifier is consistent with </a:t>
            </a:r>
            <a:r>
              <a:rPr b="1" i="1" lang="en" sz="1600">
                <a:latin typeface="Mukta"/>
                <a:ea typeface="Mukta"/>
                <a:cs typeface="Mukta"/>
                <a:sym typeface="Mukta"/>
              </a:rPr>
              <a:t>1</a:t>
            </a:r>
            <a:r>
              <a:rPr b="1" lang="en" sz="1600">
                <a:latin typeface="Mukta"/>
                <a:ea typeface="Mukta"/>
                <a:cs typeface="Mukta"/>
                <a:sym typeface="Mukta"/>
              </a:rPr>
              <a:t> </a:t>
            </a:r>
            <a:r>
              <a:rPr lang="en" sz="1600">
                <a:latin typeface="Mukta"/>
                <a:ea typeface="Mukta"/>
                <a:cs typeface="Mukta"/>
                <a:sym typeface="Mukta"/>
              </a:rPr>
              <a:t>random training examples be </a:t>
            </a:r>
            <a:r>
              <a:rPr b="1" i="1" lang="en" sz="1600">
                <a:latin typeface="Mukta"/>
                <a:ea typeface="Mukta"/>
                <a:cs typeface="Mukta"/>
                <a:sym typeface="Mukta"/>
              </a:rPr>
              <a:t>e</a:t>
            </a:r>
            <a:r>
              <a:rPr lang="en" sz="1600">
                <a:latin typeface="Mukta"/>
                <a:ea typeface="Mukta"/>
                <a:cs typeface="Mukta"/>
                <a:sym typeface="Mukta"/>
              </a:rPr>
              <a:t>.c</a:t>
            </a:r>
            <a:endParaRPr sz="1600">
              <a:latin typeface="Mukta"/>
              <a:ea typeface="Mukta"/>
              <a:cs typeface="Mukta"/>
              <a:sym typeface="Mukta"/>
            </a:endParaRPr>
          </a:p>
        </p:txBody>
      </p:sp>
      <p:pic>
        <p:nvPicPr>
          <p:cNvPr descr="P(e)  =  1 - TER" id="1122" name="Google Shape;1122;p86" title="MathEquation,#000000"/>
          <p:cNvPicPr preferRelativeResize="0"/>
          <p:nvPr/>
        </p:nvPicPr>
        <p:blipFill>
          <a:blip r:embed="rId5">
            <a:alphaModFix/>
          </a:blip>
          <a:stretch>
            <a:fillRect/>
          </a:stretch>
        </p:blipFill>
        <p:spPr>
          <a:xfrm>
            <a:off x="2253450" y="3327425"/>
            <a:ext cx="1621050" cy="269500"/>
          </a:xfrm>
          <a:prstGeom prst="rect">
            <a:avLst/>
          </a:prstGeom>
          <a:noFill/>
          <a:ln>
            <a:noFill/>
          </a:ln>
        </p:spPr>
      </p:pic>
      <p:pic>
        <p:nvPicPr>
          <p:cNvPr descr="P(e)  &lt;  (1 - \epsilon)" id="1123" name="Google Shape;1123;p86" title="MathEquation,#000000"/>
          <p:cNvPicPr preferRelativeResize="0"/>
          <p:nvPr/>
        </p:nvPicPr>
        <p:blipFill>
          <a:blip r:embed="rId6">
            <a:alphaModFix/>
          </a:blip>
          <a:stretch>
            <a:fillRect/>
          </a:stretch>
        </p:blipFill>
        <p:spPr>
          <a:xfrm>
            <a:off x="4578300" y="3327425"/>
            <a:ext cx="1390976" cy="269500"/>
          </a:xfrm>
          <a:prstGeom prst="rect">
            <a:avLst/>
          </a:prstGeom>
          <a:noFill/>
          <a:ln>
            <a:noFill/>
          </a:ln>
        </p:spPr>
      </p:pic>
      <p:pic>
        <p:nvPicPr>
          <p:cNvPr descr="P(E) = P(e).P(e).P(e)......(n \ times)" id="1124" name="Google Shape;1124;p86" title="MathEquation,#000000"/>
          <p:cNvPicPr preferRelativeResize="0"/>
          <p:nvPr/>
        </p:nvPicPr>
        <p:blipFill>
          <a:blip r:embed="rId7">
            <a:alphaModFix/>
          </a:blip>
          <a:stretch>
            <a:fillRect/>
          </a:stretch>
        </p:blipFill>
        <p:spPr>
          <a:xfrm>
            <a:off x="2276238" y="3754375"/>
            <a:ext cx="3534626" cy="269500"/>
          </a:xfrm>
          <a:prstGeom prst="rect">
            <a:avLst/>
          </a:prstGeom>
          <a:noFill/>
          <a:ln>
            <a:noFill/>
          </a:ln>
        </p:spPr>
      </p:pic>
      <p:pic>
        <p:nvPicPr>
          <p:cNvPr descr="P(E) &lt; (1-\epsilon)^n" id="1125" name="Google Shape;1125;p86" title="MathEquation,#000000"/>
          <p:cNvPicPr preferRelativeResize="0"/>
          <p:nvPr/>
        </p:nvPicPr>
        <p:blipFill>
          <a:blip r:embed="rId8">
            <a:alphaModFix/>
          </a:blip>
          <a:stretch>
            <a:fillRect/>
          </a:stretch>
        </p:blipFill>
        <p:spPr>
          <a:xfrm>
            <a:off x="2253450" y="4181325"/>
            <a:ext cx="1390974" cy="238204"/>
          </a:xfrm>
          <a:prstGeom prst="rect">
            <a:avLst/>
          </a:prstGeom>
          <a:noFill/>
          <a:ln>
            <a:noFill/>
          </a:ln>
        </p:spPr>
      </p:pic>
      <p:pic>
        <p:nvPicPr>
          <p:cNvPr descr="\rightarrow" id="1126" name="Google Shape;1126;p86" title="MathEquation,#000000"/>
          <p:cNvPicPr preferRelativeResize="0"/>
          <p:nvPr/>
        </p:nvPicPr>
        <p:blipFill>
          <a:blip r:embed="rId9">
            <a:alphaModFix/>
          </a:blip>
          <a:stretch>
            <a:fillRect/>
          </a:stretch>
        </p:blipFill>
        <p:spPr>
          <a:xfrm>
            <a:off x="4064097" y="3327425"/>
            <a:ext cx="327978" cy="238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87"/>
          <p:cNvSpPr txBox="1"/>
          <p:nvPr/>
        </p:nvSpPr>
        <p:spPr>
          <a:xfrm>
            <a:off x="969925" y="619925"/>
            <a:ext cx="22494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Mukta"/>
                <a:ea typeface="Mukta"/>
                <a:cs typeface="Mukta"/>
                <a:sym typeface="Mukta"/>
              </a:rPr>
              <a:t>continued….</a:t>
            </a:r>
            <a:endParaRPr>
              <a:solidFill>
                <a:srgbClr val="666666"/>
              </a:solidFill>
              <a:latin typeface="Mukta"/>
              <a:ea typeface="Mukta"/>
              <a:cs typeface="Mukta"/>
              <a:sym typeface="Mukta"/>
            </a:endParaRPr>
          </a:p>
        </p:txBody>
      </p:sp>
      <p:sp>
        <p:nvSpPr>
          <p:cNvPr id="1132" name="Google Shape;1132;p87"/>
          <p:cNvSpPr txBox="1"/>
          <p:nvPr/>
        </p:nvSpPr>
        <p:spPr>
          <a:xfrm>
            <a:off x="969925" y="1019275"/>
            <a:ext cx="70983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ukta"/>
                <a:ea typeface="Mukta"/>
                <a:cs typeface="Mukta"/>
                <a:sym typeface="Mukta"/>
              </a:rPr>
              <a:t>Now,  Let </a:t>
            </a:r>
            <a:r>
              <a:rPr b="1" i="1" lang="en" sz="1600">
                <a:latin typeface="Mukta"/>
                <a:ea typeface="Mukta"/>
                <a:cs typeface="Mukta"/>
                <a:sym typeface="Mukta"/>
              </a:rPr>
              <a:t>b </a:t>
            </a:r>
            <a:r>
              <a:rPr lang="en" sz="1600">
                <a:latin typeface="Mukta"/>
                <a:ea typeface="Mukta"/>
                <a:cs typeface="Mukta"/>
                <a:sym typeface="Mukta"/>
              </a:rPr>
              <a:t>be the number of bad classifiers in the learner’s hypothesis space </a:t>
            </a:r>
            <a:r>
              <a:rPr b="1" i="1" lang="en" sz="1600">
                <a:latin typeface="Mukta"/>
                <a:ea typeface="Mukta"/>
                <a:cs typeface="Mukta"/>
                <a:sym typeface="Mukta"/>
              </a:rPr>
              <a:t>H</a:t>
            </a:r>
            <a:r>
              <a:rPr lang="en" sz="1600">
                <a:latin typeface="Mukta"/>
                <a:ea typeface="Mukta"/>
                <a:cs typeface="Mukta"/>
                <a:sym typeface="Mukta"/>
              </a:rPr>
              <a:t>.</a:t>
            </a:r>
            <a:endParaRPr sz="1600">
              <a:latin typeface="Mukta"/>
              <a:ea typeface="Mukta"/>
              <a:cs typeface="Mukta"/>
              <a:sym typeface="Mukta"/>
            </a:endParaRPr>
          </a:p>
        </p:txBody>
      </p:sp>
      <p:sp>
        <p:nvSpPr>
          <p:cNvPr id="1133" name="Google Shape;1133;p87"/>
          <p:cNvSpPr txBox="1"/>
          <p:nvPr/>
        </p:nvSpPr>
        <p:spPr>
          <a:xfrm>
            <a:off x="969925" y="1266175"/>
            <a:ext cx="72450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ukta"/>
                <a:ea typeface="Mukta"/>
                <a:cs typeface="Mukta"/>
                <a:sym typeface="Mukta"/>
              </a:rPr>
              <a:t>We know that for every bad classifier</a:t>
            </a:r>
            <a:endParaRPr sz="1600">
              <a:latin typeface="Mukta"/>
              <a:ea typeface="Mukta"/>
              <a:cs typeface="Mukta"/>
              <a:sym typeface="Mukta"/>
            </a:endParaRPr>
          </a:p>
        </p:txBody>
      </p:sp>
      <p:pic>
        <p:nvPicPr>
          <p:cNvPr descr="P(E) &lt; (1-\epsilon)^n" id="1134" name="Google Shape;1134;p87" title="MathEquation,#000000"/>
          <p:cNvPicPr preferRelativeResize="0"/>
          <p:nvPr/>
        </p:nvPicPr>
        <p:blipFill>
          <a:blip r:embed="rId3">
            <a:alphaModFix/>
          </a:blip>
          <a:stretch>
            <a:fillRect/>
          </a:stretch>
        </p:blipFill>
        <p:spPr>
          <a:xfrm>
            <a:off x="4246200" y="1375275"/>
            <a:ext cx="1390974" cy="238204"/>
          </a:xfrm>
          <a:prstGeom prst="rect">
            <a:avLst/>
          </a:prstGeom>
          <a:noFill/>
          <a:ln>
            <a:noFill/>
          </a:ln>
        </p:spPr>
      </p:pic>
      <p:sp>
        <p:nvSpPr>
          <p:cNvPr id="1135" name="Google Shape;1135;p87"/>
          <p:cNvSpPr txBox="1"/>
          <p:nvPr/>
        </p:nvSpPr>
        <p:spPr>
          <a:xfrm>
            <a:off x="969925" y="1657375"/>
            <a:ext cx="4286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Mukta"/>
                <a:ea typeface="Mukta"/>
                <a:cs typeface="Mukta"/>
                <a:sym typeface="Mukta"/>
              </a:rPr>
              <a:t>PROBABILITY MEASURE IS SUBADDITIVE.</a:t>
            </a:r>
            <a:endParaRPr b="1" sz="1600">
              <a:latin typeface="Mukta"/>
              <a:ea typeface="Mukta"/>
              <a:cs typeface="Mukta"/>
              <a:sym typeface="Mukta"/>
            </a:endParaRPr>
          </a:p>
        </p:txBody>
      </p:sp>
      <p:sp>
        <p:nvSpPr>
          <p:cNvPr id="1136" name="Google Shape;1136;p87"/>
          <p:cNvSpPr txBox="1"/>
          <p:nvPr/>
        </p:nvSpPr>
        <p:spPr>
          <a:xfrm>
            <a:off x="969925" y="1939675"/>
            <a:ext cx="63651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ukta"/>
                <a:ea typeface="Mukta"/>
                <a:cs typeface="Mukta"/>
                <a:sym typeface="Mukta"/>
              </a:rPr>
              <a:t>Subadditivity effect states that P of whole to be less than parts of whole.</a:t>
            </a:r>
            <a:endParaRPr sz="1600">
              <a:latin typeface="Mukta"/>
              <a:ea typeface="Mukta"/>
              <a:cs typeface="Mukta"/>
              <a:sym typeface="Mukta"/>
            </a:endParaRPr>
          </a:p>
        </p:txBody>
      </p:sp>
      <p:pic>
        <p:nvPicPr>
          <p:cNvPr descr="P(\cup _{i=1}^b E_i)  \leq  \sum_{i=1}^b P(E_i)" id="1137" name="Google Shape;1137;p87" title="MathEquation,#000000"/>
          <p:cNvPicPr preferRelativeResize="0"/>
          <p:nvPr/>
        </p:nvPicPr>
        <p:blipFill>
          <a:blip r:embed="rId4">
            <a:alphaModFix/>
          </a:blip>
          <a:stretch>
            <a:fillRect/>
          </a:stretch>
        </p:blipFill>
        <p:spPr>
          <a:xfrm>
            <a:off x="2984675" y="2381150"/>
            <a:ext cx="2371050" cy="326019"/>
          </a:xfrm>
          <a:prstGeom prst="rect">
            <a:avLst/>
          </a:prstGeom>
          <a:noFill/>
          <a:ln>
            <a:noFill/>
          </a:ln>
        </p:spPr>
      </p:pic>
      <p:pic>
        <p:nvPicPr>
          <p:cNvPr descr="P(\cup _{i=1}^b E_i)  \leq  b(1-\epsilon)^n" id="1138" name="Google Shape;1138;p87" title="MathEquation,#000000"/>
          <p:cNvPicPr preferRelativeResize="0"/>
          <p:nvPr/>
        </p:nvPicPr>
        <p:blipFill>
          <a:blip r:embed="rId5">
            <a:alphaModFix/>
          </a:blip>
          <a:stretch>
            <a:fillRect/>
          </a:stretch>
        </p:blipFill>
        <p:spPr>
          <a:xfrm>
            <a:off x="2915425" y="2866350"/>
            <a:ext cx="2287900" cy="326025"/>
          </a:xfrm>
          <a:prstGeom prst="rect">
            <a:avLst/>
          </a:prstGeom>
          <a:noFill/>
          <a:ln>
            <a:noFill/>
          </a:ln>
        </p:spPr>
      </p:pic>
      <p:sp>
        <p:nvSpPr>
          <p:cNvPr id="1139" name="Google Shape;1139;p87"/>
          <p:cNvSpPr txBox="1"/>
          <p:nvPr/>
        </p:nvSpPr>
        <p:spPr>
          <a:xfrm>
            <a:off x="1059575" y="3341950"/>
            <a:ext cx="65361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ukta"/>
                <a:ea typeface="Mukta"/>
                <a:cs typeface="Mukta"/>
                <a:sym typeface="Mukta"/>
              </a:rPr>
              <a:t>I.e. </a:t>
            </a:r>
            <a:r>
              <a:rPr i="1" lang="en" sz="1600">
                <a:latin typeface="Mukta"/>
                <a:ea typeface="Mukta"/>
                <a:cs typeface="Mukta"/>
                <a:sym typeface="Mukta"/>
              </a:rPr>
              <a:t>The probability that at least one of them is consistent is less than</a:t>
            </a:r>
            <a:endParaRPr i="1" sz="1600">
              <a:latin typeface="Mukta"/>
              <a:ea typeface="Mukta"/>
              <a:cs typeface="Mukta"/>
              <a:sym typeface="Mukta"/>
            </a:endParaRPr>
          </a:p>
        </p:txBody>
      </p:sp>
      <p:pic>
        <p:nvPicPr>
          <p:cNvPr descr="b(1-\epsilon)^n" id="1140" name="Google Shape;1140;p87" title="MathEquation,#000000"/>
          <p:cNvPicPr preferRelativeResize="0"/>
          <p:nvPr/>
        </p:nvPicPr>
        <p:blipFill>
          <a:blip r:embed="rId6">
            <a:alphaModFix/>
          </a:blip>
          <a:stretch>
            <a:fillRect/>
          </a:stretch>
        </p:blipFill>
        <p:spPr>
          <a:xfrm>
            <a:off x="6987175" y="3475500"/>
            <a:ext cx="762254" cy="238200"/>
          </a:xfrm>
          <a:prstGeom prst="rect">
            <a:avLst/>
          </a:prstGeom>
          <a:noFill/>
          <a:ln>
            <a:noFill/>
          </a:ln>
        </p:spPr>
      </p:pic>
      <p:sp>
        <p:nvSpPr>
          <p:cNvPr id="1141" name="Google Shape;1141;p87"/>
          <p:cNvSpPr txBox="1"/>
          <p:nvPr/>
        </p:nvSpPr>
        <p:spPr>
          <a:xfrm>
            <a:off x="2842075" y="3669750"/>
            <a:ext cx="1972200" cy="3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ukta"/>
                <a:ea typeface="Mukta"/>
                <a:cs typeface="Mukta"/>
                <a:sym typeface="Mukta"/>
              </a:rPr>
              <a:t>Since </a:t>
            </a:r>
            <a:endParaRPr sz="1600">
              <a:latin typeface="Mukta"/>
              <a:ea typeface="Mukta"/>
              <a:cs typeface="Mukta"/>
              <a:sym typeface="Mukta"/>
            </a:endParaRPr>
          </a:p>
        </p:txBody>
      </p:sp>
      <p:pic>
        <p:nvPicPr>
          <p:cNvPr descr="\rightarrow" id="1142" name="Google Shape;1142;p87" title="MathEquation,#000000"/>
          <p:cNvPicPr preferRelativeResize="0"/>
          <p:nvPr/>
        </p:nvPicPr>
        <p:blipFill>
          <a:blip r:embed="rId7">
            <a:alphaModFix/>
          </a:blip>
          <a:stretch>
            <a:fillRect/>
          </a:stretch>
        </p:blipFill>
        <p:spPr>
          <a:xfrm>
            <a:off x="4339675" y="3792000"/>
            <a:ext cx="280700" cy="238200"/>
          </a:xfrm>
          <a:prstGeom prst="rect">
            <a:avLst/>
          </a:prstGeom>
          <a:noFill/>
          <a:ln>
            <a:noFill/>
          </a:ln>
        </p:spPr>
      </p:pic>
      <p:pic>
        <p:nvPicPr>
          <p:cNvPr descr="P(\cup _{i=1}^b E_i) \leq |H|(1-\epsilon)^n" id="1143" name="Google Shape;1143;p87" title="MathEquation,#000000"/>
          <p:cNvPicPr preferRelativeResize="0"/>
          <p:nvPr/>
        </p:nvPicPr>
        <p:blipFill>
          <a:blip r:embed="rId8">
            <a:alphaModFix/>
          </a:blip>
          <a:stretch>
            <a:fillRect/>
          </a:stretch>
        </p:blipFill>
        <p:spPr>
          <a:xfrm>
            <a:off x="4901375" y="3760551"/>
            <a:ext cx="2094540" cy="269650"/>
          </a:xfrm>
          <a:prstGeom prst="rect">
            <a:avLst/>
          </a:prstGeom>
          <a:noFill/>
          <a:ln>
            <a:noFill/>
          </a:ln>
        </p:spPr>
      </p:pic>
      <p:pic>
        <p:nvPicPr>
          <p:cNvPr descr="b \leq |H|" id="1144" name="Google Shape;1144;p87" title="MathEquation,#000000"/>
          <p:cNvPicPr preferRelativeResize="0"/>
          <p:nvPr/>
        </p:nvPicPr>
        <p:blipFill>
          <a:blip r:embed="rId9">
            <a:alphaModFix/>
          </a:blip>
          <a:stretch>
            <a:fillRect/>
          </a:stretch>
        </p:blipFill>
        <p:spPr>
          <a:xfrm>
            <a:off x="3477975" y="3792000"/>
            <a:ext cx="633088" cy="238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88"/>
          <p:cNvSpPr txBox="1"/>
          <p:nvPr/>
        </p:nvSpPr>
        <p:spPr>
          <a:xfrm>
            <a:off x="1084025" y="945825"/>
            <a:ext cx="59820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ukta"/>
                <a:ea typeface="Mukta"/>
                <a:cs typeface="Mukta"/>
                <a:sym typeface="Mukta"/>
              </a:rPr>
              <a:t>So if we want the probability to be less than </a:t>
            </a:r>
            <a:endParaRPr sz="1600">
              <a:latin typeface="Mukta"/>
              <a:ea typeface="Mukta"/>
              <a:cs typeface="Mukta"/>
              <a:sym typeface="Mukta"/>
            </a:endParaRPr>
          </a:p>
        </p:txBody>
      </p:sp>
      <p:pic>
        <p:nvPicPr>
          <p:cNvPr descr="\delta" id="1150" name="Google Shape;1150;p88" title="MathEquation,#000000"/>
          <p:cNvPicPr preferRelativeResize="0"/>
          <p:nvPr/>
        </p:nvPicPr>
        <p:blipFill>
          <a:blip r:embed="rId3">
            <a:alphaModFix/>
          </a:blip>
          <a:stretch>
            <a:fillRect/>
          </a:stretch>
        </p:blipFill>
        <p:spPr>
          <a:xfrm>
            <a:off x="4932325" y="972762"/>
            <a:ext cx="178474" cy="296524"/>
          </a:xfrm>
          <a:prstGeom prst="rect">
            <a:avLst/>
          </a:prstGeom>
          <a:noFill/>
          <a:ln>
            <a:noFill/>
          </a:ln>
        </p:spPr>
      </p:pic>
      <p:sp>
        <p:nvSpPr>
          <p:cNvPr id="1151" name="Google Shape;1151;p88"/>
          <p:cNvSpPr txBox="1"/>
          <p:nvPr/>
        </p:nvSpPr>
        <p:spPr>
          <a:xfrm>
            <a:off x="1084025" y="587325"/>
            <a:ext cx="22494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Mukta"/>
                <a:ea typeface="Mukta"/>
                <a:cs typeface="Mukta"/>
                <a:sym typeface="Mukta"/>
              </a:rPr>
              <a:t>continued….</a:t>
            </a:r>
            <a:endParaRPr>
              <a:solidFill>
                <a:srgbClr val="666666"/>
              </a:solidFill>
              <a:latin typeface="Mukta"/>
              <a:ea typeface="Mukta"/>
              <a:cs typeface="Mukta"/>
              <a:sym typeface="Mukta"/>
            </a:endParaRPr>
          </a:p>
        </p:txBody>
      </p:sp>
      <p:pic>
        <p:nvPicPr>
          <p:cNvPr descr="n \geq (ln(\delta) - ln(|H|)) \mid ln(1-\epsilon)" id="1152" name="Google Shape;1152;p88" title="MathEquation,#000000"/>
          <p:cNvPicPr preferRelativeResize="0"/>
          <p:nvPr/>
        </p:nvPicPr>
        <p:blipFill>
          <a:blip r:embed="rId4">
            <a:alphaModFix/>
          </a:blip>
          <a:stretch>
            <a:fillRect/>
          </a:stretch>
        </p:blipFill>
        <p:spPr>
          <a:xfrm>
            <a:off x="2793420" y="2776625"/>
            <a:ext cx="3388818" cy="296525"/>
          </a:xfrm>
          <a:prstGeom prst="rect">
            <a:avLst/>
          </a:prstGeom>
          <a:noFill/>
          <a:ln>
            <a:noFill/>
          </a:ln>
        </p:spPr>
      </p:pic>
      <p:pic>
        <p:nvPicPr>
          <p:cNvPr descr="n.ln(1-\epsilon) \leq ln(\delta) - ln(|H|)" id="1153" name="Google Shape;1153;p88" title="MathEquation,#000000"/>
          <p:cNvPicPr preferRelativeResize="0"/>
          <p:nvPr/>
        </p:nvPicPr>
        <p:blipFill>
          <a:blip r:embed="rId5">
            <a:alphaModFix/>
          </a:blip>
          <a:stretch>
            <a:fillRect/>
          </a:stretch>
        </p:blipFill>
        <p:spPr>
          <a:xfrm>
            <a:off x="2793422" y="1874400"/>
            <a:ext cx="3121340" cy="296525"/>
          </a:xfrm>
          <a:prstGeom prst="rect">
            <a:avLst/>
          </a:prstGeom>
          <a:noFill/>
          <a:ln>
            <a:noFill/>
          </a:ln>
        </p:spPr>
      </p:pic>
      <p:pic>
        <p:nvPicPr>
          <p:cNvPr descr="(1-\epsilon)^n|H| \leq \delta" id="1154" name="Google Shape;1154;p88" title="MathEquation,#000000"/>
          <p:cNvPicPr preferRelativeResize="0"/>
          <p:nvPr/>
        </p:nvPicPr>
        <p:blipFill>
          <a:blip r:embed="rId6">
            <a:alphaModFix/>
          </a:blip>
          <a:stretch>
            <a:fillRect/>
          </a:stretch>
        </p:blipFill>
        <p:spPr>
          <a:xfrm>
            <a:off x="3474800" y="1437050"/>
            <a:ext cx="1636000" cy="296525"/>
          </a:xfrm>
          <a:prstGeom prst="rect">
            <a:avLst/>
          </a:prstGeom>
          <a:noFill/>
          <a:ln>
            <a:noFill/>
          </a:ln>
        </p:spPr>
      </p:pic>
      <p:sp>
        <p:nvSpPr>
          <p:cNvPr id="1155" name="Google Shape;1155;p88"/>
          <p:cNvSpPr txBox="1"/>
          <p:nvPr/>
        </p:nvSpPr>
        <p:spPr>
          <a:xfrm>
            <a:off x="1084025" y="2211413"/>
            <a:ext cx="28524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ukta"/>
                <a:ea typeface="Mukta"/>
                <a:cs typeface="Mukta"/>
                <a:sym typeface="Mukta"/>
              </a:rPr>
              <a:t>Since                        therefore  </a:t>
            </a:r>
            <a:endParaRPr sz="1600">
              <a:latin typeface="Mukta"/>
              <a:ea typeface="Mukta"/>
              <a:cs typeface="Mukta"/>
              <a:sym typeface="Mukta"/>
            </a:endParaRPr>
          </a:p>
        </p:txBody>
      </p:sp>
      <p:pic>
        <p:nvPicPr>
          <p:cNvPr descr="n \geq (ln(|H|) + ln(1 / \delta)) \mid (-ln(1-\epsilon))" id="1156" name="Google Shape;1156;p88" title="MathEquation,#000000"/>
          <p:cNvPicPr preferRelativeResize="0"/>
          <p:nvPr/>
        </p:nvPicPr>
        <p:blipFill>
          <a:blip r:embed="rId7">
            <a:alphaModFix/>
          </a:blip>
          <a:stretch>
            <a:fillRect/>
          </a:stretch>
        </p:blipFill>
        <p:spPr>
          <a:xfrm>
            <a:off x="2793423" y="3267975"/>
            <a:ext cx="4020602" cy="296525"/>
          </a:xfrm>
          <a:prstGeom prst="rect">
            <a:avLst/>
          </a:prstGeom>
          <a:noFill/>
          <a:ln>
            <a:noFill/>
          </a:ln>
        </p:spPr>
      </p:pic>
      <p:pic>
        <p:nvPicPr>
          <p:cNvPr descr="(1-\epsilon) &lt; 1" id="1157" name="Google Shape;1157;p88" title="MathEquation,#000000"/>
          <p:cNvPicPr preferRelativeResize="0"/>
          <p:nvPr/>
        </p:nvPicPr>
        <p:blipFill>
          <a:blip r:embed="rId8">
            <a:alphaModFix/>
          </a:blip>
          <a:stretch>
            <a:fillRect/>
          </a:stretch>
        </p:blipFill>
        <p:spPr>
          <a:xfrm>
            <a:off x="1709350" y="2355313"/>
            <a:ext cx="776400" cy="197975"/>
          </a:xfrm>
          <a:prstGeom prst="rect">
            <a:avLst/>
          </a:prstGeom>
          <a:noFill/>
          <a:ln>
            <a:noFill/>
          </a:ln>
        </p:spPr>
      </p:pic>
      <p:pic>
        <p:nvPicPr>
          <p:cNvPr descr="ln(1-\epsilon) &lt; 0" id="1158" name="Google Shape;1158;p88" title="MathEquation,#000000"/>
          <p:cNvPicPr preferRelativeResize="0"/>
          <p:nvPr/>
        </p:nvPicPr>
        <p:blipFill>
          <a:blip r:embed="rId9">
            <a:alphaModFix/>
          </a:blip>
          <a:stretch>
            <a:fillRect/>
          </a:stretch>
        </p:blipFill>
        <p:spPr>
          <a:xfrm>
            <a:off x="3470150" y="2327235"/>
            <a:ext cx="1188900" cy="254143"/>
          </a:xfrm>
          <a:prstGeom prst="rect">
            <a:avLst/>
          </a:prstGeom>
          <a:noFill/>
          <a:ln>
            <a:noFill/>
          </a:ln>
        </p:spPr>
      </p:pic>
      <p:sp>
        <p:nvSpPr>
          <p:cNvPr id="1159" name="Google Shape;1159;p88"/>
          <p:cNvSpPr txBox="1"/>
          <p:nvPr/>
        </p:nvSpPr>
        <p:spPr>
          <a:xfrm>
            <a:off x="855425" y="3564500"/>
            <a:ext cx="54276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Mukta"/>
                <a:ea typeface="Mukta"/>
                <a:cs typeface="Mukta"/>
                <a:sym typeface="Mukta"/>
              </a:rPr>
              <a:t>The bounds obtained by this method are way too loose</a:t>
            </a:r>
            <a:endParaRPr b="1" sz="1600">
              <a:latin typeface="Mukta"/>
              <a:ea typeface="Mukta"/>
              <a:cs typeface="Mukta"/>
              <a:sym typeface="Mukta"/>
            </a:endParaRPr>
          </a:p>
        </p:txBody>
      </p:sp>
      <p:sp>
        <p:nvSpPr>
          <p:cNvPr id="1160" name="Google Shape;1160;p88"/>
          <p:cNvSpPr txBox="1"/>
          <p:nvPr/>
        </p:nvSpPr>
        <p:spPr>
          <a:xfrm>
            <a:off x="857100" y="3866275"/>
            <a:ext cx="75129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latin typeface="Mukta"/>
                <a:ea typeface="Mukta"/>
                <a:cs typeface="Mukta"/>
                <a:sym typeface="Mukta"/>
              </a:rPr>
              <a:t>Observation </a:t>
            </a:r>
            <a:r>
              <a:rPr lang="en" sz="1600">
                <a:latin typeface="Mukta"/>
                <a:ea typeface="Mukta"/>
                <a:cs typeface="Mukta"/>
                <a:sym typeface="Mukta"/>
              </a:rPr>
              <a:t>-  The required number of examples grows logarithmically with |H| and </a:t>
            </a:r>
            <a:endParaRPr sz="1600">
              <a:latin typeface="Mukta"/>
              <a:ea typeface="Mukta"/>
              <a:cs typeface="Mukta"/>
              <a:sym typeface="Mukta"/>
            </a:endParaRPr>
          </a:p>
        </p:txBody>
      </p:sp>
      <p:pic>
        <p:nvPicPr>
          <p:cNvPr descr="\delta" id="1161" name="Google Shape;1161;p88" title="MathEquation,#000000"/>
          <p:cNvPicPr preferRelativeResize="0"/>
          <p:nvPr/>
        </p:nvPicPr>
        <p:blipFill>
          <a:blip r:embed="rId3">
            <a:alphaModFix/>
          </a:blip>
          <a:stretch>
            <a:fillRect/>
          </a:stretch>
        </p:blipFill>
        <p:spPr>
          <a:xfrm>
            <a:off x="8067525" y="3920150"/>
            <a:ext cx="178474" cy="296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6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the Paper </a:t>
            </a:r>
            <a:endParaRPr/>
          </a:p>
        </p:txBody>
      </p:sp>
      <p:sp>
        <p:nvSpPr>
          <p:cNvPr id="968" name="Google Shape;968;p6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Budding Developers and ML Researchers have a lot of resources available at their disposal. However,  lot of knowledge about the field gets disseminated by the word of mouth and has scarce written record.</a:t>
            </a:r>
            <a:endParaRPr/>
          </a:p>
          <a:p>
            <a:pPr indent="0" lvl="0" marL="0" rtl="0" algn="l">
              <a:spcBef>
                <a:spcPts val="1600"/>
              </a:spcBef>
              <a:spcAft>
                <a:spcPts val="0"/>
              </a:spcAft>
              <a:buNone/>
            </a:pPr>
            <a:r>
              <a:rPr lang="en"/>
              <a:t>The purpose of the paper was to provide a comprehensive collection of the ‘folk’ ML knowledge, including pitfalls to avoid, important issues to focus on, and answers to common questions.</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89"/>
          <p:cNvSpPr txBox="1"/>
          <p:nvPr/>
        </p:nvSpPr>
        <p:spPr>
          <a:xfrm>
            <a:off x="1067725" y="807375"/>
            <a:ext cx="7196100" cy="32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Mukta"/>
                <a:ea typeface="Mukta"/>
                <a:cs typeface="Mukta"/>
                <a:sym typeface="Mukta"/>
              </a:rPr>
              <a:t>EXAMPLE</a:t>
            </a:r>
            <a:endParaRPr b="1">
              <a:solidFill>
                <a:srgbClr val="666666"/>
              </a:solidFill>
              <a:latin typeface="Mukta"/>
              <a:ea typeface="Mukta"/>
              <a:cs typeface="Mukta"/>
              <a:sym typeface="Mukta"/>
            </a:endParaRPr>
          </a:p>
          <a:p>
            <a:pPr indent="0" lvl="0" marL="0" rtl="0" algn="l">
              <a:spcBef>
                <a:spcPts val="0"/>
              </a:spcBef>
              <a:spcAft>
                <a:spcPts val="0"/>
              </a:spcAft>
              <a:buNone/>
            </a:pPr>
            <a:r>
              <a:rPr lang="en">
                <a:solidFill>
                  <a:srgbClr val="666666"/>
                </a:solidFill>
                <a:latin typeface="Mukta"/>
                <a:ea typeface="Mukta"/>
                <a:cs typeface="Mukta"/>
                <a:sym typeface="Mukta"/>
              </a:rPr>
              <a:t>Most interesting hypothesis spaces are doubly exponential in the number of features d,</a:t>
            </a:r>
            <a:endParaRPr>
              <a:solidFill>
                <a:srgbClr val="666666"/>
              </a:solidFill>
              <a:latin typeface="Mukta"/>
              <a:ea typeface="Mukta"/>
              <a:cs typeface="Mukta"/>
              <a:sym typeface="Mukta"/>
            </a:endParaRPr>
          </a:p>
          <a:p>
            <a:pPr indent="0" lvl="0" marL="0" rtl="0" algn="l">
              <a:spcBef>
                <a:spcPts val="0"/>
              </a:spcBef>
              <a:spcAft>
                <a:spcPts val="0"/>
              </a:spcAft>
              <a:buNone/>
            </a:pPr>
            <a:r>
              <a:rPr lang="en">
                <a:solidFill>
                  <a:srgbClr val="666666"/>
                </a:solidFill>
                <a:latin typeface="Mukta"/>
                <a:ea typeface="Mukta"/>
                <a:cs typeface="Mukta"/>
                <a:sym typeface="Mukta"/>
              </a:rPr>
              <a:t>which still leaves us needing a number of examples exponential in d.</a:t>
            </a:r>
            <a:endParaRPr>
              <a:solidFill>
                <a:srgbClr val="666666"/>
              </a:solidFill>
              <a:latin typeface="Mukta"/>
              <a:ea typeface="Mukta"/>
              <a:cs typeface="Mukta"/>
              <a:sym typeface="Mukta"/>
            </a:endParaRPr>
          </a:p>
          <a:p>
            <a:pPr indent="0" lvl="0" marL="0" rtl="0" algn="l">
              <a:spcBef>
                <a:spcPts val="0"/>
              </a:spcBef>
              <a:spcAft>
                <a:spcPts val="0"/>
              </a:spcAft>
              <a:buNone/>
            </a:pPr>
            <a:r>
              <a:t/>
            </a:r>
            <a:endParaRPr>
              <a:solidFill>
                <a:srgbClr val="666666"/>
              </a:solidFill>
              <a:latin typeface="Mukta"/>
              <a:ea typeface="Mukta"/>
              <a:cs typeface="Mukta"/>
              <a:sym typeface="Mukta"/>
            </a:endParaRPr>
          </a:p>
          <a:p>
            <a:pPr indent="0" lvl="0" marL="0" rtl="0" algn="l">
              <a:spcBef>
                <a:spcPts val="0"/>
              </a:spcBef>
              <a:spcAft>
                <a:spcPts val="0"/>
              </a:spcAft>
              <a:buNone/>
            </a:pPr>
            <a:r>
              <a:rPr lang="en">
                <a:latin typeface="Mukta"/>
                <a:ea typeface="Mukta"/>
                <a:cs typeface="Mukta"/>
                <a:sym typeface="Mukta"/>
              </a:rPr>
              <a:t>Let’s consider the space of Boolean functions of d Boolean features(of an input) and</a:t>
            </a:r>
            <a:endParaRPr>
              <a:latin typeface="Mukta"/>
              <a:ea typeface="Mukta"/>
              <a:cs typeface="Mukta"/>
              <a:sym typeface="Mukta"/>
            </a:endParaRPr>
          </a:p>
          <a:p>
            <a:pPr indent="0" lvl="0" marL="0" rtl="0" algn="l">
              <a:spcBef>
                <a:spcPts val="0"/>
              </a:spcBef>
              <a:spcAft>
                <a:spcPts val="0"/>
              </a:spcAft>
              <a:buNone/>
            </a:pPr>
            <a:r>
              <a:rPr lang="en">
                <a:latin typeface="Mukta"/>
                <a:ea typeface="Mukta"/>
                <a:cs typeface="Mukta"/>
                <a:sym typeface="Mukta"/>
              </a:rPr>
              <a:t>an output.</a:t>
            </a:r>
            <a:endParaRPr>
              <a:latin typeface="Mukta"/>
              <a:ea typeface="Mukta"/>
              <a:cs typeface="Mukta"/>
              <a:sym typeface="Mukta"/>
            </a:endParaRPr>
          </a:p>
          <a:p>
            <a:pPr indent="0" lvl="0" marL="0" rtl="0" algn="l">
              <a:spcBef>
                <a:spcPts val="0"/>
              </a:spcBef>
              <a:spcAft>
                <a:spcPts val="0"/>
              </a:spcAft>
              <a:buNone/>
            </a:pPr>
            <a:r>
              <a:t/>
            </a:r>
            <a:endParaRPr>
              <a:latin typeface="Mukta"/>
              <a:ea typeface="Mukta"/>
              <a:cs typeface="Mukta"/>
              <a:sym typeface="Mukta"/>
            </a:endParaRPr>
          </a:p>
          <a:p>
            <a:pPr indent="0" lvl="0" marL="0" rtl="0" algn="l">
              <a:spcBef>
                <a:spcPts val="0"/>
              </a:spcBef>
              <a:spcAft>
                <a:spcPts val="0"/>
              </a:spcAft>
              <a:buNone/>
            </a:pPr>
            <a:r>
              <a:rPr lang="en">
                <a:latin typeface="Mukta"/>
                <a:ea typeface="Mukta"/>
                <a:cs typeface="Mukta"/>
                <a:sym typeface="Mukta"/>
              </a:rPr>
              <a:t>So we get the total number of possible inputs  =            (Because each feature can have 2 values)</a:t>
            </a:r>
            <a:endParaRPr>
              <a:latin typeface="Mukta"/>
              <a:ea typeface="Mukta"/>
              <a:cs typeface="Mukta"/>
              <a:sym typeface="Mukta"/>
            </a:endParaRPr>
          </a:p>
          <a:p>
            <a:pPr indent="0" lvl="0" marL="0" rtl="0" algn="l">
              <a:spcBef>
                <a:spcPts val="0"/>
              </a:spcBef>
              <a:spcAft>
                <a:spcPts val="0"/>
              </a:spcAft>
              <a:buNone/>
            </a:pPr>
            <a:r>
              <a:t/>
            </a:r>
            <a:endParaRPr>
              <a:latin typeface="Mukta"/>
              <a:ea typeface="Mukta"/>
              <a:cs typeface="Mukta"/>
              <a:sym typeface="Mukta"/>
            </a:endParaRPr>
          </a:p>
          <a:p>
            <a:pPr indent="0" lvl="0" marL="0" rtl="0" algn="l">
              <a:spcBef>
                <a:spcPts val="0"/>
              </a:spcBef>
              <a:spcAft>
                <a:spcPts val="0"/>
              </a:spcAft>
              <a:buNone/>
            </a:pPr>
            <a:r>
              <a:rPr lang="en">
                <a:latin typeface="Mukta"/>
                <a:ea typeface="Mukta"/>
                <a:cs typeface="Mukta"/>
                <a:sym typeface="Mukta"/>
              </a:rPr>
              <a:t>For each possible input combination we can have 2 output values</a:t>
            </a:r>
            <a:endParaRPr>
              <a:latin typeface="Mukta"/>
              <a:ea typeface="Mukta"/>
              <a:cs typeface="Mukta"/>
              <a:sym typeface="Mukta"/>
            </a:endParaRPr>
          </a:p>
          <a:p>
            <a:pPr indent="0" lvl="0" marL="0" rtl="0" algn="l">
              <a:spcBef>
                <a:spcPts val="0"/>
              </a:spcBef>
              <a:spcAft>
                <a:spcPts val="0"/>
              </a:spcAft>
              <a:buNone/>
            </a:pPr>
            <a:r>
              <a:rPr lang="en">
                <a:latin typeface="Mukta"/>
                <a:ea typeface="Mukta"/>
                <a:cs typeface="Mukta"/>
                <a:sym typeface="Mukta"/>
              </a:rPr>
              <a:t>Total number of functions =</a:t>
            </a:r>
            <a:endParaRPr>
              <a:latin typeface="Mukta"/>
              <a:ea typeface="Mukta"/>
              <a:cs typeface="Mukta"/>
              <a:sym typeface="Mukta"/>
            </a:endParaRPr>
          </a:p>
          <a:p>
            <a:pPr indent="0" lvl="0" marL="0" rtl="0" algn="l">
              <a:spcBef>
                <a:spcPts val="0"/>
              </a:spcBef>
              <a:spcAft>
                <a:spcPts val="0"/>
              </a:spcAft>
              <a:buNone/>
            </a:pPr>
            <a:r>
              <a:t/>
            </a:r>
            <a:endParaRPr>
              <a:latin typeface="Mukta"/>
              <a:ea typeface="Mukta"/>
              <a:cs typeface="Mukta"/>
              <a:sym typeface="Mukta"/>
            </a:endParaRPr>
          </a:p>
          <a:p>
            <a:pPr indent="0" lvl="0" marL="0" rtl="0" algn="l">
              <a:spcBef>
                <a:spcPts val="0"/>
              </a:spcBef>
              <a:spcAft>
                <a:spcPts val="0"/>
              </a:spcAft>
              <a:buNone/>
            </a:pPr>
            <a:r>
              <a:rPr lang="en">
                <a:latin typeface="Mukta"/>
                <a:ea typeface="Mukta"/>
                <a:cs typeface="Mukta"/>
                <a:sym typeface="Mukta"/>
              </a:rPr>
              <a:t>And even for hypothesis spaces that are “merely” exponential, the bound is still very loose, because the union bound is very pessimistic. </a:t>
            </a:r>
            <a:endParaRPr>
              <a:latin typeface="Mukta"/>
              <a:ea typeface="Mukta"/>
              <a:cs typeface="Mukta"/>
              <a:sym typeface="Mukta"/>
            </a:endParaRPr>
          </a:p>
        </p:txBody>
      </p:sp>
      <p:pic>
        <p:nvPicPr>
          <p:cNvPr descr="2^d" id="1167" name="Google Shape;1167;p89" title="MathEquation,#000000"/>
          <p:cNvPicPr preferRelativeResize="0"/>
          <p:nvPr/>
        </p:nvPicPr>
        <p:blipFill>
          <a:blip r:embed="rId3">
            <a:alphaModFix/>
          </a:blip>
          <a:stretch>
            <a:fillRect/>
          </a:stretch>
        </p:blipFill>
        <p:spPr>
          <a:xfrm>
            <a:off x="4775725" y="2303713"/>
            <a:ext cx="252774" cy="283425"/>
          </a:xfrm>
          <a:prstGeom prst="rect">
            <a:avLst/>
          </a:prstGeom>
          <a:noFill/>
          <a:ln>
            <a:noFill/>
          </a:ln>
        </p:spPr>
      </p:pic>
      <p:pic>
        <p:nvPicPr>
          <p:cNvPr descr="2^{2^d}" id="1168" name="Google Shape;1168;p89" title="MathEquation,#000000"/>
          <p:cNvPicPr preferRelativeResize="0"/>
          <p:nvPr/>
        </p:nvPicPr>
        <p:blipFill>
          <a:blip r:embed="rId4">
            <a:alphaModFix/>
          </a:blip>
          <a:stretch>
            <a:fillRect/>
          </a:stretch>
        </p:blipFill>
        <p:spPr>
          <a:xfrm>
            <a:off x="3243823" y="2974650"/>
            <a:ext cx="252776" cy="23728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90"/>
          <p:cNvSpPr txBox="1"/>
          <p:nvPr>
            <p:ph idx="4294967295" type="ctrTitle"/>
          </p:nvPr>
        </p:nvSpPr>
        <p:spPr>
          <a:xfrm>
            <a:off x="1107325" y="400725"/>
            <a:ext cx="7328400" cy="8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400">
                <a:latin typeface="Lato"/>
                <a:ea typeface="Lato"/>
                <a:cs typeface="Lato"/>
                <a:sym typeface="Lato"/>
              </a:rPr>
              <a:t>Be Careful about the Theoretical Meaning</a:t>
            </a:r>
            <a:r>
              <a:rPr b="1" i="1" lang="en" sz="2400">
                <a:latin typeface="Lato"/>
                <a:ea typeface="Lato"/>
                <a:cs typeface="Lato"/>
                <a:sym typeface="Lato"/>
              </a:rPr>
              <a:t>...</a:t>
            </a:r>
            <a:r>
              <a:rPr b="1" i="1" lang="en" sz="2400">
                <a:latin typeface="Lato"/>
                <a:ea typeface="Lato"/>
                <a:cs typeface="Lato"/>
                <a:sym typeface="Lato"/>
              </a:rPr>
              <a:t>.</a:t>
            </a:r>
            <a:endParaRPr b="1" i="1" sz="2400">
              <a:latin typeface="Raleway"/>
              <a:ea typeface="Raleway"/>
              <a:cs typeface="Raleway"/>
              <a:sym typeface="Raleway"/>
            </a:endParaRPr>
          </a:p>
        </p:txBody>
      </p:sp>
      <p:sp>
        <p:nvSpPr>
          <p:cNvPr id="1174" name="Google Shape;1174;p90"/>
          <p:cNvSpPr txBox="1"/>
          <p:nvPr/>
        </p:nvSpPr>
        <p:spPr>
          <a:xfrm>
            <a:off x="756900" y="1005850"/>
            <a:ext cx="7239600" cy="368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666666"/>
              </a:buClr>
              <a:buSzPts val="1600"/>
              <a:buFont typeface="Mukta"/>
              <a:buChar char="-"/>
            </a:pPr>
            <a:r>
              <a:rPr lang="en" sz="1600">
                <a:solidFill>
                  <a:srgbClr val="666666"/>
                </a:solidFill>
                <a:latin typeface="Mukta"/>
                <a:ea typeface="Mukta"/>
                <a:cs typeface="Mukta"/>
                <a:sym typeface="Mukta"/>
              </a:rPr>
              <a:t>It does not say that, if your learner returned a hypothesis consistent with a particular training set, then this hypothesis probably generalizes well.</a:t>
            </a:r>
            <a:endParaRPr sz="1600">
              <a:solidFill>
                <a:srgbClr val="666666"/>
              </a:solidFill>
              <a:latin typeface="Mukta"/>
              <a:ea typeface="Mukta"/>
              <a:cs typeface="Mukta"/>
              <a:sym typeface="Mukta"/>
            </a:endParaRPr>
          </a:p>
          <a:p>
            <a:pPr indent="0" lvl="0" marL="457200" rtl="0" algn="l">
              <a:spcBef>
                <a:spcPts val="0"/>
              </a:spcBef>
              <a:spcAft>
                <a:spcPts val="0"/>
              </a:spcAft>
              <a:buNone/>
            </a:pPr>
            <a:r>
              <a:t/>
            </a:r>
            <a:endParaRPr sz="1600">
              <a:solidFill>
                <a:srgbClr val="666666"/>
              </a:solidFill>
              <a:latin typeface="Mukta"/>
              <a:ea typeface="Mukta"/>
              <a:cs typeface="Mukta"/>
              <a:sym typeface="Mukta"/>
            </a:endParaRPr>
          </a:p>
          <a:p>
            <a:pPr indent="-330200" lvl="0" marL="457200" rtl="0" algn="l">
              <a:spcBef>
                <a:spcPts val="0"/>
              </a:spcBef>
              <a:spcAft>
                <a:spcPts val="0"/>
              </a:spcAft>
              <a:buClr>
                <a:srgbClr val="666666"/>
              </a:buClr>
              <a:buSzPts val="1600"/>
              <a:buFont typeface="Mukta"/>
              <a:buChar char="-"/>
            </a:pPr>
            <a:r>
              <a:rPr lang="en" sz="1600">
                <a:solidFill>
                  <a:srgbClr val="666666"/>
                </a:solidFill>
                <a:latin typeface="Mukta"/>
                <a:ea typeface="Mukta"/>
                <a:cs typeface="Mukta"/>
                <a:sym typeface="Mukta"/>
              </a:rPr>
              <a:t>It means, given a large enough training set, with high probability your learner will either return a hypothesis that generalizes well or be unable to find a consistent hypothesis.</a:t>
            </a:r>
            <a:endParaRPr sz="1600">
              <a:solidFill>
                <a:srgbClr val="666666"/>
              </a:solidFill>
              <a:latin typeface="Mukta"/>
              <a:ea typeface="Mukta"/>
              <a:cs typeface="Mukta"/>
              <a:sym typeface="Mukta"/>
            </a:endParaRPr>
          </a:p>
          <a:p>
            <a:pPr indent="0" lvl="0" marL="0" rtl="0" algn="l">
              <a:spcBef>
                <a:spcPts val="0"/>
              </a:spcBef>
              <a:spcAft>
                <a:spcPts val="0"/>
              </a:spcAft>
              <a:buNone/>
            </a:pPr>
            <a:r>
              <a:t/>
            </a:r>
            <a:endParaRPr sz="1600">
              <a:solidFill>
                <a:srgbClr val="666666"/>
              </a:solidFill>
              <a:latin typeface="Mukta"/>
              <a:ea typeface="Mukta"/>
              <a:cs typeface="Mukta"/>
              <a:sym typeface="Mukta"/>
            </a:endParaRPr>
          </a:p>
          <a:p>
            <a:pPr indent="-330200" lvl="0" marL="457200" rtl="0" algn="l">
              <a:spcBef>
                <a:spcPts val="0"/>
              </a:spcBef>
              <a:spcAft>
                <a:spcPts val="0"/>
              </a:spcAft>
              <a:buClr>
                <a:srgbClr val="666666"/>
              </a:buClr>
              <a:buSzPts val="1600"/>
              <a:buFont typeface="Mukta"/>
              <a:buChar char="-"/>
            </a:pPr>
            <a:r>
              <a:rPr lang="en" sz="1600">
                <a:solidFill>
                  <a:srgbClr val="666666"/>
                </a:solidFill>
                <a:latin typeface="Mukta"/>
                <a:ea typeface="Mukta"/>
                <a:cs typeface="Mukta"/>
                <a:sym typeface="Mukta"/>
              </a:rPr>
              <a:t>Another common type of theoretical guarantee is asymptotic: </a:t>
            </a:r>
            <a:endParaRPr sz="1600">
              <a:solidFill>
                <a:srgbClr val="666666"/>
              </a:solidFill>
              <a:latin typeface="Mukta"/>
              <a:ea typeface="Mukta"/>
              <a:cs typeface="Mukta"/>
              <a:sym typeface="Mukta"/>
            </a:endParaRPr>
          </a:p>
          <a:p>
            <a:pPr indent="0" lvl="0" marL="457200" rtl="0" algn="l">
              <a:spcBef>
                <a:spcPts val="0"/>
              </a:spcBef>
              <a:spcAft>
                <a:spcPts val="0"/>
              </a:spcAft>
              <a:buNone/>
            </a:pPr>
            <a:r>
              <a:rPr lang="en" sz="1600">
                <a:solidFill>
                  <a:srgbClr val="666666"/>
                </a:solidFill>
                <a:latin typeface="Mukta"/>
                <a:ea typeface="Mukta"/>
                <a:cs typeface="Mukta"/>
                <a:sym typeface="Mukta"/>
              </a:rPr>
              <a:t>Given infinite data, the learner is guaranteed to output the correct classifier. This is reassuring, but it would be rash to choose one learner over another because of its asymptotic guarantees.</a:t>
            </a:r>
            <a:endParaRPr sz="1600">
              <a:solidFill>
                <a:srgbClr val="666666"/>
              </a:solidFill>
              <a:latin typeface="Mukta"/>
              <a:ea typeface="Mukta"/>
              <a:cs typeface="Mukta"/>
              <a:sym typeface="Mukta"/>
            </a:endParaRPr>
          </a:p>
          <a:p>
            <a:pPr indent="0" lvl="0" marL="0" rtl="0" algn="l">
              <a:spcBef>
                <a:spcPts val="0"/>
              </a:spcBef>
              <a:spcAft>
                <a:spcPts val="0"/>
              </a:spcAft>
              <a:buNone/>
            </a:pPr>
            <a:r>
              <a:t/>
            </a:r>
            <a:endParaRPr sz="1600">
              <a:solidFill>
                <a:srgbClr val="666666"/>
              </a:solidFill>
              <a:latin typeface="Mukta"/>
              <a:ea typeface="Mukta"/>
              <a:cs typeface="Mukta"/>
              <a:sym typeface="Mukta"/>
            </a:endParaRPr>
          </a:p>
          <a:p>
            <a:pPr indent="-330200" lvl="0" marL="457200" rtl="0" algn="l">
              <a:spcBef>
                <a:spcPts val="0"/>
              </a:spcBef>
              <a:spcAft>
                <a:spcPts val="0"/>
              </a:spcAft>
              <a:buClr>
                <a:srgbClr val="666666"/>
              </a:buClr>
              <a:buSzPts val="1600"/>
              <a:buFont typeface="Mukta"/>
              <a:buChar char="-"/>
            </a:pPr>
            <a:r>
              <a:rPr lang="en" sz="1600">
                <a:solidFill>
                  <a:srgbClr val="666666"/>
                </a:solidFill>
                <a:latin typeface="Mukta"/>
                <a:ea typeface="Mukta"/>
                <a:cs typeface="Mukta"/>
                <a:sym typeface="Mukta"/>
              </a:rPr>
              <a:t>And, because of the bias-variance trade-off, if learner A is better than learner B given infinite data, B is often better than A given finite data.</a:t>
            </a:r>
            <a:endParaRPr sz="1600">
              <a:solidFill>
                <a:srgbClr val="666666"/>
              </a:solidFill>
              <a:latin typeface="Mukta"/>
              <a:ea typeface="Mukta"/>
              <a:cs typeface="Mukta"/>
              <a:sym typeface="Mukt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grpSp>
        <p:nvGrpSpPr>
          <p:cNvPr id="1179" name="Google Shape;1179;p91"/>
          <p:cNvGrpSpPr/>
          <p:nvPr/>
        </p:nvGrpSpPr>
        <p:grpSpPr>
          <a:xfrm>
            <a:off x="1437849" y="1466247"/>
            <a:ext cx="987561" cy="987561"/>
            <a:chOff x="981725" y="1348900"/>
            <a:chExt cx="886500" cy="886500"/>
          </a:xfrm>
        </p:grpSpPr>
        <p:sp>
          <p:nvSpPr>
            <p:cNvPr id="1180" name="Google Shape;1180;p91"/>
            <p:cNvSpPr/>
            <p:nvPr/>
          </p:nvSpPr>
          <p:spPr>
            <a:xfrm>
              <a:off x="981725" y="1348900"/>
              <a:ext cx="886500" cy="886500"/>
            </a:xfrm>
            <a:prstGeom prst="roundRect">
              <a:avLst>
                <a:gd fmla="val 50000" name="adj"/>
              </a:avLst>
            </a:prstGeom>
            <a:solidFill>
              <a:srgbClr val="F3F3F3"/>
            </a:solidFill>
            <a:ln>
              <a:noFill/>
            </a:ln>
            <a:effectLst>
              <a:outerShdw blurRad="100013" rotWithShape="0" algn="bl" dir="3120000" dist="47625">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91"/>
            <p:cNvSpPr/>
            <p:nvPr/>
          </p:nvSpPr>
          <p:spPr>
            <a:xfrm>
              <a:off x="981725" y="1348900"/>
              <a:ext cx="886500" cy="886500"/>
            </a:xfrm>
            <a:prstGeom prst="roundRect">
              <a:avLst>
                <a:gd fmla="val 50000" name="adj"/>
              </a:avLst>
            </a:prstGeom>
            <a:solidFill>
              <a:srgbClr val="F3F3F3"/>
            </a:solidFill>
            <a:ln>
              <a:noFill/>
            </a:ln>
            <a:effectLst>
              <a:outerShdw blurRad="100013" rotWithShape="0" algn="bl" dir="10980000" dist="47625">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91"/>
          <p:cNvGrpSpPr/>
          <p:nvPr/>
        </p:nvGrpSpPr>
        <p:grpSpPr>
          <a:xfrm>
            <a:off x="7247678" y="3401915"/>
            <a:ext cx="987561" cy="987561"/>
            <a:chOff x="981725" y="1348900"/>
            <a:chExt cx="886500" cy="886500"/>
          </a:xfrm>
        </p:grpSpPr>
        <p:sp>
          <p:nvSpPr>
            <p:cNvPr id="1183" name="Google Shape;1183;p91"/>
            <p:cNvSpPr/>
            <p:nvPr/>
          </p:nvSpPr>
          <p:spPr>
            <a:xfrm>
              <a:off x="981725" y="1348900"/>
              <a:ext cx="886500" cy="886500"/>
            </a:xfrm>
            <a:prstGeom prst="roundRect">
              <a:avLst>
                <a:gd fmla="val 50000" name="adj"/>
              </a:avLst>
            </a:prstGeom>
            <a:solidFill>
              <a:srgbClr val="F3F3F3"/>
            </a:solidFill>
            <a:ln>
              <a:noFill/>
            </a:ln>
            <a:effectLst>
              <a:outerShdw blurRad="100013" rotWithShape="0" algn="bl" dir="3120000" dist="47625">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91"/>
            <p:cNvSpPr/>
            <p:nvPr/>
          </p:nvSpPr>
          <p:spPr>
            <a:xfrm>
              <a:off x="981725" y="1348900"/>
              <a:ext cx="886500" cy="886500"/>
            </a:xfrm>
            <a:prstGeom prst="roundRect">
              <a:avLst>
                <a:gd fmla="val 50000" name="adj"/>
              </a:avLst>
            </a:prstGeom>
            <a:solidFill>
              <a:srgbClr val="F3F3F3"/>
            </a:solidFill>
            <a:ln>
              <a:noFill/>
            </a:ln>
            <a:effectLst>
              <a:outerShdw blurRad="100013" rotWithShape="0" algn="bl" dir="10980000" dist="47625">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91"/>
          <p:cNvSpPr txBox="1"/>
          <p:nvPr>
            <p:ph type="title"/>
          </p:nvPr>
        </p:nvSpPr>
        <p:spPr>
          <a:xfrm>
            <a:off x="1781850" y="396000"/>
            <a:ext cx="5580300" cy="62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TWO FACES OF THE SAME COIN</a:t>
            </a:r>
            <a:endParaRPr/>
          </a:p>
        </p:txBody>
      </p:sp>
      <p:sp>
        <p:nvSpPr>
          <p:cNvPr id="1186" name="Google Shape;1186;p91"/>
          <p:cNvSpPr txBox="1"/>
          <p:nvPr/>
        </p:nvSpPr>
        <p:spPr>
          <a:xfrm>
            <a:off x="2591725" y="1426750"/>
            <a:ext cx="4963200" cy="11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600">
                <a:solidFill>
                  <a:srgbClr val="666666"/>
                </a:solidFill>
                <a:latin typeface="Mukta"/>
                <a:ea typeface="Mukta"/>
                <a:cs typeface="Mukta"/>
                <a:sym typeface="Mukta"/>
              </a:rPr>
              <a:t>If the hypothesis space contains the true classifier, then the probability that the learner outputs a bad classifier decreases with training set size.</a:t>
            </a:r>
            <a:endParaRPr i="1" sz="1600">
              <a:solidFill>
                <a:srgbClr val="666666"/>
              </a:solidFill>
              <a:latin typeface="Mukta"/>
              <a:ea typeface="Mukta"/>
              <a:cs typeface="Mukta"/>
              <a:sym typeface="Mukta"/>
            </a:endParaRPr>
          </a:p>
        </p:txBody>
      </p:sp>
      <p:sp>
        <p:nvSpPr>
          <p:cNvPr id="1187" name="Google Shape;1187;p91"/>
          <p:cNvSpPr txBox="1"/>
          <p:nvPr/>
        </p:nvSpPr>
        <p:spPr>
          <a:xfrm>
            <a:off x="2189950" y="3304850"/>
            <a:ext cx="4963200" cy="11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600">
                <a:solidFill>
                  <a:srgbClr val="666666"/>
                </a:solidFill>
                <a:latin typeface="Mukta"/>
                <a:ea typeface="Mukta"/>
                <a:cs typeface="Mukta"/>
                <a:sym typeface="Mukta"/>
              </a:rPr>
              <a:t>If we shrink the hypothesis space, the bound improves, but the chances that it contains the true classifier shrink also. </a:t>
            </a:r>
            <a:endParaRPr i="1" sz="1600">
              <a:solidFill>
                <a:srgbClr val="666666"/>
              </a:solidFill>
              <a:latin typeface="Mukta"/>
              <a:ea typeface="Mukta"/>
              <a:cs typeface="Mukta"/>
              <a:sym typeface="Mukta"/>
            </a:endParaRPr>
          </a:p>
        </p:txBody>
      </p:sp>
      <p:grpSp>
        <p:nvGrpSpPr>
          <p:cNvPr id="1188" name="Google Shape;1188;p91"/>
          <p:cNvGrpSpPr/>
          <p:nvPr/>
        </p:nvGrpSpPr>
        <p:grpSpPr>
          <a:xfrm>
            <a:off x="1653444" y="1691023"/>
            <a:ext cx="556367" cy="538008"/>
            <a:chOff x="5648375" y="3804850"/>
            <a:chExt cx="483125" cy="483125"/>
          </a:xfrm>
        </p:grpSpPr>
        <p:sp>
          <p:nvSpPr>
            <p:cNvPr id="1189" name="Google Shape;1189;p91"/>
            <p:cNvSpPr/>
            <p:nvPr/>
          </p:nvSpPr>
          <p:spPr>
            <a:xfrm>
              <a:off x="5648375" y="3804850"/>
              <a:ext cx="483125" cy="483125"/>
            </a:xfrm>
            <a:custGeom>
              <a:rect b="b" l="l" r="r" t="t"/>
              <a:pathLst>
                <a:path extrusionOk="0" h="19325" w="19325">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90" name="Google Shape;1190;p91"/>
            <p:cNvSpPr/>
            <p:nvPr/>
          </p:nvSpPr>
          <p:spPr>
            <a:xfrm>
              <a:off x="576257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91" name="Google Shape;1191;p91"/>
            <p:cNvSpPr/>
            <p:nvPr/>
          </p:nvSpPr>
          <p:spPr>
            <a:xfrm>
              <a:off x="5932425" y="3947300"/>
              <a:ext cx="88250" cy="85000"/>
            </a:xfrm>
            <a:custGeom>
              <a:rect b="b" l="l" r="r" t="t"/>
              <a:pathLst>
                <a:path extrusionOk="0" h="3400" w="353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92" name="Google Shape;1192;p91"/>
            <p:cNvSpPr/>
            <p:nvPr/>
          </p:nvSpPr>
          <p:spPr>
            <a:xfrm>
              <a:off x="5762575" y="4060600"/>
              <a:ext cx="254800" cy="141550"/>
            </a:xfrm>
            <a:custGeom>
              <a:rect b="b" l="l" r="r" t="t"/>
              <a:pathLst>
                <a:path extrusionOk="0" h="5662" w="10192">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93" name="Google Shape;1193;p91"/>
          <p:cNvGrpSpPr/>
          <p:nvPr/>
        </p:nvGrpSpPr>
        <p:grpSpPr>
          <a:xfrm>
            <a:off x="7467593" y="3607628"/>
            <a:ext cx="547747" cy="576127"/>
            <a:chOff x="5053900" y="3804850"/>
            <a:chExt cx="483150" cy="483125"/>
          </a:xfrm>
        </p:grpSpPr>
        <p:sp>
          <p:nvSpPr>
            <p:cNvPr id="1194" name="Google Shape;1194;p91"/>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95" name="Google Shape;1195;p91"/>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96" name="Google Shape;1196;p91"/>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97" name="Google Shape;1197;p91"/>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92"/>
          <p:cNvSpPr txBox="1"/>
          <p:nvPr>
            <p:ph type="ctrTitle"/>
          </p:nvPr>
        </p:nvSpPr>
        <p:spPr>
          <a:xfrm>
            <a:off x="701000" y="1674250"/>
            <a:ext cx="7891800" cy="169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4300">
                <a:solidFill>
                  <a:srgbClr val="666666"/>
                </a:solidFill>
                <a:latin typeface="Raleway"/>
                <a:ea typeface="Raleway"/>
                <a:cs typeface="Raleway"/>
                <a:sym typeface="Raleway"/>
              </a:rPr>
              <a:t>FEATURE ENGINEERING IS THE KEY</a:t>
            </a:r>
            <a:endParaRPr b="1" i="1" sz="4300">
              <a:solidFill>
                <a:srgbClr val="666666"/>
              </a:solidFill>
              <a:latin typeface="Raleway"/>
              <a:ea typeface="Raleway"/>
              <a:cs typeface="Raleway"/>
              <a:sym typeface="Ralew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93"/>
          <p:cNvSpPr txBox="1"/>
          <p:nvPr>
            <p:ph idx="4294967295" type="ctrTitle"/>
          </p:nvPr>
        </p:nvSpPr>
        <p:spPr>
          <a:xfrm>
            <a:off x="854675" y="286625"/>
            <a:ext cx="4991100" cy="5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400">
                <a:latin typeface="Lato"/>
                <a:ea typeface="Lato"/>
                <a:cs typeface="Lato"/>
                <a:sym typeface="Lato"/>
              </a:rPr>
              <a:t>WHAT IS FEATURE ENGINEERING?</a:t>
            </a:r>
            <a:endParaRPr b="1" i="1" sz="3400">
              <a:latin typeface="Raleway"/>
              <a:ea typeface="Raleway"/>
              <a:cs typeface="Raleway"/>
              <a:sym typeface="Raleway"/>
            </a:endParaRPr>
          </a:p>
        </p:txBody>
      </p:sp>
      <p:sp>
        <p:nvSpPr>
          <p:cNvPr id="1208" name="Google Shape;1208;p93"/>
          <p:cNvSpPr txBox="1"/>
          <p:nvPr/>
        </p:nvSpPr>
        <p:spPr>
          <a:xfrm>
            <a:off x="748450" y="888875"/>
            <a:ext cx="7539900" cy="1238700"/>
          </a:xfrm>
          <a:prstGeom prst="rect">
            <a:avLst/>
          </a:prstGeom>
          <a:noFill/>
          <a:ln>
            <a:noFill/>
          </a:ln>
        </p:spPr>
        <p:txBody>
          <a:bodyPr anchorCtr="0" anchor="t" bIns="91425" lIns="91425" spcFirstLastPara="1" rIns="91425" wrap="square" tIns="91425">
            <a:noAutofit/>
          </a:bodyPr>
          <a:lstStyle/>
          <a:p>
            <a:pPr indent="-314325" lvl="0" marL="457200" rtl="0" algn="l">
              <a:spcBef>
                <a:spcPts val="0"/>
              </a:spcBef>
              <a:spcAft>
                <a:spcPts val="0"/>
              </a:spcAft>
              <a:buClr>
                <a:srgbClr val="404040"/>
              </a:buClr>
              <a:buSzPts val="1350"/>
              <a:buChar char="-"/>
            </a:pPr>
            <a:r>
              <a:rPr lang="en" sz="1350">
                <a:solidFill>
                  <a:srgbClr val="404040"/>
                </a:solidFill>
              </a:rPr>
              <a:t>Features are attribute-value pairs, so we could add or remove columns from our data table and modify values within columns. </a:t>
            </a:r>
            <a:endParaRPr i="1" sz="1350">
              <a:solidFill>
                <a:srgbClr val="404040"/>
              </a:solidFill>
            </a:endParaRPr>
          </a:p>
          <a:p>
            <a:pPr indent="0" lvl="0" marL="0" rtl="0" algn="l">
              <a:spcBef>
                <a:spcPts val="0"/>
              </a:spcBef>
              <a:spcAft>
                <a:spcPts val="0"/>
              </a:spcAft>
              <a:buNone/>
            </a:pPr>
            <a:r>
              <a:t/>
            </a:r>
            <a:endParaRPr i="1" sz="1350">
              <a:solidFill>
                <a:srgbClr val="404040"/>
              </a:solidFill>
            </a:endParaRPr>
          </a:p>
          <a:p>
            <a:pPr indent="-314325" lvl="0" marL="457200" rtl="0" algn="l">
              <a:spcBef>
                <a:spcPts val="0"/>
              </a:spcBef>
              <a:spcAft>
                <a:spcPts val="0"/>
              </a:spcAft>
              <a:buClr>
                <a:srgbClr val="404040"/>
              </a:buClr>
              <a:buSzPts val="1350"/>
              <a:buChar char="-"/>
            </a:pPr>
            <a:r>
              <a:rPr i="1" lang="en" sz="1350">
                <a:solidFill>
                  <a:srgbClr val="404040"/>
                </a:solidFill>
              </a:rPr>
              <a:t>Feature engineering</a:t>
            </a:r>
            <a:r>
              <a:rPr lang="en" sz="1350">
                <a:solidFill>
                  <a:srgbClr val="404040"/>
                </a:solidFill>
              </a:rPr>
              <a:t> refers to manipulation—addition, deletion, combination, mutation—of the features.</a:t>
            </a:r>
            <a:endParaRPr sz="1350">
              <a:solidFill>
                <a:srgbClr val="404040"/>
              </a:solidFill>
            </a:endParaRPr>
          </a:p>
          <a:p>
            <a:pPr indent="0" lvl="0" marL="0" rtl="0" algn="l">
              <a:spcBef>
                <a:spcPts val="0"/>
              </a:spcBef>
              <a:spcAft>
                <a:spcPts val="0"/>
              </a:spcAft>
              <a:buNone/>
            </a:pPr>
            <a:r>
              <a:t/>
            </a:r>
            <a:endParaRPr sz="1350">
              <a:solidFill>
                <a:srgbClr val="404040"/>
              </a:solidFill>
            </a:endParaRPr>
          </a:p>
        </p:txBody>
      </p:sp>
      <p:sp>
        <p:nvSpPr>
          <p:cNvPr id="1209" name="Google Shape;1209;p93"/>
          <p:cNvSpPr txBox="1"/>
          <p:nvPr>
            <p:ph idx="4294967295" type="ctrTitle"/>
          </p:nvPr>
        </p:nvSpPr>
        <p:spPr>
          <a:xfrm>
            <a:off x="892975" y="2274650"/>
            <a:ext cx="4298400" cy="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400">
                <a:latin typeface="Lato"/>
                <a:ea typeface="Lato"/>
                <a:cs typeface="Lato"/>
                <a:sym typeface="Lato"/>
              </a:rPr>
              <a:t>WHY</a:t>
            </a:r>
            <a:r>
              <a:rPr b="1" i="1" lang="en" sz="2400">
                <a:latin typeface="Lato"/>
                <a:ea typeface="Lato"/>
                <a:cs typeface="Lato"/>
                <a:sym typeface="Lato"/>
              </a:rPr>
              <a:t> FEATURE ENGINEERING?</a:t>
            </a:r>
            <a:endParaRPr b="1" i="1" sz="3400">
              <a:latin typeface="Raleway"/>
              <a:ea typeface="Raleway"/>
              <a:cs typeface="Raleway"/>
              <a:sym typeface="Raleway"/>
            </a:endParaRPr>
          </a:p>
        </p:txBody>
      </p:sp>
      <p:sp>
        <p:nvSpPr>
          <p:cNvPr id="1210" name="Google Shape;1210;p93"/>
          <p:cNvSpPr txBox="1"/>
          <p:nvPr/>
        </p:nvSpPr>
        <p:spPr>
          <a:xfrm>
            <a:off x="748450" y="3062400"/>
            <a:ext cx="7539900" cy="1238700"/>
          </a:xfrm>
          <a:prstGeom prst="rect">
            <a:avLst/>
          </a:prstGeom>
          <a:noFill/>
          <a:ln>
            <a:noFill/>
          </a:ln>
        </p:spPr>
        <p:txBody>
          <a:bodyPr anchorCtr="0" anchor="t" bIns="91425" lIns="91425" spcFirstLastPara="1" rIns="91425" wrap="square" tIns="91425">
            <a:noAutofit/>
          </a:bodyPr>
          <a:lstStyle/>
          <a:p>
            <a:pPr indent="-314325" lvl="0" marL="457200" rtl="0" algn="l">
              <a:spcBef>
                <a:spcPts val="0"/>
              </a:spcBef>
              <a:spcAft>
                <a:spcPts val="0"/>
              </a:spcAft>
              <a:buClr>
                <a:srgbClr val="404040"/>
              </a:buClr>
              <a:buSzPts val="1350"/>
              <a:buChar char="-"/>
            </a:pPr>
            <a:r>
              <a:rPr lang="en" sz="1350">
                <a:solidFill>
                  <a:srgbClr val="404040"/>
                </a:solidFill>
              </a:rPr>
              <a:t>Learning is easy if you have many independent features that each correlate well with the class.</a:t>
            </a:r>
            <a:endParaRPr i="1" sz="1350">
              <a:solidFill>
                <a:srgbClr val="404040"/>
              </a:solidFill>
            </a:endParaRPr>
          </a:p>
          <a:p>
            <a:pPr indent="0" lvl="0" marL="0" rtl="0" algn="l">
              <a:spcBef>
                <a:spcPts val="0"/>
              </a:spcBef>
              <a:spcAft>
                <a:spcPts val="0"/>
              </a:spcAft>
              <a:buNone/>
            </a:pPr>
            <a:r>
              <a:t/>
            </a:r>
            <a:endParaRPr i="1" sz="1350">
              <a:solidFill>
                <a:srgbClr val="404040"/>
              </a:solidFill>
            </a:endParaRPr>
          </a:p>
          <a:p>
            <a:pPr indent="-314325" lvl="0" marL="457200" rtl="0" algn="l">
              <a:spcBef>
                <a:spcPts val="0"/>
              </a:spcBef>
              <a:spcAft>
                <a:spcPts val="0"/>
              </a:spcAft>
              <a:buClr>
                <a:srgbClr val="404040"/>
              </a:buClr>
              <a:buSzPts val="1350"/>
              <a:buChar char="-"/>
            </a:pPr>
            <a:r>
              <a:rPr lang="en" sz="1350">
                <a:solidFill>
                  <a:srgbClr val="404040"/>
                </a:solidFill>
              </a:rPr>
              <a:t>Often, the raw data is not in a form that is susceptible to learning, but we can construct features from it that are.</a:t>
            </a:r>
            <a:endParaRPr sz="1350">
              <a:solidFill>
                <a:srgbClr val="404040"/>
              </a:solidFill>
            </a:endParaRPr>
          </a:p>
          <a:p>
            <a:pPr indent="0" lvl="0" marL="0" rtl="0" algn="l">
              <a:spcBef>
                <a:spcPts val="0"/>
              </a:spcBef>
              <a:spcAft>
                <a:spcPts val="0"/>
              </a:spcAft>
              <a:buNone/>
            </a:pPr>
            <a:r>
              <a:t/>
            </a:r>
            <a:endParaRPr sz="1350">
              <a:solidFill>
                <a:srgbClr val="40404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grpSp>
        <p:nvGrpSpPr>
          <p:cNvPr id="1215" name="Google Shape;1215;p94"/>
          <p:cNvGrpSpPr/>
          <p:nvPr/>
        </p:nvGrpSpPr>
        <p:grpSpPr>
          <a:xfrm>
            <a:off x="3069406" y="2951034"/>
            <a:ext cx="3005049" cy="1393447"/>
            <a:chOff x="7636443" y="1544384"/>
            <a:chExt cx="804565" cy="373078"/>
          </a:xfrm>
        </p:grpSpPr>
        <p:sp>
          <p:nvSpPr>
            <p:cNvPr id="1216" name="Google Shape;1216;p94"/>
            <p:cNvSpPr/>
            <p:nvPr/>
          </p:nvSpPr>
          <p:spPr>
            <a:xfrm>
              <a:off x="7636443" y="1544384"/>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dk2"/>
            </a:solidFill>
            <a:ln>
              <a:noFill/>
            </a:ln>
            <a:effectLst>
              <a:outerShdw blurRad="42863" rotWithShape="0" algn="bl" dir="6240000" dist="28575">
                <a:srgbClr val="434343">
                  <a:alpha val="5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4"/>
            <p:cNvSpPr/>
            <p:nvPr/>
          </p:nvSpPr>
          <p:spPr>
            <a:xfrm>
              <a:off x="8398251" y="1702053"/>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dk2"/>
            </a:solidFill>
            <a:ln>
              <a:noFill/>
            </a:ln>
            <a:effectLst>
              <a:outerShdw blurRad="14288" rotWithShape="0" algn="bl" dir="6240001" dist="19050">
                <a:srgbClr val="434343">
                  <a:alpha val="5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94"/>
          <p:cNvGrpSpPr/>
          <p:nvPr/>
        </p:nvGrpSpPr>
        <p:grpSpPr>
          <a:xfrm>
            <a:off x="2885282" y="2437341"/>
            <a:ext cx="2984777" cy="1393447"/>
            <a:chOff x="7587146" y="1133529"/>
            <a:chExt cx="799137" cy="373078"/>
          </a:xfrm>
        </p:grpSpPr>
        <p:sp>
          <p:nvSpPr>
            <p:cNvPr id="1219" name="Google Shape;1219;p94"/>
            <p:cNvSpPr/>
            <p:nvPr/>
          </p:nvSpPr>
          <p:spPr>
            <a:xfrm>
              <a:off x="7636443" y="1133529"/>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accent2"/>
            </a:solidFill>
            <a:ln>
              <a:noFill/>
            </a:ln>
            <a:effectLst>
              <a:outerShdw blurRad="42863" rotWithShape="0" algn="bl" dir="5880000" dist="19050">
                <a:srgbClr val="434343">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4"/>
            <p:cNvSpPr/>
            <p:nvPr/>
          </p:nvSpPr>
          <p:spPr>
            <a:xfrm>
              <a:off x="7587146" y="1295556"/>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accent2"/>
            </a:solidFill>
            <a:ln>
              <a:noFill/>
            </a:ln>
            <a:effectLst>
              <a:outerShdw blurRad="28575" rotWithShape="0" algn="bl" dir="6000000" dist="19050">
                <a:srgbClr val="434343">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1" name="Google Shape;1221;p94"/>
          <p:cNvSpPr txBox="1"/>
          <p:nvPr>
            <p:ph type="title"/>
          </p:nvPr>
        </p:nvSpPr>
        <p:spPr>
          <a:xfrm>
            <a:off x="732700" y="387850"/>
            <a:ext cx="7678500" cy="62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METHODOLOGY</a:t>
            </a:r>
            <a:endParaRPr sz="3400"/>
          </a:p>
        </p:txBody>
      </p:sp>
      <p:grpSp>
        <p:nvGrpSpPr>
          <p:cNvPr id="1222" name="Google Shape;1222;p94"/>
          <p:cNvGrpSpPr/>
          <p:nvPr/>
        </p:nvGrpSpPr>
        <p:grpSpPr>
          <a:xfrm>
            <a:off x="3069406" y="1961357"/>
            <a:ext cx="3005049" cy="1393447"/>
            <a:chOff x="7636443" y="1268741"/>
            <a:chExt cx="804565" cy="373078"/>
          </a:xfrm>
        </p:grpSpPr>
        <p:sp>
          <p:nvSpPr>
            <p:cNvPr id="1223" name="Google Shape;1223;p94"/>
            <p:cNvSpPr/>
            <p:nvPr/>
          </p:nvSpPr>
          <p:spPr>
            <a:xfrm>
              <a:off x="7636443" y="1268741"/>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chemeClr val="accent5"/>
            </a:solidFill>
            <a:ln>
              <a:noFill/>
            </a:ln>
            <a:effectLst>
              <a:outerShdw blurRad="42863" rotWithShape="0" algn="bl" dir="6060000" dist="19050">
                <a:srgbClr val="434343">
                  <a:alpha val="7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94"/>
            <p:cNvSpPr/>
            <p:nvPr/>
          </p:nvSpPr>
          <p:spPr>
            <a:xfrm>
              <a:off x="8398251" y="1425147"/>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chemeClr val="accent5"/>
            </a:solidFill>
            <a:ln>
              <a:noFill/>
            </a:ln>
            <a:effectLst>
              <a:outerShdw blurRad="14288" rotWithShape="0" algn="bl" dir="5640000" dist="19050">
                <a:srgbClr val="434343">
                  <a:alpha val="5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5" name="Google Shape;1225;p94"/>
          <p:cNvSpPr txBox="1"/>
          <p:nvPr>
            <p:ph idx="4294967295" type="subTitle"/>
          </p:nvPr>
        </p:nvSpPr>
        <p:spPr>
          <a:xfrm>
            <a:off x="448350" y="1852075"/>
            <a:ext cx="2398200" cy="627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000">
                <a:latin typeface="Raleway"/>
                <a:ea typeface="Raleway"/>
                <a:cs typeface="Raleway"/>
                <a:sym typeface="Raleway"/>
              </a:rPr>
              <a:t>GATHERING DATA</a:t>
            </a:r>
            <a:endParaRPr b="1" sz="2000">
              <a:latin typeface="Raleway"/>
              <a:ea typeface="Raleway"/>
              <a:cs typeface="Raleway"/>
              <a:sym typeface="Raleway"/>
            </a:endParaRPr>
          </a:p>
          <a:p>
            <a:pPr indent="0" lvl="0" marL="0" rtl="0" algn="r">
              <a:spcBef>
                <a:spcPts val="1600"/>
              </a:spcBef>
              <a:spcAft>
                <a:spcPts val="1600"/>
              </a:spcAft>
              <a:buNone/>
            </a:pPr>
            <a:r>
              <a:t/>
            </a:r>
            <a:endParaRPr/>
          </a:p>
        </p:txBody>
      </p:sp>
      <p:sp>
        <p:nvSpPr>
          <p:cNvPr id="1226" name="Google Shape;1226;p94"/>
          <p:cNvSpPr txBox="1"/>
          <p:nvPr>
            <p:ph idx="4294967295" type="subTitle"/>
          </p:nvPr>
        </p:nvSpPr>
        <p:spPr>
          <a:xfrm>
            <a:off x="635800" y="2890500"/>
            <a:ext cx="2210700" cy="6273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2000">
                <a:latin typeface="Raleway"/>
                <a:ea typeface="Raleway"/>
                <a:cs typeface="Raleway"/>
                <a:sym typeface="Raleway"/>
              </a:rPr>
              <a:t>CLEANING DATA</a:t>
            </a:r>
            <a:endParaRPr b="1" sz="2000">
              <a:latin typeface="Raleway"/>
              <a:ea typeface="Raleway"/>
              <a:cs typeface="Raleway"/>
              <a:sym typeface="Raleway"/>
            </a:endParaRPr>
          </a:p>
        </p:txBody>
      </p:sp>
      <p:sp>
        <p:nvSpPr>
          <p:cNvPr id="1227" name="Google Shape;1227;p94"/>
          <p:cNvSpPr txBox="1"/>
          <p:nvPr>
            <p:ph idx="4294967295" type="subTitle"/>
          </p:nvPr>
        </p:nvSpPr>
        <p:spPr>
          <a:xfrm>
            <a:off x="6090625" y="2364675"/>
            <a:ext cx="2662200" cy="58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000">
                <a:latin typeface="Raleway"/>
                <a:ea typeface="Raleway"/>
                <a:cs typeface="Raleway"/>
                <a:sym typeface="Raleway"/>
              </a:rPr>
              <a:t>INTEGRATING DATA</a:t>
            </a:r>
            <a:endParaRPr b="1" sz="2000">
              <a:latin typeface="Raleway"/>
              <a:ea typeface="Raleway"/>
              <a:cs typeface="Raleway"/>
              <a:sym typeface="Raleway"/>
            </a:endParaRPr>
          </a:p>
        </p:txBody>
      </p:sp>
      <p:sp>
        <p:nvSpPr>
          <p:cNvPr id="1228" name="Google Shape;1228;p94"/>
          <p:cNvSpPr txBox="1"/>
          <p:nvPr>
            <p:ph idx="4294967295" type="subTitle"/>
          </p:nvPr>
        </p:nvSpPr>
        <p:spPr>
          <a:xfrm>
            <a:off x="6090625" y="3334100"/>
            <a:ext cx="2564400" cy="43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000">
                <a:latin typeface="Raleway"/>
                <a:ea typeface="Raleway"/>
                <a:cs typeface="Raleway"/>
                <a:sym typeface="Raleway"/>
              </a:rPr>
              <a:t>PREPROCESSING DATA</a:t>
            </a:r>
            <a:endParaRPr b="1" sz="2000">
              <a:latin typeface="Raleway"/>
              <a:ea typeface="Raleway"/>
              <a:cs typeface="Raleway"/>
              <a:sym typeface="Raleway"/>
            </a:endParaRPr>
          </a:p>
        </p:txBody>
      </p:sp>
      <p:grpSp>
        <p:nvGrpSpPr>
          <p:cNvPr id="1229" name="Google Shape;1229;p94"/>
          <p:cNvGrpSpPr/>
          <p:nvPr/>
        </p:nvGrpSpPr>
        <p:grpSpPr>
          <a:xfrm>
            <a:off x="2885282" y="1424691"/>
            <a:ext cx="2984777" cy="1393447"/>
            <a:chOff x="7587146" y="1133529"/>
            <a:chExt cx="799137" cy="373078"/>
          </a:xfrm>
        </p:grpSpPr>
        <p:sp>
          <p:nvSpPr>
            <p:cNvPr id="1230" name="Google Shape;1230;p94"/>
            <p:cNvSpPr/>
            <p:nvPr/>
          </p:nvSpPr>
          <p:spPr>
            <a:xfrm>
              <a:off x="7636443" y="1133529"/>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rgbClr val="E0E0EE"/>
            </a:solidFill>
            <a:ln>
              <a:noFill/>
            </a:ln>
            <a:effectLst>
              <a:outerShdw blurRad="42863" rotWithShape="0" algn="bl" dir="6060000" dist="28575">
                <a:srgbClr val="666666">
                  <a:alpha val="6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94"/>
            <p:cNvSpPr/>
            <p:nvPr/>
          </p:nvSpPr>
          <p:spPr>
            <a:xfrm>
              <a:off x="7587146" y="1295556"/>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0E0EE"/>
            </a:solidFill>
            <a:ln>
              <a:noFill/>
            </a:ln>
            <a:effectLst>
              <a:outerShdw blurRad="28575" rotWithShape="0" algn="bl" dir="6000000" dist="19050">
                <a:srgbClr val="666666">
                  <a:alpha val="6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95"/>
          <p:cNvSpPr txBox="1"/>
          <p:nvPr>
            <p:ph type="title"/>
          </p:nvPr>
        </p:nvSpPr>
        <p:spPr>
          <a:xfrm>
            <a:off x="619250" y="176525"/>
            <a:ext cx="7678500" cy="62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PART OF A WHOLE</a:t>
            </a:r>
            <a:endParaRPr sz="3600"/>
          </a:p>
        </p:txBody>
      </p:sp>
      <p:sp>
        <p:nvSpPr>
          <p:cNvPr id="1237" name="Google Shape;1237;p95"/>
          <p:cNvSpPr txBox="1"/>
          <p:nvPr/>
        </p:nvSpPr>
        <p:spPr>
          <a:xfrm>
            <a:off x="987975" y="908775"/>
            <a:ext cx="74496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ukta"/>
                <a:ea typeface="Mukta"/>
                <a:cs typeface="Mukta"/>
                <a:sym typeface="Mukta"/>
              </a:rPr>
              <a:t>Machine learning is not a one shot process of building a dataset and running a learner, but rather an iterative process...</a:t>
            </a:r>
            <a:endParaRPr>
              <a:latin typeface="Mukta"/>
              <a:ea typeface="Mukta"/>
              <a:cs typeface="Mukta"/>
              <a:sym typeface="Mukta"/>
            </a:endParaRPr>
          </a:p>
        </p:txBody>
      </p:sp>
      <p:grpSp>
        <p:nvGrpSpPr>
          <p:cNvPr id="1238" name="Google Shape;1238;p95"/>
          <p:cNvGrpSpPr/>
          <p:nvPr/>
        </p:nvGrpSpPr>
        <p:grpSpPr>
          <a:xfrm>
            <a:off x="4354300" y="3314950"/>
            <a:ext cx="4011750" cy="1407925"/>
            <a:chOff x="4354438" y="2834650"/>
            <a:chExt cx="4011750" cy="1407925"/>
          </a:xfrm>
        </p:grpSpPr>
        <p:sp>
          <p:nvSpPr>
            <p:cNvPr id="1239" name="Google Shape;1239;p95"/>
            <p:cNvSpPr/>
            <p:nvPr/>
          </p:nvSpPr>
          <p:spPr>
            <a:xfrm>
              <a:off x="4354438" y="2834650"/>
              <a:ext cx="1703500" cy="1407925"/>
            </a:xfrm>
            <a:custGeom>
              <a:rect b="b" l="l" r="r" t="t"/>
              <a:pathLst>
                <a:path extrusionOk="0" h="56317" w="68140">
                  <a:moveTo>
                    <a:pt x="34517" y="0"/>
                  </a:moveTo>
                  <a:cubicBezTo>
                    <a:pt x="32957" y="12704"/>
                    <a:pt x="22241" y="22574"/>
                    <a:pt x="9156" y="22801"/>
                  </a:cubicBezTo>
                  <a:lnTo>
                    <a:pt x="0" y="39672"/>
                  </a:lnTo>
                  <a:lnTo>
                    <a:pt x="9132" y="56317"/>
                  </a:lnTo>
                  <a:cubicBezTo>
                    <a:pt x="40684" y="56090"/>
                    <a:pt x="66390" y="31337"/>
                    <a:pt x="68140" y="179"/>
                  </a:cubicBezTo>
                  <a:lnTo>
                    <a:pt x="68140" y="179"/>
                  </a:lnTo>
                  <a:lnTo>
                    <a:pt x="51602" y="9251"/>
                  </a:lnTo>
                  <a:lnTo>
                    <a:pt x="34517"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0" name="Google Shape;1240;p95"/>
            <p:cNvGrpSpPr/>
            <p:nvPr/>
          </p:nvGrpSpPr>
          <p:grpSpPr>
            <a:xfrm>
              <a:off x="5751087" y="3125025"/>
              <a:ext cx="2615100" cy="429600"/>
              <a:chOff x="5903487" y="3349400"/>
              <a:chExt cx="2615100" cy="429600"/>
            </a:xfrm>
          </p:grpSpPr>
          <p:sp>
            <p:nvSpPr>
              <p:cNvPr id="1241" name="Google Shape;1241;p95"/>
              <p:cNvSpPr txBox="1"/>
              <p:nvPr/>
            </p:nvSpPr>
            <p:spPr>
              <a:xfrm>
                <a:off x="6625587" y="3349400"/>
                <a:ext cx="18930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Analyzing the results</a:t>
                </a:r>
                <a:endParaRPr sz="1700">
                  <a:latin typeface="Fira Sans Extra Condensed Medium"/>
                  <a:ea typeface="Fira Sans Extra Condensed Medium"/>
                  <a:cs typeface="Fira Sans Extra Condensed Medium"/>
                  <a:sym typeface="Fira Sans Extra Condensed Medium"/>
                </a:endParaRPr>
              </a:p>
            </p:txBody>
          </p:sp>
          <p:cxnSp>
            <p:nvCxnSpPr>
              <p:cNvPr id="1242" name="Google Shape;1242;p95"/>
              <p:cNvCxnSpPr>
                <a:stCxn id="1241" idx="1"/>
              </p:cNvCxnSpPr>
              <p:nvPr/>
            </p:nvCxnSpPr>
            <p:spPr>
              <a:xfrm rot="10800000">
                <a:off x="5903487" y="3564200"/>
                <a:ext cx="722100" cy="0"/>
              </a:xfrm>
              <a:prstGeom prst="straightConnector1">
                <a:avLst/>
              </a:prstGeom>
              <a:noFill/>
              <a:ln cap="flat" cmpd="sng" w="9525">
                <a:solidFill>
                  <a:srgbClr val="666666"/>
                </a:solidFill>
                <a:prstDash val="solid"/>
                <a:round/>
                <a:headEnd len="med" w="med" type="oval"/>
                <a:tailEnd len="med" w="med" type="none"/>
              </a:ln>
            </p:spPr>
          </p:cxnSp>
        </p:grpSp>
      </p:grpSp>
      <p:grpSp>
        <p:nvGrpSpPr>
          <p:cNvPr id="1243" name="Google Shape;1243;p95"/>
          <p:cNvGrpSpPr/>
          <p:nvPr/>
        </p:nvGrpSpPr>
        <p:grpSpPr>
          <a:xfrm>
            <a:off x="4651950" y="1748675"/>
            <a:ext cx="3714100" cy="1703500"/>
            <a:chOff x="4652088" y="1268375"/>
            <a:chExt cx="3714100" cy="1703500"/>
          </a:xfrm>
        </p:grpSpPr>
        <p:sp>
          <p:nvSpPr>
            <p:cNvPr id="1244" name="Google Shape;1244;p95"/>
            <p:cNvSpPr/>
            <p:nvPr/>
          </p:nvSpPr>
          <p:spPr>
            <a:xfrm>
              <a:off x="4652088" y="1268375"/>
              <a:ext cx="1408225" cy="1703500"/>
            </a:xfrm>
            <a:custGeom>
              <a:rect b="b" l="l" r="r" t="t"/>
              <a:pathLst>
                <a:path extrusionOk="0" h="68140" w="56329">
                  <a:moveTo>
                    <a:pt x="191" y="1"/>
                  </a:moveTo>
                  <a:lnTo>
                    <a:pt x="9264" y="16550"/>
                  </a:lnTo>
                  <a:lnTo>
                    <a:pt x="1" y="33624"/>
                  </a:lnTo>
                  <a:cubicBezTo>
                    <a:pt x="12716" y="35183"/>
                    <a:pt x="22587" y="45911"/>
                    <a:pt x="22813" y="58984"/>
                  </a:cubicBezTo>
                  <a:lnTo>
                    <a:pt x="39684" y="68140"/>
                  </a:lnTo>
                  <a:lnTo>
                    <a:pt x="56329" y="59008"/>
                  </a:lnTo>
                  <a:cubicBezTo>
                    <a:pt x="56103" y="27456"/>
                    <a:pt x="31350" y="1751"/>
                    <a:pt x="19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5" name="Google Shape;1245;p95"/>
            <p:cNvGrpSpPr/>
            <p:nvPr/>
          </p:nvGrpSpPr>
          <p:grpSpPr>
            <a:xfrm>
              <a:off x="5721987" y="1725575"/>
              <a:ext cx="2644200" cy="429600"/>
              <a:chOff x="5874387" y="1498725"/>
              <a:chExt cx="2644200" cy="429600"/>
            </a:xfrm>
          </p:grpSpPr>
          <p:sp>
            <p:nvSpPr>
              <p:cNvPr id="1246" name="Google Shape;1246;p95"/>
              <p:cNvSpPr txBox="1"/>
              <p:nvPr/>
            </p:nvSpPr>
            <p:spPr>
              <a:xfrm>
                <a:off x="6625587" y="1498725"/>
                <a:ext cx="18930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Running the Learner</a:t>
                </a:r>
                <a:endParaRPr sz="1700">
                  <a:latin typeface="Fira Sans Extra Condensed Medium"/>
                  <a:ea typeface="Fira Sans Extra Condensed Medium"/>
                  <a:cs typeface="Fira Sans Extra Condensed Medium"/>
                  <a:sym typeface="Fira Sans Extra Condensed Medium"/>
                </a:endParaRPr>
              </a:p>
            </p:txBody>
          </p:sp>
          <p:cxnSp>
            <p:nvCxnSpPr>
              <p:cNvPr id="1247" name="Google Shape;1247;p95"/>
              <p:cNvCxnSpPr>
                <a:stCxn id="1246" idx="1"/>
              </p:cNvCxnSpPr>
              <p:nvPr/>
            </p:nvCxnSpPr>
            <p:spPr>
              <a:xfrm rot="10800000">
                <a:off x="5874387" y="1713525"/>
                <a:ext cx="751200" cy="0"/>
              </a:xfrm>
              <a:prstGeom prst="straightConnector1">
                <a:avLst/>
              </a:prstGeom>
              <a:noFill/>
              <a:ln cap="flat" cmpd="sng" w="9525">
                <a:solidFill>
                  <a:srgbClr val="434343"/>
                </a:solidFill>
                <a:prstDash val="solid"/>
                <a:round/>
                <a:headEnd len="med" w="med" type="oval"/>
                <a:tailEnd len="med" w="med" type="none"/>
              </a:ln>
            </p:spPr>
          </p:cxnSp>
        </p:grpSp>
      </p:grpSp>
      <p:grpSp>
        <p:nvGrpSpPr>
          <p:cNvPr id="1248" name="Google Shape;1248;p95"/>
          <p:cNvGrpSpPr/>
          <p:nvPr/>
        </p:nvGrpSpPr>
        <p:grpSpPr>
          <a:xfrm>
            <a:off x="862540" y="1746300"/>
            <a:ext cx="3926960" cy="1408225"/>
            <a:chOff x="862678" y="1266000"/>
            <a:chExt cx="3926960" cy="1408225"/>
          </a:xfrm>
        </p:grpSpPr>
        <p:sp>
          <p:nvSpPr>
            <p:cNvPr id="1249" name="Google Shape;1249;p95"/>
            <p:cNvSpPr/>
            <p:nvPr/>
          </p:nvSpPr>
          <p:spPr>
            <a:xfrm>
              <a:off x="3086113" y="1266000"/>
              <a:ext cx="1703525" cy="1408225"/>
            </a:xfrm>
            <a:custGeom>
              <a:rect b="b" l="l" r="r" t="t"/>
              <a:pathLst>
                <a:path extrusionOk="0" h="56329" w="68141">
                  <a:moveTo>
                    <a:pt x="59008" y="0"/>
                  </a:moveTo>
                  <a:cubicBezTo>
                    <a:pt x="27457" y="227"/>
                    <a:pt x="1751" y="24980"/>
                    <a:pt x="1" y="56138"/>
                  </a:cubicBezTo>
                  <a:lnTo>
                    <a:pt x="16550" y="47066"/>
                  </a:lnTo>
                  <a:lnTo>
                    <a:pt x="33624" y="56329"/>
                  </a:lnTo>
                  <a:cubicBezTo>
                    <a:pt x="35184" y="43613"/>
                    <a:pt x="45911" y="33754"/>
                    <a:pt x="58984" y="33528"/>
                  </a:cubicBezTo>
                  <a:lnTo>
                    <a:pt x="68140" y="16645"/>
                  </a:lnTo>
                  <a:lnTo>
                    <a:pt x="59008"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0" name="Google Shape;1250;p95"/>
            <p:cNvGrpSpPr/>
            <p:nvPr/>
          </p:nvGrpSpPr>
          <p:grpSpPr>
            <a:xfrm>
              <a:off x="862678" y="1725575"/>
              <a:ext cx="2524800" cy="429600"/>
              <a:chOff x="710278" y="1498725"/>
              <a:chExt cx="2524800" cy="429600"/>
            </a:xfrm>
          </p:grpSpPr>
          <p:sp>
            <p:nvSpPr>
              <p:cNvPr id="1251" name="Google Shape;1251;p95"/>
              <p:cNvSpPr txBox="1"/>
              <p:nvPr/>
            </p:nvSpPr>
            <p:spPr>
              <a:xfrm>
                <a:off x="710278" y="1498725"/>
                <a:ext cx="17955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Modifying the Learner</a:t>
                </a:r>
                <a:endParaRPr sz="1700">
                  <a:latin typeface="Fira Sans Extra Condensed Medium"/>
                  <a:ea typeface="Fira Sans Extra Condensed Medium"/>
                  <a:cs typeface="Fira Sans Extra Condensed Medium"/>
                  <a:sym typeface="Fira Sans Extra Condensed Medium"/>
                </a:endParaRPr>
              </a:p>
            </p:txBody>
          </p:sp>
          <p:cxnSp>
            <p:nvCxnSpPr>
              <p:cNvPr id="1252" name="Google Shape;1252;p95"/>
              <p:cNvCxnSpPr>
                <a:stCxn id="1251" idx="3"/>
              </p:cNvCxnSpPr>
              <p:nvPr/>
            </p:nvCxnSpPr>
            <p:spPr>
              <a:xfrm>
                <a:off x="2505778" y="1713525"/>
                <a:ext cx="729300" cy="0"/>
              </a:xfrm>
              <a:prstGeom prst="straightConnector1">
                <a:avLst/>
              </a:prstGeom>
              <a:noFill/>
              <a:ln cap="flat" cmpd="sng" w="9525">
                <a:solidFill>
                  <a:srgbClr val="B7B7B7"/>
                </a:solidFill>
                <a:prstDash val="solid"/>
                <a:round/>
                <a:headEnd len="med" w="med" type="oval"/>
                <a:tailEnd len="med" w="med" type="none"/>
              </a:ln>
            </p:spPr>
          </p:cxnSp>
        </p:grpSp>
      </p:grpSp>
      <p:grpSp>
        <p:nvGrpSpPr>
          <p:cNvPr id="1253" name="Google Shape;1253;p95"/>
          <p:cNvGrpSpPr/>
          <p:nvPr/>
        </p:nvGrpSpPr>
        <p:grpSpPr>
          <a:xfrm>
            <a:off x="875284" y="3016975"/>
            <a:ext cx="3616541" cy="1703525"/>
            <a:chOff x="875421" y="2536675"/>
            <a:chExt cx="3616541" cy="1703525"/>
          </a:xfrm>
        </p:grpSpPr>
        <p:sp>
          <p:nvSpPr>
            <p:cNvPr id="1254" name="Google Shape;1254;p95"/>
            <p:cNvSpPr/>
            <p:nvPr/>
          </p:nvSpPr>
          <p:spPr>
            <a:xfrm>
              <a:off x="3083738" y="2536675"/>
              <a:ext cx="1408225" cy="1703525"/>
            </a:xfrm>
            <a:custGeom>
              <a:rect b="b" l="l" r="r" t="t"/>
              <a:pathLst>
                <a:path extrusionOk="0" h="68141" w="56329">
                  <a:moveTo>
                    <a:pt x="16645" y="1"/>
                  </a:moveTo>
                  <a:lnTo>
                    <a:pt x="1" y="9133"/>
                  </a:lnTo>
                  <a:cubicBezTo>
                    <a:pt x="227" y="40685"/>
                    <a:pt x="24980" y="66390"/>
                    <a:pt x="56139" y="68140"/>
                  </a:cubicBezTo>
                  <a:lnTo>
                    <a:pt x="47066" y="51603"/>
                  </a:lnTo>
                  <a:lnTo>
                    <a:pt x="56329" y="34517"/>
                  </a:lnTo>
                  <a:cubicBezTo>
                    <a:pt x="43613" y="32957"/>
                    <a:pt x="33755" y="22242"/>
                    <a:pt x="33529" y="9157"/>
                  </a:cubicBezTo>
                  <a:lnTo>
                    <a:pt x="16645"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5" name="Google Shape;1255;p95"/>
            <p:cNvGrpSpPr/>
            <p:nvPr/>
          </p:nvGrpSpPr>
          <p:grpSpPr>
            <a:xfrm>
              <a:off x="875421" y="3125025"/>
              <a:ext cx="2531700" cy="429600"/>
              <a:chOff x="723021" y="3349400"/>
              <a:chExt cx="2531700" cy="429600"/>
            </a:xfrm>
          </p:grpSpPr>
          <p:sp>
            <p:nvSpPr>
              <p:cNvPr id="1256" name="Google Shape;1256;p95"/>
              <p:cNvSpPr txBox="1"/>
              <p:nvPr/>
            </p:nvSpPr>
            <p:spPr>
              <a:xfrm>
                <a:off x="723021" y="3349400"/>
                <a:ext cx="17955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latin typeface="Fira Sans Extra Condensed Medium"/>
                    <a:ea typeface="Fira Sans Extra Condensed Medium"/>
                    <a:cs typeface="Fira Sans Extra Condensed Medium"/>
                    <a:sym typeface="Fira Sans Extra Condensed Medium"/>
                  </a:rPr>
                  <a:t>Modifying the data</a:t>
                </a:r>
                <a:endParaRPr sz="1700">
                  <a:latin typeface="Fira Sans Extra Condensed Medium"/>
                  <a:ea typeface="Fira Sans Extra Condensed Medium"/>
                  <a:cs typeface="Fira Sans Extra Condensed Medium"/>
                  <a:sym typeface="Fira Sans Extra Condensed Medium"/>
                </a:endParaRPr>
              </a:p>
            </p:txBody>
          </p:sp>
          <p:cxnSp>
            <p:nvCxnSpPr>
              <p:cNvPr id="1257" name="Google Shape;1257;p95"/>
              <p:cNvCxnSpPr>
                <a:stCxn id="1256" idx="3"/>
              </p:cNvCxnSpPr>
              <p:nvPr/>
            </p:nvCxnSpPr>
            <p:spPr>
              <a:xfrm>
                <a:off x="2518521" y="3564200"/>
                <a:ext cx="736200" cy="0"/>
              </a:xfrm>
              <a:prstGeom prst="straightConnector1">
                <a:avLst/>
              </a:prstGeom>
              <a:noFill/>
              <a:ln cap="flat" cmpd="sng" w="9525">
                <a:solidFill>
                  <a:srgbClr val="999999"/>
                </a:solidFill>
                <a:prstDash val="solid"/>
                <a:round/>
                <a:headEnd len="med" w="med" type="oval"/>
                <a:tailEnd len="med" w="med" type="none"/>
              </a:ln>
            </p:spPr>
          </p:cxnSp>
        </p:gr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grpSp>
        <p:nvGrpSpPr>
          <p:cNvPr id="1262" name="Google Shape;1262;p96"/>
          <p:cNvGrpSpPr/>
          <p:nvPr/>
        </p:nvGrpSpPr>
        <p:grpSpPr>
          <a:xfrm>
            <a:off x="1473175" y="1366125"/>
            <a:ext cx="886500" cy="886500"/>
            <a:chOff x="981725" y="1348900"/>
            <a:chExt cx="886500" cy="886500"/>
          </a:xfrm>
        </p:grpSpPr>
        <p:sp>
          <p:nvSpPr>
            <p:cNvPr id="1263" name="Google Shape;1263;p96"/>
            <p:cNvSpPr/>
            <p:nvPr/>
          </p:nvSpPr>
          <p:spPr>
            <a:xfrm>
              <a:off x="981725" y="1348900"/>
              <a:ext cx="886500" cy="886500"/>
            </a:xfrm>
            <a:prstGeom prst="roundRect">
              <a:avLst>
                <a:gd fmla="val 16667" name="adj"/>
              </a:avLst>
            </a:prstGeom>
            <a:solidFill>
              <a:srgbClr val="F3F3F3"/>
            </a:solidFill>
            <a:ln>
              <a:noFill/>
            </a:ln>
            <a:effectLst>
              <a:outerShdw blurRad="100013" rotWithShape="0" algn="bl" dir="3120000" dist="47625">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96"/>
            <p:cNvSpPr/>
            <p:nvPr/>
          </p:nvSpPr>
          <p:spPr>
            <a:xfrm>
              <a:off x="981725" y="1348900"/>
              <a:ext cx="886500" cy="886500"/>
            </a:xfrm>
            <a:prstGeom prst="roundRect">
              <a:avLst>
                <a:gd fmla="val 16667" name="adj"/>
              </a:avLst>
            </a:prstGeom>
            <a:solidFill>
              <a:srgbClr val="F3F3F3"/>
            </a:solidFill>
            <a:ln>
              <a:noFill/>
            </a:ln>
            <a:effectLst>
              <a:outerShdw blurRad="100013" rotWithShape="0" algn="bl" dir="10980000" dist="47625">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96"/>
          <p:cNvGrpSpPr/>
          <p:nvPr/>
        </p:nvGrpSpPr>
        <p:grpSpPr>
          <a:xfrm>
            <a:off x="5357125" y="1366125"/>
            <a:ext cx="886500" cy="886500"/>
            <a:chOff x="981725" y="1348900"/>
            <a:chExt cx="886500" cy="886500"/>
          </a:xfrm>
        </p:grpSpPr>
        <p:sp>
          <p:nvSpPr>
            <p:cNvPr id="1266" name="Google Shape;1266;p96"/>
            <p:cNvSpPr/>
            <p:nvPr/>
          </p:nvSpPr>
          <p:spPr>
            <a:xfrm>
              <a:off x="981725" y="1348900"/>
              <a:ext cx="886500" cy="886500"/>
            </a:xfrm>
            <a:prstGeom prst="roundRect">
              <a:avLst>
                <a:gd fmla="val 16667" name="adj"/>
              </a:avLst>
            </a:prstGeom>
            <a:solidFill>
              <a:srgbClr val="F3F3F3"/>
            </a:solidFill>
            <a:ln>
              <a:noFill/>
            </a:ln>
            <a:effectLst>
              <a:outerShdw blurRad="100013" rotWithShape="0" algn="bl" dir="3120000" dist="47625">
                <a:srgbClr val="B7B7B7">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96"/>
            <p:cNvSpPr/>
            <p:nvPr/>
          </p:nvSpPr>
          <p:spPr>
            <a:xfrm>
              <a:off x="981725" y="1348900"/>
              <a:ext cx="886500" cy="886500"/>
            </a:xfrm>
            <a:prstGeom prst="roundRect">
              <a:avLst>
                <a:gd fmla="val 16667" name="adj"/>
              </a:avLst>
            </a:prstGeom>
            <a:solidFill>
              <a:srgbClr val="F3F3F3"/>
            </a:solidFill>
            <a:ln>
              <a:noFill/>
            </a:ln>
            <a:effectLst>
              <a:outerShdw blurRad="100013" rotWithShape="0" algn="bl" dir="10980000" dist="47625">
                <a:srgbClr val="FFFFFF">
                  <a:alpha val="9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8" name="Google Shape;1268;p96"/>
          <p:cNvSpPr txBox="1"/>
          <p:nvPr>
            <p:ph idx="2" type="subTitle"/>
          </p:nvPr>
        </p:nvSpPr>
        <p:spPr>
          <a:xfrm>
            <a:off x="1170275" y="2212975"/>
            <a:ext cx="3021600" cy="15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550">
                <a:solidFill>
                  <a:srgbClr val="666666"/>
                </a:solidFill>
                <a:latin typeface="Arial"/>
                <a:ea typeface="Arial"/>
                <a:cs typeface="Arial"/>
                <a:sym typeface="Arial"/>
              </a:rPr>
              <a:t>Background knowledge from the domain of the task.</a:t>
            </a:r>
            <a:endParaRPr b="1" i="1" sz="1550">
              <a:solidFill>
                <a:srgbClr val="666666"/>
              </a:solidFill>
              <a:latin typeface="Arial"/>
              <a:ea typeface="Arial"/>
              <a:cs typeface="Arial"/>
              <a:sym typeface="Arial"/>
            </a:endParaRPr>
          </a:p>
          <a:p>
            <a:pPr indent="0" lvl="0" marL="0" rtl="0" algn="l">
              <a:spcBef>
                <a:spcPts val="1600"/>
              </a:spcBef>
              <a:spcAft>
                <a:spcPts val="1600"/>
              </a:spcAft>
              <a:buNone/>
            </a:pPr>
            <a:r>
              <a:rPr lang="en" sz="1250">
                <a:solidFill>
                  <a:srgbClr val="666666"/>
                </a:solidFill>
                <a:latin typeface="Arial"/>
                <a:ea typeface="Arial"/>
                <a:cs typeface="Arial"/>
                <a:sym typeface="Arial"/>
              </a:rPr>
              <a:t>Feature engineering is more difficult because it is domain-specific, while learners can be largely general purpose.</a:t>
            </a:r>
            <a:r>
              <a:rPr lang="en" sz="1450">
                <a:solidFill>
                  <a:srgbClr val="666666"/>
                </a:solidFill>
                <a:latin typeface="Arial"/>
                <a:ea typeface="Arial"/>
                <a:cs typeface="Arial"/>
                <a:sym typeface="Arial"/>
              </a:rPr>
              <a:t> </a:t>
            </a:r>
            <a:endParaRPr sz="1450">
              <a:solidFill>
                <a:srgbClr val="666666"/>
              </a:solidFill>
              <a:latin typeface="Arial"/>
              <a:ea typeface="Arial"/>
              <a:cs typeface="Arial"/>
              <a:sym typeface="Arial"/>
            </a:endParaRPr>
          </a:p>
        </p:txBody>
      </p:sp>
      <p:sp>
        <p:nvSpPr>
          <p:cNvPr id="1269" name="Google Shape;1269;p96"/>
          <p:cNvSpPr txBox="1"/>
          <p:nvPr>
            <p:ph idx="4" type="subTitle"/>
          </p:nvPr>
        </p:nvSpPr>
        <p:spPr>
          <a:xfrm>
            <a:off x="5023425" y="2212975"/>
            <a:ext cx="3194100" cy="18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550">
                <a:solidFill>
                  <a:srgbClr val="666666"/>
                </a:solidFill>
                <a:latin typeface="Arial"/>
                <a:ea typeface="Arial"/>
                <a:cs typeface="Arial"/>
                <a:sym typeface="Arial"/>
              </a:rPr>
              <a:t>Inspection of the data values</a:t>
            </a:r>
            <a:endParaRPr b="1" i="1" sz="1550">
              <a:solidFill>
                <a:srgbClr val="666666"/>
              </a:solidFill>
              <a:latin typeface="Arial"/>
              <a:ea typeface="Arial"/>
              <a:cs typeface="Arial"/>
              <a:sym typeface="Arial"/>
            </a:endParaRPr>
          </a:p>
          <a:p>
            <a:pPr indent="0" lvl="0" marL="0" rtl="0" algn="l">
              <a:spcBef>
                <a:spcPts val="1600"/>
              </a:spcBef>
              <a:spcAft>
                <a:spcPts val="1600"/>
              </a:spcAft>
              <a:buNone/>
            </a:pPr>
            <a:r>
              <a:rPr lang="en" sz="1250">
                <a:solidFill>
                  <a:srgbClr val="666666"/>
                </a:solidFill>
                <a:latin typeface="Arial"/>
                <a:ea typeface="Arial"/>
                <a:cs typeface="Arial"/>
                <a:sym typeface="Arial"/>
              </a:rPr>
              <a:t>We could have used automatically generated large numbers of candidate features and selecting the best by their information gain with respect to the class. But features that look irrelevant in isolation may be relevant in combination.</a:t>
            </a:r>
            <a:endParaRPr sz="1250">
              <a:solidFill>
                <a:srgbClr val="666666"/>
              </a:solidFill>
              <a:latin typeface="Arial"/>
              <a:ea typeface="Arial"/>
              <a:cs typeface="Arial"/>
              <a:sym typeface="Arial"/>
            </a:endParaRPr>
          </a:p>
        </p:txBody>
      </p:sp>
      <p:sp>
        <p:nvSpPr>
          <p:cNvPr id="1270" name="Google Shape;1270;p96"/>
          <p:cNvSpPr txBox="1"/>
          <p:nvPr>
            <p:ph type="title"/>
          </p:nvPr>
        </p:nvSpPr>
        <p:spPr>
          <a:xfrm>
            <a:off x="1377125" y="370400"/>
            <a:ext cx="6571800" cy="62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t>DRIVERS OF FEATURE ENGINEERING</a:t>
            </a:r>
            <a:endParaRPr i="1"/>
          </a:p>
        </p:txBody>
      </p:sp>
      <p:sp>
        <p:nvSpPr>
          <p:cNvPr id="1271" name="Google Shape;1271;p96"/>
          <p:cNvSpPr txBox="1"/>
          <p:nvPr>
            <p:ph idx="5" type="title"/>
          </p:nvPr>
        </p:nvSpPr>
        <p:spPr>
          <a:xfrm>
            <a:off x="1475425" y="1565475"/>
            <a:ext cx="882000" cy="48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272" name="Google Shape;1272;p96"/>
          <p:cNvSpPr txBox="1"/>
          <p:nvPr>
            <p:ph idx="6" type="title"/>
          </p:nvPr>
        </p:nvSpPr>
        <p:spPr>
          <a:xfrm>
            <a:off x="5359375" y="1565475"/>
            <a:ext cx="882000" cy="48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273" name="Google Shape;1273;p96"/>
          <p:cNvSpPr txBox="1"/>
          <p:nvPr/>
        </p:nvSpPr>
        <p:spPr>
          <a:xfrm>
            <a:off x="1170275" y="4262075"/>
            <a:ext cx="70473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Mukta"/>
                <a:ea typeface="Mukta"/>
                <a:cs typeface="Mukta"/>
                <a:sym typeface="Mukta"/>
              </a:rPr>
              <a:t>Running a learner with a very large number of features to find out which ones are useful in combination may be too time-consuming, or cause overfitting. </a:t>
            </a:r>
            <a:endParaRPr i="1">
              <a:latin typeface="Mukta"/>
              <a:ea typeface="Mukta"/>
              <a:cs typeface="Mukta"/>
              <a:sym typeface="Mukta"/>
            </a:endParaRPr>
          </a:p>
        </p:txBody>
      </p:sp>
      <p:sp>
        <p:nvSpPr>
          <p:cNvPr id="1274" name="Google Shape;1274;p96"/>
          <p:cNvSpPr txBox="1"/>
          <p:nvPr/>
        </p:nvSpPr>
        <p:spPr>
          <a:xfrm>
            <a:off x="879550" y="4262075"/>
            <a:ext cx="445200" cy="25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ukta"/>
              <a:buChar char="➔"/>
            </a:pPr>
            <a:r>
              <a:t/>
            </a:r>
            <a:endParaRPr>
              <a:latin typeface="Mukta"/>
              <a:ea typeface="Mukta"/>
              <a:cs typeface="Mukta"/>
              <a:sym typeface="Mukt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97"/>
          <p:cNvSpPr txBox="1"/>
          <p:nvPr>
            <p:ph type="title"/>
          </p:nvPr>
        </p:nvSpPr>
        <p:spPr>
          <a:xfrm>
            <a:off x="4052525" y="387850"/>
            <a:ext cx="4111800" cy="10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in Broad Sense</a:t>
            </a:r>
            <a:endParaRPr/>
          </a:p>
        </p:txBody>
      </p:sp>
      <p:sp>
        <p:nvSpPr>
          <p:cNvPr id="1280" name="Google Shape;1280;p97"/>
          <p:cNvSpPr txBox="1"/>
          <p:nvPr>
            <p:ph idx="1" type="body"/>
          </p:nvPr>
        </p:nvSpPr>
        <p:spPr>
          <a:xfrm>
            <a:off x="4085100" y="1698625"/>
            <a:ext cx="4079100" cy="26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 Scaling &amp; Normalisation</a:t>
            </a:r>
            <a:endParaRPr b="1" sz="1600"/>
          </a:p>
          <a:p>
            <a:pPr indent="0" lvl="0" marL="0" rtl="0" algn="l">
              <a:spcBef>
                <a:spcPts val="1600"/>
              </a:spcBef>
              <a:spcAft>
                <a:spcPts val="0"/>
              </a:spcAft>
              <a:buNone/>
            </a:pPr>
            <a:r>
              <a:rPr b="1" lang="en" sz="1600"/>
              <a:t>● Filling Missing Values</a:t>
            </a:r>
            <a:endParaRPr b="1" sz="1600"/>
          </a:p>
          <a:p>
            <a:pPr indent="0" lvl="0" marL="0" rtl="0" algn="l">
              <a:spcBef>
                <a:spcPts val="1600"/>
              </a:spcBef>
              <a:spcAft>
                <a:spcPts val="0"/>
              </a:spcAft>
              <a:buNone/>
            </a:pPr>
            <a:r>
              <a:rPr b="1" lang="en" sz="1600"/>
              <a:t>● Feature Selection</a:t>
            </a:r>
            <a:endParaRPr b="1" sz="1600"/>
          </a:p>
          <a:p>
            <a:pPr indent="0" lvl="0" marL="0" rtl="0" algn="l">
              <a:spcBef>
                <a:spcPts val="1600"/>
              </a:spcBef>
              <a:spcAft>
                <a:spcPts val="0"/>
              </a:spcAft>
              <a:buNone/>
            </a:pPr>
            <a:r>
              <a:rPr b="1" lang="en" sz="1600"/>
              <a:t>● Feature Construction</a:t>
            </a:r>
            <a:endParaRPr b="1" sz="1600"/>
          </a:p>
          <a:p>
            <a:pPr indent="0" lvl="0" marL="0" rtl="0" algn="l">
              <a:spcBef>
                <a:spcPts val="1600"/>
              </a:spcBef>
              <a:spcAft>
                <a:spcPts val="0"/>
              </a:spcAft>
              <a:buNone/>
            </a:pPr>
            <a:r>
              <a:rPr b="1" lang="en" sz="1600"/>
              <a:t>● Feature Extraction</a:t>
            </a:r>
            <a:endParaRPr b="1" sz="1600"/>
          </a:p>
          <a:p>
            <a:pPr indent="0" lvl="0" marL="0" rtl="0" algn="l">
              <a:spcBef>
                <a:spcPts val="1600"/>
              </a:spcBef>
              <a:spcAft>
                <a:spcPts val="0"/>
              </a:spcAft>
              <a:buNone/>
            </a:pPr>
            <a:r>
              <a:rPr b="1" lang="en" sz="1600"/>
              <a:t>● Feature Coding</a:t>
            </a:r>
            <a:endParaRPr b="1" sz="1600"/>
          </a:p>
          <a:p>
            <a:pPr indent="0" lvl="0" marL="0" rtl="0" algn="l">
              <a:spcBef>
                <a:spcPts val="1600"/>
              </a:spcBef>
              <a:spcAft>
                <a:spcPts val="1600"/>
              </a:spcAft>
              <a:buNone/>
            </a:pPr>
            <a:r>
              <a:t/>
            </a:r>
            <a:endParaRPr b="1" sz="1600"/>
          </a:p>
        </p:txBody>
      </p:sp>
      <p:grpSp>
        <p:nvGrpSpPr>
          <p:cNvPr id="1281" name="Google Shape;1281;p97"/>
          <p:cNvGrpSpPr/>
          <p:nvPr/>
        </p:nvGrpSpPr>
        <p:grpSpPr>
          <a:xfrm>
            <a:off x="1797643" y="2084522"/>
            <a:ext cx="1223921" cy="1307864"/>
            <a:chOff x="-50489600" y="1947400"/>
            <a:chExt cx="233150" cy="299125"/>
          </a:xfrm>
        </p:grpSpPr>
        <p:sp>
          <p:nvSpPr>
            <p:cNvPr id="1282" name="Google Shape;1282;p97"/>
            <p:cNvSpPr/>
            <p:nvPr/>
          </p:nvSpPr>
          <p:spPr>
            <a:xfrm>
              <a:off x="-50382475" y="2018275"/>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97"/>
            <p:cNvSpPr/>
            <p:nvPr/>
          </p:nvSpPr>
          <p:spPr>
            <a:xfrm>
              <a:off x="-50489600" y="1947400"/>
              <a:ext cx="233150" cy="299125"/>
            </a:xfrm>
            <a:custGeom>
              <a:rect b="b" l="l" r="r" t="t"/>
              <a:pathLst>
                <a:path extrusionOk="0" h="11965" w="9326">
                  <a:moveTo>
                    <a:pt x="4632" y="725"/>
                  </a:moveTo>
                  <a:cubicBezTo>
                    <a:pt x="4821" y="725"/>
                    <a:pt x="4978" y="882"/>
                    <a:pt x="4978" y="1071"/>
                  </a:cubicBezTo>
                  <a:lnTo>
                    <a:pt x="4978" y="1449"/>
                  </a:lnTo>
                  <a:cubicBezTo>
                    <a:pt x="4884" y="1418"/>
                    <a:pt x="4758" y="1418"/>
                    <a:pt x="4632" y="1418"/>
                  </a:cubicBezTo>
                  <a:cubicBezTo>
                    <a:pt x="4506" y="1418"/>
                    <a:pt x="4411" y="1418"/>
                    <a:pt x="4285" y="1449"/>
                  </a:cubicBezTo>
                  <a:lnTo>
                    <a:pt x="4285" y="1071"/>
                  </a:lnTo>
                  <a:cubicBezTo>
                    <a:pt x="4285" y="882"/>
                    <a:pt x="4443" y="725"/>
                    <a:pt x="4632" y="725"/>
                  </a:cubicBezTo>
                  <a:close/>
                  <a:moveTo>
                    <a:pt x="4632" y="2143"/>
                  </a:moveTo>
                  <a:cubicBezTo>
                    <a:pt x="5230" y="2143"/>
                    <a:pt x="5703" y="2615"/>
                    <a:pt x="5703" y="3182"/>
                  </a:cubicBezTo>
                  <a:cubicBezTo>
                    <a:pt x="5703" y="3781"/>
                    <a:pt x="5230" y="4253"/>
                    <a:pt x="4632" y="4253"/>
                  </a:cubicBezTo>
                  <a:cubicBezTo>
                    <a:pt x="4033" y="4253"/>
                    <a:pt x="3592" y="3781"/>
                    <a:pt x="3592" y="3182"/>
                  </a:cubicBezTo>
                  <a:cubicBezTo>
                    <a:pt x="3592" y="2615"/>
                    <a:pt x="4033" y="2143"/>
                    <a:pt x="4632" y="2143"/>
                  </a:cubicBezTo>
                  <a:close/>
                  <a:moveTo>
                    <a:pt x="4632" y="5356"/>
                  </a:moveTo>
                  <a:lnTo>
                    <a:pt x="6018" y="8191"/>
                  </a:lnTo>
                  <a:cubicBezTo>
                    <a:pt x="5671" y="8349"/>
                    <a:pt x="5356" y="8443"/>
                    <a:pt x="4978" y="8443"/>
                  </a:cubicBezTo>
                  <a:lnTo>
                    <a:pt x="4978" y="8065"/>
                  </a:lnTo>
                  <a:cubicBezTo>
                    <a:pt x="4978" y="7876"/>
                    <a:pt x="4821" y="7719"/>
                    <a:pt x="4632" y="7719"/>
                  </a:cubicBezTo>
                  <a:cubicBezTo>
                    <a:pt x="4443" y="7719"/>
                    <a:pt x="4285" y="7876"/>
                    <a:pt x="4285" y="8065"/>
                  </a:cubicBezTo>
                  <a:lnTo>
                    <a:pt x="4285" y="8443"/>
                  </a:lnTo>
                  <a:cubicBezTo>
                    <a:pt x="3939" y="8380"/>
                    <a:pt x="3592" y="8317"/>
                    <a:pt x="3246" y="8191"/>
                  </a:cubicBezTo>
                  <a:lnTo>
                    <a:pt x="4632" y="5356"/>
                  </a:lnTo>
                  <a:close/>
                  <a:moveTo>
                    <a:pt x="3466" y="4505"/>
                  </a:moveTo>
                  <a:cubicBezTo>
                    <a:pt x="3624" y="4663"/>
                    <a:pt x="3844" y="4757"/>
                    <a:pt x="4096" y="4852"/>
                  </a:cubicBezTo>
                  <a:cubicBezTo>
                    <a:pt x="4033" y="5009"/>
                    <a:pt x="1481" y="10271"/>
                    <a:pt x="1450" y="10365"/>
                  </a:cubicBezTo>
                  <a:cubicBezTo>
                    <a:pt x="1381" y="10504"/>
                    <a:pt x="1261" y="10591"/>
                    <a:pt x="1127" y="10591"/>
                  </a:cubicBezTo>
                  <a:cubicBezTo>
                    <a:pt x="1078" y="10591"/>
                    <a:pt x="1028" y="10580"/>
                    <a:pt x="977" y="10554"/>
                  </a:cubicBezTo>
                  <a:cubicBezTo>
                    <a:pt x="820" y="10491"/>
                    <a:pt x="694" y="10271"/>
                    <a:pt x="788" y="10082"/>
                  </a:cubicBezTo>
                  <a:lnTo>
                    <a:pt x="3466" y="4505"/>
                  </a:lnTo>
                  <a:close/>
                  <a:moveTo>
                    <a:pt x="5829" y="4537"/>
                  </a:moveTo>
                  <a:lnTo>
                    <a:pt x="8507" y="10113"/>
                  </a:lnTo>
                  <a:cubicBezTo>
                    <a:pt x="8570" y="10271"/>
                    <a:pt x="8507" y="10523"/>
                    <a:pt x="8318" y="10586"/>
                  </a:cubicBezTo>
                  <a:cubicBezTo>
                    <a:pt x="8271" y="10599"/>
                    <a:pt x="8225" y="10606"/>
                    <a:pt x="8181" y="10606"/>
                  </a:cubicBezTo>
                  <a:cubicBezTo>
                    <a:pt x="8021" y="10606"/>
                    <a:pt x="7888" y="10521"/>
                    <a:pt x="7814" y="10397"/>
                  </a:cubicBezTo>
                  <a:cubicBezTo>
                    <a:pt x="7719" y="10176"/>
                    <a:pt x="5293" y="5167"/>
                    <a:pt x="5199" y="4883"/>
                  </a:cubicBezTo>
                  <a:cubicBezTo>
                    <a:pt x="5419" y="4820"/>
                    <a:pt x="5608" y="4694"/>
                    <a:pt x="5829" y="4537"/>
                  </a:cubicBezTo>
                  <a:close/>
                  <a:moveTo>
                    <a:pt x="4632" y="0"/>
                  </a:moveTo>
                  <a:cubicBezTo>
                    <a:pt x="4033" y="0"/>
                    <a:pt x="3592" y="473"/>
                    <a:pt x="3592" y="1071"/>
                  </a:cubicBezTo>
                  <a:lnTo>
                    <a:pt x="3592" y="1764"/>
                  </a:lnTo>
                  <a:cubicBezTo>
                    <a:pt x="3151" y="2080"/>
                    <a:pt x="2867" y="2584"/>
                    <a:pt x="2867" y="3182"/>
                  </a:cubicBezTo>
                  <a:cubicBezTo>
                    <a:pt x="2867" y="3434"/>
                    <a:pt x="2899" y="3655"/>
                    <a:pt x="3025" y="3875"/>
                  </a:cubicBezTo>
                  <a:lnTo>
                    <a:pt x="1576" y="6900"/>
                  </a:lnTo>
                  <a:cubicBezTo>
                    <a:pt x="1355" y="6648"/>
                    <a:pt x="1229" y="6396"/>
                    <a:pt x="1103" y="6081"/>
                  </a:cubicBezTo>
                  <a:cubicBezTo>
                    <a:pt x="1032" y="5914"/>
                    <a:pt x="906" y="5837"/>
                    <a:pt x="767" y="5837"/>
                  </a:cubicBezTo>
                  <a:cubicBezTo>
                    <a:pt x="722" y="5837"/>
                    <a:pt x="676" y="5845"/>
                    <a:pt x="631" y="5860"/>
                  </a:cubicBezTo>
                  <a:cubicBezTo>
                    <a:pt x="442" y="5955"/>
                    <a:pt x="347" y="6144"/>
                    <a:pt x="442" y="6333"/>
                  </a:cubicBezTo>
                  <a:cubicBezTo>
                    <a:pt x="631" y="6805"/>
                    <a:pt x="883" y="7215"/>
                    <a:pt x="1229" y="7593"/>
                  </a:cubicBezTo>
                  <a:lnTo>
                    <a:pt x="158" y="9798"/>
                  </a:lnTo>
                  <a:cubicBezTo>
                    <a:pt x="1" y="10208"/>
                    <a:pt x="64" y="10649"/>
                    <a:pt x="347" y="10964"/>
                  </a:cubicBezTo>
                  <a:lnTo>
                    <a:pt x="95" y="11468"/>
                  </a:lnTo>
                  <a:cubicBezTo>
                    <a:pt x="32" y="11625"/>
                    <a:pt x="95" y="11846"/>
                    <a:pt x="253" y="11941"/>
                  </a:cubicBezTo>
                  <a:cubicBezTo>
                    <a:pt x="293" y="11957"/>
                    <a:pt x="340" y="11965"/>
                    <a:pt x="389" y="11965"/>
                  </a:cubicBezTo>
                  <a:cubicBezTo>
                    <a:pt x="528" y="11965"/>
                    <a:pt x="678" y="11900"/>
                    <a:pt x="725" y="11783"/>
                  </a:cubicBezTo>
                  <a:lnTo>
                    <a:pt x="977" y="11247"/>
                  </a:lnTo>
                  <a:cubicBezTo>
                    <a:pt x="1027" y="11255"/>
                    <a:pt x="1077" y="11258"/>
                    <a:pt x="1127" y="11258"/>
                  </a:cubicBezTo>
                  <a:cubicBezTo>
                    <a:pt x="1521" y="11258"/>
                    <a:pt x="1912" y="11040"/>
                    <a:pt x="2080" y="10649"/>
                  </a:cubicBezTo>
                  <a:lnTo>
                    <a:pt x="2930" y="8822"/>
                  </a:lnTo>
                  <a:cubicBezTo>
                    <a:pt x="3372" y="8979"/>
                    <a:pt x="3813" y="9105"/>
                    <a:pt x="4285" y="9137"/>
                  </a:cubicBezTo>
                  <a:lnTo>
                    <a:pt x="4285" y="9483"/>
                  </a:lnTo>
                  <a:cubicBezTo>
                    <a:pt x="4285" y="9704"/>
                    <a:pt x="4443" y="9861"/>
                    <a:pt x="4632" y="9861"/>
                  </a:cubicBezTo>
                  <a:cubicBezTo>
                    <a:pt x="4821" y="9861"/>
                    <a:pt x="4978" y="9704"/>
                    <a:pt x="4978" y="9483"/>
                  </a:cubicBezTo>
                  <a:lnTo>
                    <a:pt x="4978" y="9137"/>
                  </a:lnTo>
                  <a:cubicBezTo>
                    <a:pt x="5451" y="9105"/>
                    <a:pt x="5892" y="9011"/>
                    <a:pt x="6333" y="8822"/>
                  </a:cubicBezTo>
                  <a:lnTo>
                    <a:pt x="7184" y="10649"/>
                  </a:lnTo>
                  <a:cubicBezTo>
                    <a:pt x="7382" y="11016"/>
                    <a:pt x="7732" y="11257"/>
                    <a:pt x="8143" y="11257"/>
                  </a:cubicBezTo>
                  <a:cubicBezTo>
                    <a:pt x="8190" y="11257"/>
                    <a:pt x="8238" y="11254"/>
                    <a:pt x="8286" y="11247"/>
                  </a:cubicBezTo>
                  <a:lnTo>
                    <a:pt x="8538" y="11783"/>
                  </a:lnTo>
                  <a:cubicBezTo>
                    <a:pt x="8585" y="11900"/>
                    <a:pt x="8718" y="11965"/>
                    <a:pt x="8861" y="11965"/>
                  </a:cubicBezTo>
                  <a:cubicBezTo>
                    <a:pt x="8911" y="11965"/>
                    <a:pt x="8962" y="11957"/>
                    <a:pt x="9011" y="11941"/>
                  </a:cubicBezTo>
                  <a:cubicBezTo>
                    <a:pt x="9168" y="11846"/>
                    <a:pt x="9231" y="11657"/>
                    <a:pt x="9168" y="11468"/>
                  </a:cubicBezTo>
                  <a:lnTo>
                    <a:pt x="8916" y="10964"/>
                  </a:lnTo>
                  <a:cubicBezTo>
                    <a:pt x="9200" y="10649"/>
                    <a:pt x="9326" y="10208"/>
                    <a:pt x="9137" y="9798"/>
                  </a:cubicBezTo>
                  <a:lnTo>
                    <a:pt x="8066" y="7593"/>
                  </a:lnTo>
                  <a:cubicBezTo>
                    <a:pt x="8381" y="7246"/>
                    <a:pt x="8664" y="6805"/>
                    <a:pt x="8853" y="6333"/>
                  </a:cubicBezTo>
                  <a:cubicBezTo>
                    <a:pt x="8916" y="6144"/>
                    <a:pt x="8853" y="5955"/>
                    <a:pt x="8664" y="5860"/>
                  </a:cubicBezTo>
                  <a:cubicBezTo>
                    <a:pt x="8611" y="5845"/>
                    <a:pt x="8559" y="5837"/>
                    <a:pt x="8511" y="5837"/>
                  </a:cubicBezTo>
                  <a:cubicBezTo>
                    <a:pt x="8360" y="5837"/>
                    <a:pt x="8240" y="5914"/>
                    <a:pt x="8192" y="6081"/>
                  </a:cubicBezTo>
                  <a:cubicBezTo>
                    <a:pt x="8066" y="6333"/>
                    <a:pt x="7908" y="6616"/>
                    <a:pt x="7719" y="6900"/>
                  </a:cubicBezTo>
                  <a:lnTo>
                    <a:pt x="6270" y="3875"/>
                  </a:lnTo>
                  <a:cubicBezTo>
                    <a:pt x="6333" y="3655"/>
                    <a:pt x="6396" y="3434"/>
                    <a:pt x="6396" y="3182"/>
                  </a:cubicBezTo>
                  <a:cubicBezTo>
                    <a:pt x="6396" y="2584"/>
                    <a:pt x="6144" y="2080"/>
                    <a:pt x="5703" y="1764"/>
                  </a:cubicBezTo>
                  <a:lnTo>
                    <a:pt x="5703" y="1071"/>
                  </a:lnTo>
                  <a:cubicBezTo>
                    <a:pt x="5703" y="473"/>
                    <a:pt x="5230" y="0"/>
                    <a:pt x="463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98"/>
          <p:cNvSpPr txBox="1"/>
          <p:nvPr/>
        </p:nvSpPr>
        <p:spPr>
          <a:xfrm>
            <a:off x="2244425" y="1558375"/>
            <a:ext cx="4532100" cy="344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800">
                <a:latin typeface="Mukta"/>
                <a:ea typeface="Mukta"/>
                <a:cs typeface="Mukta"/>
                <a:sym typeface="Mukta"/>
              </a:rPr>
              <a:t>So there is ultimately no replacement for the smarts you put into feature engineering.</a:t>
            </a:r>
            <a:endParaRPr b="1" sz="1800">
              <a:latin typeface="Mukta"/>
              <a:ea typeface="Mukta"/>
              <a:cs typeface="Mukta"/>
              <a:sym typeface="Mukt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6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Classifier Systems</a:t>
            </a:r>
            <a:endParaRPr/>
          </a:p>
        </p:txBody>
      </p:sp>
      <p:sp>
        <p:nvSpPr>
          <p:cNvPr id="974" name="Google Shape;974;p63"/>
          <p:cNvSpPr txBox="1"/>
          <p:nvPr>
            <p:ph idx="1" type="body"/>
          </p:nvPr>
        </p:nvSpPr>
        <p:spPr>
          <a:xfrm>
            <a:off x="1303800" y="15380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paper chooses Classifier Systems as an illustrative example, as there are too many machine learning models to be able to span all of them.</a:t>
            </a:r>
            <a:endParaRPr/>
          </a:p>
          <a:p>
            <a:pPr indent="0" lvl="0" marL="0" rtl="0" algn="l">
              <a:spcBef>
                <a:spcPts val="1600"/>
              </a:spcBef>
              <a:spcAft>
                <a:spcPts val="0"/>
              </a:spcAft>
              <a:buNone/>
            </a:pPr>
            <a:r>
              <a:rPr lang="en"/>
              <a:t>The purpose of a classifier system is the mapping of a input feature vector X to a output class vector y.</a:t>
            </a:r>
            <a:endParaRPr/>
          </a:p>
          <a:p>
            <a:pPr indent="0" lvl="0" marL="0" rtl="0" algn="l">
              <a:spcBef>
                <a:spcPts val="1600"/>
              </a:spcBef>
              <a:spcAft>
                <a:spcPts val="0"/>
              </a:spcAft>
              <a:buNone/>
            </a:pPr>
            <a:r>
              <a:rPr lang="en"/>
              <a:t>For illustration, take example of a Spam Classifier. First we build a dictionary of N words, hence our input would be N dimensioned. For every email, the input vector could be a vector X = x1, x2, … xN, where xi = 1 if the ith word is in the training example and 0 if the word is not in the training example. </a:t>
            </a:r>
            <a:endParaRPr/>
          </a:p>
          <a:p>
            <a:pPr indent="0" lvl="0" marL="0" rtl="0" algn="l">
              <a:spcBef>
                <a:spcPts val="1600"/>
              </a:spcBef>
              <a:spcAft>
                <a:spcPts val="1600"/>
              </a:spcAft>
              <a:buNone/>
            </a:pPr>
            <a:r>
              <a:rPr lang="en"/>
              <a:t>The output vector would be a real number y, where y is 1 if the email is spam and 0 if the email is not spam.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9"/>
          <p:cNvSpPr txBox="1"/>
          <p:nvPr>
            <p:ph type="title"/>
          </p:nvPr>
        </p:nvSpPr>
        <p:spPr>
          <a:xfrm>
            <a:off x="2200275" y="426259"/>
            <a:ext cx="6577928" cy="1170537"/>
          </a:xfrm>
          <a:prstGeom prst="rect">
            <a:avLst/>
          </a:prstGeom>
          <a:noFill/>
          <a:ln>
            <a:noFill/>
          </a:ln>
        </p:spPr>
        <p:txBody>
          <a:bodyPr anchorCtr="0" anchor="t" bIns="34275" lIns="68575" spcFirstLastPara="1" rIns="68575" wrap="square" tIns="34275">
            <a:noAutofit/>
          </a:bodyPr>
          <a:lstStyle/>
          <a:p>
            <a:pPr indent="0" lvl="0" marL="0" rtl="0" algn="l">
              <a:lnSpc>
                <a:spcPct val="99000"/>
              </a:lnSpc>
              <a:spcBef>
                <a:spcPts val="0"/>
              </a:spcBef>
              <a:spcAft>
                <a:spcPts val="0"/>
              </a:spcAft>
              <a:buClr>
                <a:srgbClr val="464B56"/>
              </a:buClr>
              <a:buSzPts val="3300"/>
              <a:buFont typeface="Century Schoolbook"/>
              <a:buNone/>
            </a:pPr>
            <a:r>
              <a:rPr lang="en" sz="1100"/>
              <a:t>Topics </a:t>
            </a:r>
            <a:endParaRPr sz="1100"/>
          </a:p>
        </p:txBody>
      </p:sp>
      <p:sp>
        <p:nvSpPr>
          <p:cNvPr id="1294" name="Google Shape;1294;p99"/>
          <p:cNvSpPr txBox="1"/>
          <p:nvPr>
            <p:ph idx="1" type="body"/>
          </p:nvPr>
        </p:nvSpPr>
        <p:spPr>
          <a:xfrm>
            <a:off x="2200275" y="1828800"/>
            <a:ext cx="6577928" cy="2738628"/>
          </a:xfrm>
          <a:prstGeom prst="rect">
            <a:avLst/>
          </a:prstGeom>
          <a:noFill/>
          <a:ln>
            <a:noFill/>
          </a:ln>
        </p:spPr>
        <p:txBody>
          <a:bodyPr anchorCtr="0" anchor="t" bIns="34275" lIns="68575" spcFirstLastPara="1" rIns="68575" wrap="square" tIns="34275">
            <a:noAutofit/>
          </a:bodyPr>
          <a:lstStyle/>
          <a:p>
            <a:pPr indent="-234950" lvl="0" marL="241300" rtl="0" algn="l">
              <a:lnSpc>
                <a:spcPct val="111000"/>
              </a:lnSpc>
              <a:spcBef>
                <a:spcPts val="0"/>
              </a:spcBef>
              <a:spcAft>
                <a:spcPts val="0"/>
              </a:spcAft>
              <a:buClr>
                <a:srgbClr val="464B56"/>
              </a:buClr>
              <a:buSzPts val="1500"/>
              <a:buChar char="–"/>
            </a:pPr>
            <a:r>
              <a:rPr lang="en" sz="1100"/>
              <a:t>More Data Beats Cleverer Algorithm</a:t>
            </a:r>
            <a:endParaRPr sz="1100"/>
          </a:p>
          <a:p>
            <a:pPr indent="-234950" lvl="0" marL="241300" rtl="0" algn="l">
              <a:lnSpc>
                <a:spcPct val="111000"/>
              </a:lnSpc>
              <a:spcBef>
                <a:spcPts val="700"/>
              </a:spcBef>
              <a:spcAft>
                <a:spcPts val="0"/>
              </a:spcAft>
              <a:buClr>
                <a:srgbClr val="464B56"/>
              </a:buClr>
              <a:buSzPts val="1500"/>
              <a:buChar char="–"/>
            </a:pPr>
            <a:r>
              <a:rPr lang="en" sz="1100"/>
              <a:t>Learn Many Models Not Just one</a:t>
            </a:r>
            <a:endParaRPr sz="1100"/>
          </a:p>
          <a:p>
            <a:pPr indent="-234950" lvl="0" marL="241300" rtl="0" algn="l">
              <a:lnSpc>
                <a:spcPct val="111000"/>
              </a:lnSpc>
              <a:spcBef>
                <a:spcPts val="700"/>
              </a:spcBef>
              <a:spcAft>
                <a:spcPts val="0"/>
              </a:spcAft>
              <a:buClr>
                <a:srgbClr val="464B56"/>
              </a:buClr>
              <a:buSzPts val="1500"/>
              <a:buChar char="–"/>
            </a:pPr>
            <a:r>
              <a:rPr lang="en" sz="1100"/>
              <a:t>Simplicity Does not imply Accuracy</a:t>
            </a:r>
            <a:endParaRPr sz="1100"/>
          </a:p>
          <a:p>
            <a:pPr indent="-234950" lvl="0" marL="241300" rtl="0" algn="l">
              <a:lnSpc>
                <a:spcPct val="111000"/>
              </a:lnSpc>
              <a:spcBef>
                <a:spcPts val="700"/>
              </a:spcBef>
              <a:spcAft>
                <a:spcPts val="0"/>
              </a:spcAft>
              <a:buClr>
                <a:srgbClr val="464B56"/>
              </a:buClr>
              <a:buSzPts val="1500"/>
              <a:buChar char="–"/>
            </a:pPr>
            <a:r>
              <a:rPr lang="en" sz="1100"/>
              <a:t>Representable does not imply learnable</a:t>
            </a:r>
            <a:endParaRPr sz="1100"/>
          </a:p>
          <a:p>
            <a:pPr indent="-234950" lvl="0" marL="241300" rtl="0" algn="l">
              <a:lnSpc>
                <a:spcPct val="111000"/>
              </a:lnSpc>
              <a:spcBef>
                <a:spcPts val="700"/>
              </a:spcBef>
              <a:spcAft>
                <a:spcPts val="0"/>
              </a:spcAft>
              <a:buClr>
                <a:srgbClr val="464B56"/>
              </a:buClr>
              <a:buSzPts val="1500"/>
              <a:buChar char="–"/>
            </a:pPr>
            <a:r>
              <a:rPr lang="en" sz="1100"/>
              <a:t>Correlation Does not imply Causation</a:t>
            </a:r>
            <a:endParaRPr sz="11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100"/>
          <p:cNvSpPr txBox="1"/>
          <p:nvPr>
            <p:ph type="title"/>
          </p:nvPr>
        </p:nvSpPr>
        <p:spPr>
          <a:xfrm>
            <a:off x="2200275" y="426259"/>
            <a:ext cx="6577928" cy="1170537"/>
          </a:xfrm>
          <a:prstGeom prst="rect">
            <a:avLst/>
          </a:prstGeom>
          <a:noFill/>
          <a:ln>
            <a:noFill/>
          </a:ln>
        </p:spPr>
        <p:txBody>
          <a:bodyPr anchorCtr="0" anchor="t" bIns="34275" lIns="68575" spcFirstLastPara="1" rIns="68575" wrap="square" tIns="34275">
            <a:noAutofit/>
          </a:bodyPr>
          <a:lstStyle/>
          <a:p>
            <a:pPr indent="0" lvl="0" marL="0" rtl="0" algn="l">
              <a:lnSpc>
                <a:spcPct val="99000"/>
              </a:lnSpc>
              <a:spcBef>
                <a:spcPts val="0"/>
              </a:spcBef>
              <a:spcAft>
                <a:spcPts val="0"/>
              </a:spcAft>
              <a:buClr>
                <a:srgbClr val="464B56"/>
              </a:buClr>
              <a:buSzPts val="3000"/>
              <a:buFont typeface="Century Schoolbook"/>
              <a:buNone/>
            </a:pPr>
            <a:r>
              <a:rPr lang="en" sz="3000"/>
              <a:t>More Data Beats Cleverer Algorithm</a:t>
            </a:r>
            <a:br>
              <a:rPr lang="en" sz="3000"/>
            </a:br>
            <a:endParaRPr sz="3000"/>
          </a:p>
        </p:txBody>
      </p:sp>
      <p:sp>
        <p:nvSpPr>
          <p:cNvPr id="1300" name="Google Shape;1300;p100"/>
          <p:cNvSpPr txBox="1"/>
          <p:nvPr>
            <p:ph idx="1" type="body"/>
          </p:nvPr>
        </p:nvSpPr>
        <p:spPr>
          <a:xfrm>
            <a:off x="2200275" y="1828800"/>
            <a:ext cx="6577928" cy="2738628"/>
          </a:xfrm>
          <a:prstGeom prst="rect">
            <a:avLst/>
          </a:prstGeom>
          <a:noFill/>
          <a:ln>
            <a:noFill/>
          </a:ln>
        </p:spPr>
        <p:txBody>
          <a:bodyPr anchorCtr="0" anchor="t" bIns="34275" lIns="68575" spcFirstLastPara="1" rIns="68575" wrap="square" tIns="34275">
            <a:noAutofit/>
          </a:bodyPr>
          <a:lstStyle/>
          <a:p>
            <a:pPr indent="-234950" lvl="0" marL="241300" rtl="0" algn="l">
              <a:lnSpc>
                <a:spcPct val="111000"/>
              </a:lnSpc>
              <a:spcBef>
                <a:spcPts val="0"/>
              </a:spcBef>
              <a:spcAft>
                <a:spcPts val="0"/>
              </a:spcAft>
              <a:buClr>
                <a:srgbClr val="464B56"/>
              </a:buClr>
              <a:buSzPts val="1500"/>
              <a:buChar char="–"/>
            </a:pPr>
            <a:r>
              <a:rPr lang="en" sz="1100"/>
              <a:t>More data is avalaible but takes too long to train on it</a:t>
            </a:r>
            <a:endParaRPr sz="1100"/>
          </a:p>
          <a:p>
            <a:pPr indent="-234950" lvl="0" marL="241300" rtl="0" algn="l">
              <a:lnSpc>
                <a:spcPct val="111000"/>
              </a:lnSpc>
              <a:spcBef>
                <a:spcPts val="700"/>
              </a:spcBef>
              <a:spcAft>
                <a:spcPts val="0"/>
              </a:spcAft>
              <a:buClr>
                <a:srgbClr val="464B56"/>
              </a:buClr>
              <a:buSzPts val="1500"/>
              <a:buChar char="–"/>
            </a:pPr>
            <a:r>
              <a:rPr lang="en" sz="1100"/>
              <a:t>Learners can produce wildly different boundaries</a:t>
            </a:r>
            <a:endParaRPr sz="1100"/>
          </a:p>
          <a:p>
            <a:pPr indent="-234950" lvl="0" marL="241300" rtl="0" algn="l">
              <a:lnSpc>
                <a:spcPct val="111000"/>
              </a:lnSpc>
              <a:spcBef>
                <a:spcPts val="700"/>
              </a:spcBef>
              <a:spcAft>
                <a:spcPts val="0"/>
              </a:spcAft>
              <a:buClr>
                <a:srgbClr val="464B56"/>
              </a:buClr>
              <a:buSzPts val="1500"/>
              <a:buChar char="–"/>
            </a:pPr>
            <a:r>
              <a:rPr lang="en" sz="1100"/>
              <a:t>Fixed size learners can only take advantage of limited data size</a:t>
            </a:r>
            <a:endParaRPr sz="1100"/>
          </a:p>
          <a:p>
            <a:pPr indent="-234950" lvl="0" marL="241300" rtl="0" algn="l">
              <a:lnSpc>
                <a:spcPct val="111000"/>
              </a:lnSpc>
              <a:spcBef>
                <a:spcPts val="700"/>
              </a:spcBef>
              <a:spcAft>
                <a:spcPts val="0"/>
              </a:spcAft>
              <a:buClr>
                <a:srgbClr val="464B56"/>
              </a:buClr>
              <a:buSzPts val="1500"/>
              <a:buChar char="–"/>
            </a:pPr>
            <a:r>
              <a:rPr lang="en" sz="1100"/>
              <a:t>Variable size learners can learn any function(theoretically)</a:t>
            </a:r>
            <a:endParaRPr sz="1100"/>
          </a:p>
          <a:p>
            <a:pPr indent="-234950" lvl="0" marL="241300" rtl="0" algn="l">
              <a:lnSpc>
                <a:spcPct val="111000"/>
              </a:lnSpc>
              <a:spcBef>
                <a:spcPts val="700"/>
              </a:spcBef>
              <a:spcAft>
                <a:spcPts val="0"/>
              </a:spcAft>
              <a:buClr>
                <a:srgbClr val="464B56"/>
              </a:buClr>
              <a:buSzPts val="1500"/>
              <a:buChar char="–"/>
            </a:pPr>
            <a:r>
              <a:rPr lang="en" sz="1100"/>
              <a:t>Biggest bottle neck is the human factor</a:t>
            </a:r>
            <a:endParaRPr sz="11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101"/>
          <p:cNvSpPr txBox="1"/>
          <p:nvPr>
            <p:ph type="title"/>
          </p:nvPr>
        </p:nvSpPr>
        <p:spPr>
          <a:xfrm>
            <a:off x="2200275" y="426259"/>
            <a:ext cx="6577928" cy="1170537"/>
          </a:xfrm>
          <a:prstGeom prst="rect">
            <a:avLst/>
          </a:prstGeom>
          <a:noFill/>
          <a:ln>
            <a:noFill/>
          </a:ln>
        </p:spPr>
        <p:txBody>
          <a:bodyPr anchorCtr="0" anchor="t" bIns="34275" lIns="68575" spcFirstLastPara="1" rIns="68575" wrap="square" tIns="34275">
            <a:noAutofit/>
          </a:bodyPr>
          <a:lstStyle/>
          <a:p>
            <a:pPr indent="0" lvl="0" marL="0" rtl="0" algn="l">
              <a:lnSpc>
                <a:spcPct val="99000"/>
              </a:lnSpc>
              <a:spcBef>
                <a:spcPts val="0"/>
              </a:spcBef>
              <a:spcAft>
                <a:spcPts val="0"/>
              </a:spcAft>
              <a:buClr>
                <a:srgbClr val="464B56"/>
              </a:buClr>
              <a:buSzPts val="3300"/>
              <a:buFont typeface="Century Schoolbook"/>
              <a:buNone/>
            </a:pPr>
            <a:r>
              <a:t/>
            </a:r>
            <a:endParaRPr sz="1100"/>
          </a:p>
        </p:txBody>
      </p:sp>
      <p:pic>
        <p:nvPicPr>
          <p:cNvPr id="1306" name="Google Shape;1306;p101"/>
          <p:cNvPicPr preferRelativeResize="0"/>
          <p:nvPr>
            <p:ph idx="1" type="body"/>
          </p:nvPr>
        </p:nvPicPr>
        <p:blipFill rotWithShape="1">
          <a:blip r:embed="rId3">
            <a:alphaModFix/>
          </a:blip>
          <a:srcRect b="0" l="0" r="0" t="0"/>
          <a:stretch/>
        </p:blipFill>
        <p:spPr>
          <a:xfrm>
            <a:off x="2200275" y="538480"/>
            <a:ext cx="4251826" cy="406654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102"/>
          <p:cNvSpPr txBox="1"/>
          <p:nvPr>
            <p:ph type="title"/>
          </p:nvPr>
        </p:nvSpPr>
        <p:spPr>
          <a:xfrm>
            <a:off x="2200275" y="426259"/>
            <a:ext cx="6577928" cy="1170537"/>
          </a:xfrm>
          <a:prstGeom prst="rect">
            <a:avLst/>
          </a:prstGeom>
          <a:noFill/>
          <a:ln>
            <a:noFill/>
          </a:ln>
        </p:spPr>
        <p:txBody>
          <a:bodyPr anchorCtr="0" anchor="t" bIns="34275" lIns="68575" spcFirstLastPara="1" rIns="68575" wrap="square" tIns="34275">
            <a:noAutofit/>
          </a:bodyPr>
          <a:lstStyle/>
          <a:p>
            <a:pPr indent="0" lvl="0" marL="0" rtl="0" algn="l">
              <a:lnSpc>
                <a:spcPct val="99000"/>
              </a:lnSpc>
              <a:spcBef>
                <a:spcPts val="0"/>
              </a:spcBef>
              <a:spcAft>
                <a:spcPts val="0"/>
              </a:spcAft>
              <a:buClr>
                <a:srgbClr val="464B56"/>
              </a:buClr>
              <a:buSzPts val="3300"/>
              <a:buFont typeface="Century Schoolbook"/>
              <a:buNone/>
            </a:pPr>
            <a:r>
              <a:t/>
            </a:r>
            <a:endParaRPr sz="1100"/>
          </a:p>
        </p:txBody>
      </p:sp>
      <p:pic>
        <p:nvPicPr>
          <p:cNvPr id="1312" name="Google Shape;1312;p102"/>
          <p:cNvPicPr preferRelativeResize="0"/>
          <p:nvPr>
            <p:ph idx="1" type="body"/>
          </p:nvPr>
        </p:nvPicPr>
        <p:blipFill rotWithShape="1">
          <a:blip r:embed="rId3">
            <a:alphaModFix/>
          </a:blip>
          <a:srcRect b="0" l="0" r="0" t="0"/>
          <a:stretch/>
        </p:blipFill>
        <p:spPr>
          <a:xfrm>
            <a:off x="933041" y="426259"/>
            <a:ext cx="7845162" cy="378671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3"/>
          <p:cNvSpPr txBox="1"/>
          <p:nvPr>
            <p:ph type="title"/>
          </p:nvPr>
        </p:nvSpPr>
        <p:spPr>
          <a:xfrm>
            <a:off x="2200275" y="426259"/>
            <a:ext cx="6577928" cy="1170537"/>
          </a:xfrm>
          <a:prstGeom prst="rect">
            <a:avLst/>
          </a:prstGeom>
          <a:noFill/>
          <a:ln>
            <a:noFill/>
          </a:ln>
        </p:spPr>
        <p:txBody>
          <a:bodyPr anchorCtr="0" anchor="t" bIns="34275" lIns="68575" spcFirstLastPara="1" rIns="68575" wrap="square" tIns="34275">
            <a:noAutofit/>
          </a:bodyPr>
          <a:lstStyle/>
          <a:p>
            <a:pPr indent="0" lvl="0" marL="0" rtl="0" algn="l">
              <a:lnSpc>
                <a:spcPct val="99000"/>
              </a:lnSpc>
              <a:spcBef>
                <a:spcPts val="0"/>
              </a:spcBef>
              <a:spcAft>
                <a:spcPts val="0"/>
              </a:spcAft>
              <a:buClr>
                <a:srgbClr val="464B56"/>
              </a:buClr>
              <a:buSzPts val="3000"/>
              <a:buFont typeface="Century Schoolbook"/>
              <a:buNone/>
            </a:pPr>
            <a:r>
              <a:rPr lang="en" sz="3000"/>
              <a:t>Learn Many Models Not Just one</a:t>
            </a:r>
            <a:br>
              <a:rPr lang="en" sz="3000"/>
            </a:br>
            <a:endParaRPr sz="3000"/>
          </a:p>
        </p:txBody>
      </p:sp>
      <p:sp>
        <p:nvSpPr>
          <p:cNvPr id="1318" name="Google Shape;1318;p103"/>
          <p:cNvSpPr txBox="1"/>
          <p:nvPr>
            <p:ph idx="1" type="body"/>
          </p:nvPr>
        </p:nvSpPr>
        <p:spPr>
          <a:xfrm>
            <a:off x="2200275" y="1828800"/>
            <a:ext cx="6577928" cy="2738628"/>
          </a:xfrm>
          <a:prstGeom prst="rect">
            <a:avLst/>
          </a:prstGeom>
          <a:noFill/>
          <a:ln>
            <a:noFill/>
          </a:ln>
        </p:spPr>
        <p:txBody>
          <a:bodyPr anchorCtr="0" anchor="t" bIns="34275" lIns="68575" spcFirstLastPara="1" rIns="68575" wrap="square" tIns="34275">
            <a:noAutofit/>
          </a:bodyPr>
          <a:lstStyle/>
          <a:p>
            <a:pPr indent="-234950" lvl="0" marL="241300" rtl="0" algn="l">
              <a:lnSpc>
                <a:spcPct val="111000"/>
              </a:lnSpc>
              <a:spcBef>
                <a:spcPts val="0"/>
              </a:spcBef>
              <a:spcAft>
                <a:spcPts val="0"/>
              </a:spcAft>
              <a:buClr>
                <a:srgbClr val="464B56"/>
              </a:buClr>
              <a:buSzPts val="1500"/>
              <a:buChar char="–"/>
            </a:pPr>
            <a:r>
              <a:rPr lang="en" sz="1100"/>
              <a:t>Learning multiple classfiers better than focusing on just one</a:t>
            </a:r>
            <a:endParaRPr sz="1100"/>
          </a:p>
          <a:p>
            <a:pPr indent="-234950" lvl="0" marL="241300" rtl="0" algn="l">
              <a:lnSpc>
                <a:spcPct val="111000"/>
              </a:lnSpc>
              <a:spcBef>
                <a:spcPts val="700"/>
              </a:spcBef>
              <a:spcAft>
                <a:spcPts val="0"/>
              </a:spcAft>
              <a:buClr>
                <a:srgbClr val="464B56"/>
              </a:buClr>
              <a:buSzPts val="1500"/>
              <a:buChar char="–"/>
            </a:pPr>
            <a:r>
              <a:rPr lang="en" sz="1100"/>
              <a:t>Bagging boosting stacking</a:t>
            </a:r>
            <a:endParaRPr sz="1100"/>
          </a:p>
          <a:p>
            <a:pPr indent="-234950" lvl="0" marL="241300" rtl="0" algn="l">
              <a:lnSpc>
                <a:spcPct val="111000"/>
              </a:lnSpc>
              <a:spcBef>
                <a:spcPts val="700"/>
              </a:spcBef>
              <a:spcAft>
                <a:spcPts val="0"/>
              </a:spcAft>
              <a:buClr>
                <a:srgbClr val="464B56"/>
              </a:buClr>
              <a:buSzPts val="1500"/>
              <a:buChar char="–"/>
            </a:pPr>
            <a:r>
              <a:rPr lang="en" sz="1100"/>
              <a:t>Bayesian model averaging vs ensembling</a:t>
            </a:r>
            <a:endParaRPr sz="1100"/>
          </a:p>
          <a:p>
            <a:pPr indent="-139700" lvl="0" marL="241300" rtl="0" algn="l">
              <a:lnSpc>
                <a:spcPct val="111000"/>
              </a:lnSpc>
              <a:spcBef>
                <a:spcPts val="700"/>
              </a:spcBef>
              <a:spcAft>
                <a:spcPts val="0"/>
              </a:spcAft>
              <a:buClr>
                <a:srgbClr val="464B56"/>
              </a:buClr>
              <a:buSzPts val="1500"/>
              <a:buNone/>
            </a:pPr>
            <a:r>
              <a:t/>
            </a:r>
            <a:endParaRPr sz="11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104"/>
          <p:cNvSpPr txBox="1"/>
          <p:nvPr>
            <p:ph type="title"/>
          </p:nvPr>
        </p:nvSpPr>
        <p:spPr>
          <a:xfrm>
            <a:off x="2200275" y="426259"/>
            <a:ext cx="6577928" cy="1170537"/>
          </a:xfrm>
          <a:prstGeom prst="rect">
            <a:avLst/>
          </a:prstGeom>
          <a:noFill/>
          <a:ln>
            <a:noFill/>
          </a:ln>
        </p:spPr>
        <p:txBody>
          <a:bodyPr anchorCtr="0" anchor="t" bIns="34275" lIns="68575" spcFirstLastPara="1" rIns="68575" wrap="square" tIns="34275">
            <a:noAutofit/>
          </a:bodyPr>
          <a:lstStyle/>
          <a:p>
            <a:pPr indent="0" lvl="0" marL="0" rtl="0" algn="l">
              <a:lnSpc>
                <a:spcPct val="99000"/>
              </a:lnSpc>
              <a:spcBef>
                <a:spcPts val="0"/>
              </a:spcBef>
              <a:spcAft>
                <a:spcPts val="0"/>
              </a:spcAft>
              <a:buClr>
                <a:srgbClr val="464B56"/>
              </a:buClr>
              <a:buSzPts val="3000"/>
              <a:buFont typeface="Century Schoolbook"/>
              <a:buNone/>
            </a:pPr>
            <a:r>
              <a:rPr lang="en" sz="3000"/>
              <a:t>Simplicity Does not imply Accuracy</a:t>
            </a:r>
            <a:br>
              <a:rPr lang="en" sz="3000"/>
            </a:br>
            <a:endParaRPr sz="3000"/>
          </a:p>
        </p:txBody>
      </p:sp>
      <p:sp>
        <p:nvSpPr>
          <p:cNvPr id="1324" name="Google Shape;1324;p104"/>
          <p:cNvSpPr txBox="1"/>
          <p:nvPr>
            <p:ph idx="1" type="body"/>
          </p:nvPr>
        </p:nvSpPr>
        <p:spPr>
          <a:xfrm>
            <a:off x="2200275" y="1828800"/>
            <a:ext cx="6577928" cy="2738628"/>
          </a:xfrm>
          <a:prstGeom prst="rect">
            <a:avLst/>
          </a:prstGeom>
          <a:noFill/>
          <a:ln>
            <a:noFill/>
          </a:ln>
        </p:spPr>
        <p:txBody>
          <a:bodyPr anchorCtr="0" anchor="t" bIns="34275" lIns="68575" spcFirstLastPara="1" rIns="68575" wrap="square" tIns="34275">
            <a:noAutofit/>
          </a:bodyPr>
          <a:lstStyle/>
          <a:p>
            <a:pPr indent="-234950" lvl="0" marL="241300" rtl="0" algn="l">
              <a:lnSpc>
                <a:spcPct val="111000"/>
              </a:lnSpc>
              <a:spcBef>
                <a:spcPts val="0"/>
              </a:spcBef>
              <a:spcAft>
                <a:spcPts val="0"/>
              </a:spcAft>
              <a:buClr>
                <a:srgbClr val="464B56"/>
              </a:buClr>
              <a:buSzPts val="1500"/>
              <a:buChar char="–"/>
            </a:pPr>
            <a:r>
              <a:rPr lang="en" sz="1100"/>
              <a:t>No necessary connection b/w no. of parameters and overfitting</a:t>
            </a:r>
            <a:endParaRPr sz="1100"/>
          </a:p>
          <a:p>
            <a:pPr indent="-234950" lvl="0" marL="241300" rtl="0" algn="l">
              <a:lnSpc>
                <a:spcPct val="111000"/>
              </a:lnSpc>
              <a:spcBef>
                <a:spcPts val="700"/>
              </a:spcBef>
              <a:spcAft>
                <a:spcPts val="0"/>
              </a:spcAft>
              <a:buClr>
                <a:srgbClr val="464B56"/>
              </a:buClr>
              <a:buSzPts val="1500"/>
              <a:buChar char="–"/>
            </a:pPr>
            <a:r>
              <a:rPr lang="en" sz="1100"/>
              <a:t>Less complex algo have smaller hypothesis space</a:t>
            </a:r>
            <a:endParaRPr sz="1100"/>
          </a:p>
          <a:p>
            <a:pPr indent="-234950" lvl="0" marL="241300" rtl="0" algn="l">
              <a:lnSpc>
                <a:spcPct val="111000"/>
              </a:lnSpc>
              <a:spcBef>
                <a:spcPts val="700"/>
              </a:spcBef>
              <a:spcAft>
                <a:spcPts val="0"/>
              </a:spcAft>
              <a:buClr>
                <a:srgbClr val="464B56"/>
              </a:buClr>
              <a:buSzPts val="1500"/>
              <a:buChar char="–"/>
            </a:pPr>
            <a:r>
              <a:rPr lang="en" sz="1100"/>
              <a:t>Higher complexity algo have larger hypothesis space</a:t>
            </a:r>
            <a:endParaRPr sz="1100"/>
          </a:p>
          <a:p>
            <a:pPr indent="-234950" lvl="0" marL="241300" rtl="0" algn="l">
              <a:lnSpc>
                <a:spcPct val="111000"/>
              </a:lnSpc>
              <a:spcBef>
                <a:spcPts val="700"/>
              </a:spcBef>
              <a:spcAft>
                <a:spcPts val="0"/>
              </a:spcAft>
              <a:buClr>
                <a:srgbClr val="464B56"/>
              </a:buClr>
              <a:buSzPts val="1500"/>
              <a:buChar char="–"/>
            </a:pPr>
            <a:r>
              <a:rPr lang="en" sz="1100"/>
              <a:t>Simpler algo should be chosen as simplicity is a virtue in its own right no connection with accuracy</a:t>
            </a:r>
            <a:endParaRPr sz="1100"/>
          </a:p>
          <a:p>
            <a:pPr indent="-139700" lvl="0" marL="241300" rtl="0" algn="l">
              <a:lnSpc>
                <a:spcPct val="111000"/>
              </a:lnSpc>
              <a:spcBef>
                <a:spcPts val="700"/>
              </a:spcBef>
              <a:spcAft>
                <a:spcPts val="0"/>
              </a:spcAft>
              <a:buClr>
                <a:srgbClr val="464B56"/>
              </a:buClr>
              <a:buSzPts val="1500"/>
              <a:buNone/>
            </a:pPr>
            <a:r>
              <a:t/>
            </a:r>
            <a:endParaRPr sz="11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105"/>
          <p:cNvSpPr txBox="1"/>
          <p:nvPr>
            <p:ph type="title"/>
          </p:nvPr>
        </p:nvSpPr>
        <p:spPr>
          <a:xfrm>
            <a:off x="2200275" y="426259"/>
            <a:ext cx="6577928" cy="1170537"/>
          </a:xfrm>
          <a:prstGeom prst="rect">
            <a:avLst/>
          </a:prstGeom>
          <a:noFill/>
          <a:ln>
            <a:noFill/>
          </a:ln>
        </p:spPr>
        <p:txBody>
          <a:bodyPr anchorCtr="0" anchor="t" bIns="34275" lIns="68575" spcFirstLastPara="1" rIns="68575" wrap="square" tIns="34275">
            <a:noAutofit/>
          </a:bodyPr>
          <a:lstStyle/>
          <a:p>
            <a:pPr indent="0" lvl="0" marL="0" rtl="0" algn="l">
              <a:lnSpc>
                <a:spcPct val="99000"/>
              </a:lnSpc>
              <a:spcBef>
                <a:spcPts val="0"/>
              </a:spcBef>
              <a:spcAft>
                <a:spcPts val="0"/>
              </a:spcAft>
              <a:buClr>
                <a:srgbClr val="464B56"/>
              </a:buClr>
              <a:buSzPts val="3000"/>
              <a:buFont typeface="Century Schoolbook"/>
              <a:buNone/>
            </a:pPr>
            <a:r>
              <a:rPr lang="en" sz="3000"/>
              <a:t>Representable does not imply learnable</a:t>
            </a:r>
            <a:br>
              <a:rPr lang="en" sz="3000"/>
            </a:br>
            <a:endParaRPr sz="3000"/>
          </a:p>
        </p:txBody>
      </p:sp>
      <p:sp>
        <p:nvSpPr>
          <p:cNvPr id="1330" name="Google Shape;1330;p105"/>
          <p:cNvSpPr txBox="1"/>
          <p:nvPr>
            <p:ph idx="1" type="body"/>
          </p:nvPr>
        </p:nvSpPr>
        <p:spPr>
          <a:xfrm>
            <a:off x="2200275" y="1828800"/>
            <a:ext cx="6577928" cy="2738628"/>
          </a:xfrm>
          <a:prstGeom prst="rect">
            <a:avLst/>
          </a:prstGeom>
          <a:noFill/>
          <a:ln>
            <a:noFill/>
          </a:ln>
        </p:spPr>
        <p:txBody>
          <a:bodyPr anchorCtr="0" anchor="t" bIns="34275" lIns="68575" spcFirstLastPara="1" rIns="68575" wrap="square" tIns="34275">
            <a:noAutofit/>
          </a:bodyPr>
          <a:lstStyle/>
          <a:p>
            <a:pPr indent="-234950" lvl="0" marL="241300" rtl="0" algn="l">
              <a:lnSpc>
                <a:spcPct val="111000"/>
              </a:lnSpc>
              <a:spcBef>
                <a:spcPts val="0"/>
              </a:spcBef>
              <a:spcAft>
                <a:spcPts val="0"/>
              </a:spcAft>
              <a:buClr>
                <a:srgbClr val="464B56"/>
              </a:buClr>
              <a:buSzPts val="1500"/>
              <a:buChar char="–"/>
            </a:pPr>
            <a:r>
              <a:rPr lang="en" sz="1100"/>
              <a:t>Every function can be represented but not learned</a:t>
            </a:r>
            <a:endParaRPr sz="1100"/>
          </a:p>
          <a:p>
            <a:pPr indent="-234950" lvl="0" marL="241300" rtl="0" algn="l">
              <a:lnSpc>
                <a:spcPct val="111000"/>
              </a:lnSpc>
              <a:spcBef>
                <a:spcPts val="700"/>
              </a:spcBef>
              <a:spcAft>
                <a:spcPts val="0"/>
              </a:spcAft>
              <a:buClr>
                <a:srgbClr val="464B56"/>
              </a:buClr>
              <a:buSzPts val="1500"/>
              <a:buChar char="–"/>
            </a:pPr>
            <a:r>
              <a:rPr lang="en" sz="1100"/>
              <a:t>Limitations due to dependence of data</a:t>
            </a:r>
            <a:endParaRPr sz="1100"/>
          </a:p>
          <a:p>
            <a:pPr indent="-234950" lvl="0" marL="241300" rtl="0" algn="l">
              <a:lnSpc>
                <a:spcPct val="111000"/>
              </a:lnSpc>
              <a:spcBef>
                <a:spcPts val="700"/>
              </a:spcBef>
              <a:spcAft>
                <a:spcPts val="0"/>
              </a:spcAft>
              <a:buClr>
                <a:srgbClr val="464B56"/>
              </a:buClr>
              <a:buSzPts val="1500"/>
              <a:buChar char="–"/>
            </a:pPr>
            <a:r>
              <a:rPr lang="en" sz="1100"/>
              <a:t>May get stuck in local minima</a:t>
            </a:r>
            <a:endParaRPr sz="1100"/>
          </a:p>
          <a:p>
            <a:pPr indent="-234950" lvl="0" marL="241300" rtl="0" algn="l">
              <a:lnSpc>
                <a:spcPct val="111000"/>
              </a:lnSpc>
              <a:spcBef>
                <a:spcPts val="700"/>
              </a:spcBef>
              <a:spcAft>
                <a:spcPts val="0"/>
              </a:spcAft>
              <a:buClr>
                <a:srgbClr val="464B56"/>
              </a:buClr>
              <a:buSzPts val="1500"/>
              <a:buChar char="–"/>
            </a:pPr>
            <a:r>
              <a:rPr lang="en" sz="1100"/>
              <a:t>Only limited subset of functions can be learned and this depends on the learner</a:t>
            </a:r>
            <a:endParaRPr sz="11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106"/>
          <p:cNvSpPr txBox="1"/>
          <p:nvPr>
            <p:ph type="title"/>
          </p:nvPr>
        </p:nvSpPr>
        <p:spPr>
          <a:xfrm>
            <a:off x="2200275" y="426259"/>
            <a:ext cx="6577928" cy="1170537"/>
          </a:xfrm>
          <a:prstGeom prst="rect">
            <a:avLst/>
          </a:prstGeom>
          <a:noFill/>
          <a:ln>
            <a:noFill/>
          </a:ln>
        </p:spPr>
        <p:txBody>
          <a:bodyPr anchorCtr="0" anchor="t" bIns="34275" lIns="68575" spcFirstLastPara="1" rIns="68575" wrap="square" tIns="34275">
            <a:noAutofit/>
          </a:bodyPr>
          <a:lstStyle/>
          <a:p>
            <a:pPr indent="0" lvl="0" marL="0" rtl="0" algn="l">
              <a:lnSpc>
                <a:spcPct val="99000"/>
              </a:lnSpc>
              <a:spcBef>
                <a:spcPts val="0"/>
              </a:spcBef>
              <a:spcAft>
                <a:spcPts val="0"/>
              </a:spcAft>
              <a:buClr>
                <a:srgbClr val="464B56"/>
              </a:buClr>
              <a:buSzPts val="3000"/>
              <a:buFont typeface="Century Schoolbook"/>
              <a:buNone/>
            </a:pPr>
            <a:r>
              <a:rPr lang="en" sz="3000"/>
              <a:t>Correlation Does not imply Causation</a:t>
            </a:r>
            <a:br>
              <a:rPr lang="en" sz="3000"/>
            </a:br>
            <a:endParaRPr sz="3000"/>
          </a:p>
        </p:txBody>
      </p:sp>
      <p:sp>
        <p:nvSpPr>
          <p:cNvPr id="1336" name="Google Shape;1336;p106"/>
          <p:cNvSpPr txBox="1"/>
          <p:nvPr>
            <p:ph idx="1" type="body"/>
          </p:nvPr>
        </p:nvSpPr>
        <p:spPr>
          <a:xfrm>
            <a:off x="2200275" y="1828800"/>
            <a:ext cx="6577928" cy="2738628"/>
          </a:xfrm>
          <a:prstGeom prst="rect">
            <a:avLst/>
          </a:prstGeom>
          <a:noFill/>
          <a:ln>
            <a:noFill/>
          </a:ln>
        </p:spPr>
        <p:txBody>
          <a:bodyPr anchorCtr="0" anchor="t" bIns="34275" lIns="68575" spcFirstLastPara="1" rIns="68575" wrap="square" tIns="34275">
            <a:noAutofit/>
          </a:bodyPr>
          <a:lstStyle/>
          <a:p>
            <a:pPr indent="-234950" lvl="0" marL="241300" rtl="0" algn="l">
              <a:lnSpc>
                <a:spcPct val="111000"/>
              </a:lnSpc>
              <a:spcBef>
                <a:spcPts val="0"/>
              </a:spcBef>
              <a:spcAft>
                <a:spcPts val="0"/>
              </a:spcAft>
              <a:buClr>
                <a:srgbClr val="464B56"/>
              </a:buClr>
              <a:buSzPts val="1500"/>
              <a:buChar char="–"/>
            </a:pPr>
            <a:r>
              <a:rPr lang="en" sz="1100"/>
              <a:t>Often predictive algos are used as guides to actions</a:t>
            </a:r>
            <a:endParaRPr sz="1100"/>
          </a:p>
          <a:p>
            <a:pPr indent="-234950" lvl="0" marL="241300" rtl="0" algn="l">
              <a:lnSpc>
                <a:spcPct val="111000"/>
              </a:lnSpc>
              <a:spcBef>
                <a:spcPts val="700"/>
              </a:spcBef>
              <a:spcAft>
                <a:spcPts val="0"/>
              </a:spcAft>
              <a:buClr>
                <a:srgbClr val="464B56"/>
              </a:buClr>
              <a:buSzPts val="1500"/>
              <a:buChar char="–"/>
            </a:pPr>
            <a:r>
              <a:rPr lang="en" sz="1100"/>
              <a:t>But difficult to tell whether itll work without performing real experiment</a:t>
            </a:r>
            <a:endParaRPr sz="1100"/>
          </a:p>
          <a:p>
            <a:pPr indent="-234950" lvl="0" marL="241300" rtl="0" algn="l">
              <a:lnSpc>
                <a:spcPct val="111000"/>
              </a:lnSpc>
              <a:spcBef>
                <a:spcPts val="700"/>
              </a:spcBef>
              <a:spcAft>
                <a:spcPts val="0"/>
              </a:spcAft>
              <a:buClr>
                <a:srgbClr val="464B56"/>
              </a:buClr>
              <a:buSzPts val="1500"/>
              <a:buChar char="–"/>
            </a:pPr>
            <a:r>
              <a:rPr lang="en" sz="1100"/>
              <a:t>Correlation is potential connection between data and can be used as guide for further investigation</a:t>
            </a:r>
            <a:endParaRPr sz="1100"/>
          </a:p>
          <a:p>
            <a:pPr indent="-234950" lvl="0" marL="241300" rtl="0" algn="l">
              <a:lnSpc>
                <a:spcPct val="111000"/>
              </a:lnSpc>
              <a:spcBef>
                <a:spcPts val="700"/>
              </a:spcBef>
              <a:spcAft>
                <a:spcPts val="0"/>
              </a:spcAft>
              <a:buClr>
                <a:srgbClr val="464B56"/>
              </a:buClr>
              <a:buSzPts val="1500"/>
              <a:buChar char="–"/>
            </a:pPr>
            <a:r>
              <a:rPr lang="en" sz="1100"/>
              <a:t>If we can obtain experimental data then we can apply ml predictions in real world</a:t>
            </a:r>
            <a:endParaRPr sz="11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107"/>
          <p:cNvSpPr txBox="1"/>
          <p:nvPr>
            <p:ph type="title"/>
          </p:nvPr>
        </p:nvSpPr>
        <p:spPr>
          <a:xfrm>
            <a:off x="943675" y="0"/>
            <a:ext cx="3030600" cy="9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342" name="Google Shape;1342;p107"/>
          <p:cNvSpPr txBox="1"/>
          <p:nvPr/>
        </p:nvSpPr>
        <p:spPr>
          <a:xfrm>
            <a:off x="4645900" y="2105125"/>
            <a:ext cx="2890500" cy="10740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kta"/>
              <a:ea typeface="Mukta"/>
              <a:cs typeface="Mukta"/>
              <a:sym typeface="Mukta"/>
            </a:endParaRPr>
          </a:p>
        </p:txBody>
      </p:sp>
      <p:sp>
        <p:nvSpPr>
          <p:cNvPr id="1343" name="Google Shape;1343;p107"/>
          <p:cNvSpPr txBox="1"/>
          <p:nvPr/>
        </p:nvSpPr>
        <p:spPr>
          <a:xfrm>
            <a:off x="1101225" y="868350"/>
            <a:ext cx="4337400" cy="17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ukta"/>
                <a:ea typeface="Mukta"/>
                <a:cs typeface="Mukta"/>
                <a:sym typeface="Mukta"/>
              </a:rPr>
              <a:t>Sources</a:t>
            </a:r>
            <a:endParaRPr>
              <a:latin typeface="Mukta"/>
              <a:ea typeface="Mukta"/>
              <a:cs typeface="Mukta"/>
              <a:sym typeface="Mukta"/>
            </a:endParaRPr>
          </a:p>
          <a:p>
            <a:pPr indent="0" lvl="0" marL="0" rtl="0" algn="l">
              <a:spcBef>
                <a:spcPts val="0"/>
              </a:spcBef>
              <a:spcAft>
                <a:spcPts val="0"/>
              </a:spcAft>
              <a:buNone/>
            </a:pPr>
            <a:r>
              <a:t/>
            </a:r>
            <a:endParaRPr>
              <a:latin typeface="Mukta"/>
              <a:ea typeface="Mukta"/>
              <a:cs typeface="Mukta"/>
              <a:sym typeface="Mukta"/>
            </a:endParaRPr>
          </a:p>
          <a:p>
            <a:pPr indent="-311150" lvl="0" marL="457200" rtl="0" algn="l">
              <a:spcBef>
                <a:spcPts val="0"/>
              </a:spcBef>
              <a:spcAft>
                <a:spcPts val="0"/>
              </a:spcAft>
              <a:buSzPts val="1300"/>
              <a:buFont typeface="Mukta"/>
              <a:buChar char="-"/>
            </a:pPr>
            <a:r>
              <a:rPr lang="en" sz="1300" u="sng">
                <a:solidFill>
                  <a:schemeClr val="hlink"/>
                </a:solidFill>
                <a:latin typeface="Mukta"/>
                <a:ea typeface="Mukta"/>
                <a:cs typeface="Mukta"/>
                <a:sym typeface="Mukta"/>
                <a:hlinkClick r:id="rId3"/>
              </a:rPr>
              <a:t>https://images.app.goo.gl/qmgFYcSaehKVMenc7</a:t>
            </a:r>
            <a:endParaRPr sz="1300">
              <a:latin typeface="Mukta"/>
              <a:ea typeface="Mukta"/>
              <a:cs typeface="Mukta"/>
              <a:sym typeface="Mukta"/>
            </a:endParaRPr>
          </a:p>
          <a:p>
            <a:pPr indent="-311150" lvl="0" marL="457200" rtl="0" algn="l">
              <a:spcBef>
                <a:spcPts val="0"/>
              </a:spcBef>
              <a:spcAft>
                <a:spcPts val="0"/>
              </a:spcAft>
              <a:buSzPts val="1300"/>
              <a:buFont typeface="Mukta"/>
              <a:buChar char="-"/>
            </a:pPr>
            <a:r>
              <a:rPr lang="en" sz="1300" u="sng">
                <a:solidFill>
                  <a:schemeClr val="hlink"/>
                </a:solidFill>
                <a:latin typeface="Mukta"/>
                <a:ea typeface="Mukta"/>
                <a:cs typeface="Mukta"/>
                <a:sym typeface="Mukta"/>
                <a:hlinkClick r:id="rId4"/>
              </a:rPr>
              <a:t>https://www.statisticshowto.com/false-discovery-rate/</a:t>
            </a:r>
            <a:endParaRPr sz="1300">
              <a:latin typeface="Mukta"/>
              <a:ea typeface="Mukta"/>
              <a:cs typeface="Mukta"/>
              <a:sym typeface="Mukta"/>
            </a:endParaRPr>
          </a:p>
          <a:p>
            <a:pPr indent="-311150" lvl="0" marL="457200" rtl="0" algn="l">
              <a:spcBef>
                <a:spcPts val="0"/>
              </a:spcBef>
              <a:spcAft>
                <a:spcPts val="0"/>
              </a:spcAft>
              <a:buSzPts val="1300"/>
              <a:buFont typeface="Mukta"/>
              <a:buChar char="-"/>
            </a:pPr>
            <a:r>
              <a:rPr lang="en" sz="1300">
                <a:latin typeface="Mukta"/>
                <a:ea typeface="Mukta"/>
                <a:cs typeface="Mukta"/>
                <a:sym typeface="Mukta"/>
              </a:rPr>
              <a:t>https://en.wikipedia.org/wiki/Tennenbaum_theorem</a:t>
            </a:r>
            <a:endParaRPr sz="1300">
              <a:latin typeface="Mukta"/>
              <a:ea typeface="Mukta"/>
              <a:cs typeface="Mukta"/>
              <a:sym typeface="Mukta"/>
            </a:endParaRPr>
          </a:p>
          <a:p>
            <a:pPr indent="-311150" lvl="0" marL="457200" rtl="0" algn="l">
              <a:spcBef>
                <a:spcPts val="0"/>
              </a:spcBef>
              <a:spcAft>
                <a:spcPts val="0"/>
              </a:spcAft>
              <a:buSzPts val="1300"/>
              <a:buFont typeface="Mukta"/>
              <a:buChar char="-"/>
            </a:pPr>
            <a:r>
              <a:rPr lang="en" sz="1300">
                <a:latin typeface="Mukta"/>
                <a:ea typeface="Mukta"/>
                <a:cs typeface="Mukta"/>
                <a:sym typeface="Mukta"/>
              </a:rPr>
              <a:t>(Occam’s Razor)</a:t>
            </a:r>
            <a:endParaRPr sz="1300">
              <a:latin typeface="Mukta"/>
              <a:ea typeface="Mukta"/>
              <a:cs typeface="Mukta"/>
              <a:sym typeface="Mukta"/>
            </a:endParaRPr>
          </a:p>
          <a:p>
            <a:pPr indent="0" lvl="0" marL="0" rtl="0" algn="l">
              <a:spcBef>
                <a:spcPts val="0"/>
              </a:spcBef>
              <a:spcAft>
                <a:spcPts val="0"/>
              </a:spcAft>
              <a:buNone/>
            </a:pPr>
            <a:r>
              <a:rPr lang="en" sz="1300">
                <a:latin typeface="Mukta"/>
                <a:ea typeface="Mukta"/>
                <a:cs typeface="Mukta"/>
                <a:sym typeface="Mukta"/>
              </a:rPr>
              <a:t>              </a:t>
            </a:r>
            <a:r>
              <a:rPr lang="en" sz="1300" u="sng">
                <a:solidFill>
                  <a:schemeClr val="hlink"/>
                </a:solidFill>
                <a:latin typeface="Mukta"/>
                <a:ea typeface="Mukta"/>
                <a:cs typeface="Mukta"/>
                <a:sym typeface="Mukta"/>
                <a:hlinkClick r:id="rId5"/>
              </a:rPr>
              <a:t>https://users.soe.ucsc.edu/~manfred/pubs/J9.pdf</a:t>
            </a:r>
            <a:endParaRPr sz="1300">
              <a:latin typeface="Mukta"/>
              <a:ea typeface="Mukta"/>
              <a:cs typeface="Mukta"/>
              <a:sym typeface="Mukta"/>
            </a:endParaRPr>
          </a:p>
          <a:p>
            <a:pPr indent="-311150" lvl="0" marL="457200" rtl="0" algn="l">
              <a:spcBef>
                <a:spcPts val="0"/>
              </a:spcBef>
              <a:spcAft>
                <a:spcPts val="0"/>
              </a:spcAft>
              <a:buSzPts val="1300"/>
              <a:buFont typeface="Mukta"/>
              <a:buChar char="-"/>
            </a:pPr>
            <a:r>
              <a:rPr lang="en" sz="1300" u="sng">
                <a:solidFill>
                  <a:schemeClr val="hlink"/>
                </a:solidFill>
                <a:latin typeface="Mukta"/>
                <a:ea typeface="Mukta"/>
                <a:cs typeface="Mukta"/>
                <a:sym typeface="Mukta"/>
                <a:hlinkClick r:id="rId6"/>
              </a:rPr>
              <a:t>https://www.commonlounge.com/discussion/eb7f72d1fac54fc9b9a4dbc4a157074e</a:t>
            </a:r>
            <a:endParaRPr sz="1300">
              <a:latin typeface="Mukta"/>
              <a:ea typeface="Mukta"/>
              <a:cs typeface="Mukta"/>
              <a:sym typeface="Mukta"/>
            </a:endParaRPr>
          </a:p>
          <a:p>
            <a:pPr indent="-311150" lvl="0" marL="457200" rtl="0" algn="l">
              <a:spcBef>
                <a:spcPts val="0"/>
              </a:spcBef>
              <a:spcAft>
                <a:spcPts val="0"/>
              </a:spcAft>
              <a:buSzPts val="1300"/>
              <a:buFont typeface="Mukta"/>
              <a:buChar char="-"/>
            </a:pPr>
            <a:r>
              <a:rPr lang="en" sz="1300" u="sng">
                <a:solidFill>
                  <a:schemeClr val="hlink"/>
                </a:solidFill>
                <a:latin typeface="Mukta"/>
                <a:ea typeface="Mukta"/>
                <a:cs typeface="Mukta"/>
                <a:sym typeface="Mukta"/>
                <a:hlinkClick r:id="rId7"/>
              </a:rPr>
              <a:t>https://blog.dominodatalab.com/manual-feature-engineering/</a:t>
            </a:r>
            <a:endParaRPr sz="1300">
              <a:latin typeface="Mukta"/>
              <a:ea typeface="Mukta"/>
              <a:cs typeface="Mukta"/>
              <a:sym typeface="Mukta"/>
            </a:endParaRPr>
          </a:p>
          <a:p>
            <a:pPr indent="-311150" lvl="0" marL="457200" rtl="0" algn="l">
              <a:spcBef>
                <a:spcPts val="0"/>
              </a:spcBef>
              <a:spcAft>
                <a:spcPts val="0"/>
              </a:spcAft>
              <a:buSzPts val="1300"/>
              <a:buFont typeface="Mukta"/>
              <a:buChar char="-"/>
            </a:pPr>
            <a:r>
              <a:rPr lang="en" sz="1300">
                <a:latin typeface="Mukta"/>
                <a:ea typeface="Mukta"/>
                <a:cs typeface="Mukta"/>
                <a:sym typeface="Mukta"/>
              </a:rPr>
              <a:t>ORIGINAL PAPER SOURCE: https://homes.cs.washington.edu/~pedrod/papers/cacm12.pdf</a:t>
            </a:r>
            <a:endParaRPr sz="1300">
              <a:latin typeface="Mukta"/>
              <a:ea typeface="Mukta"/>
              <a:cs typeface="Mukta"/>
              <a:sym typeface="Mukta"/>
            </a:endParaRPr>
          </a:p>
          <a:p>
            <a:pPr indent="-317500" lvl="0" marL="457200" rtl="0" algn="l">
              <a:spcBef>
                <a:spcPts val="0"/>
              </a:spcBef>
              <a:spcAft>
                <a:spcPts val="0"/>
              </a:spcAft>
              <a:buClr>
                <a:srgbClr val="EFEFEF"/>
              </a:buClr>
              <a:buSzPts val="1400"/>
              <a:buFont typeface="Mukta"/>
              <a:buChar char="-"/>
            </a:pPr>
            <a:r>
              <a:t/>
            </a:r>
            <a:endParaRPr>
              <a:latin typeface="Mukta"/>
              <a:ea typeface="Mukta"/>
              <a:cs typeface="Mukta"/>
              <a:sym typeface="Mukt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6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of a Classifier</a:t>
            </a:r>
            <a:endParaRPr/>
          </a:p>
        </p:txBody>
      </p:sp>
      <p:sp>
        <p:nvSpPr>
          <p:cNvPr id="980" name="Google Shape;980;p6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Major Components : </a:t>
            </a:r>
            <a:endParaRPr/>
          </a:p>
          <a:p>
            <a:pPr indent="-311150" lvl="0" marL="457200" rtl="0" algn="l">
              <a:spcBef>
                <a:spcPts val="1600"/>
              </a:spcBef>
              <a:spcAft>
                <a:spcPts val="0"/>
              </a:spcAft>
              <a:buSzPts val="1300"/>
              <a:buAutoNum type="arabicPeriod"/>
            </a:pPr>
            <a:r>
              <a:rPr lang="en"/>
              <a:t>Representation</a:t>
            </a:r>
            <a:endParaRPr/>
          </a:p>
          <a:p>
            <a:pPr indent="-311150" lvl="0" marL="457200" rtl="0" algn="l">
              <a:spcBef>
                <a:spcPts val="0"/>
              </a:spcBef>
              <a:spcAft>
                <a:spcPts val="0"/>
              </a:spcAft>
              <a:buSzPts val="1300"/>
              <a:buAutoNum type="arabicPeriod"/>
            </a:pPr>
            <a:r>
              <a:rPr lang="en"/>
              <a:t>Evaluation</a:t>
            </a:r>
            <a:endParaRPr/>
          </a:p>
          <a:p>
            <a:pPr indent="-311150" lvl="0" marL="457200" rtl="0" algn="l">
              <a:spcBef>
                <a:spcPts val="0"/>
              </a:spcBef>
              <a:spcAft>
                <a:spcPts val="0"/>
              </a:spcAft>
              <a:buSzPts val="1300"/>
              <a:buAutoNum type="arabicPeriod"/>
            </a:pPr>
            <a:r>
              <a:rPr lang="en"/>
              <a:t>Optimization</a:t>
            </a:r>
            <a:endParaRPr/>
          </a:p>
          <a:p>
            <a:pPr indent="0" lvl="0" marL="0" rtl="0" algn="l">
              <a:spcBef>
                <a:spcPts val="1600"/>
              </a:spcBef>
              <a:spcAft>
                <a:spcPts val="1600"/>
              </a:spcAft>
              <a:buNone/>
            </a:pPr>
            <a:r>
              <a:rPr lang="en"/>
              <a:t>Easy to get lost in the world of thousands of classifiers. Which one to use ? The key is to analyse the three different components </a:t>
            </a:r>
            <a:r>
              <a:rPr lang="en"/>
              <a:t>separately</a:t>
            </a:r>
            <a:r>
              <a:rPr lang="en"/>
              <a:t> before making a decision.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6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Representation</a:t>
            </a:r>
            <a:endParaRPr/>
          </a:p>
        </p:txBody>
      </p:sp>
      <p:sp>
        <p:nvSpPr>
          <p:cNvPr id="986" name="Google Shape;986;p6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a:t>
            </a:r>
            <a:r>
              <a:rPr lang="en"/>
              <a:t> classifier is represented in some formal language such that the computer can understand it.</a:t>
            </a:r>
            <a:endParaRPr/>
          </a:p>
          <a:p>
            <a:pPr indent="0" lvl="0" marL="0" rtl="0" algn="l">
              <a:spcBef>
                <a:spcPts val="1600"/>
              </a:spcBef>
              <a:spcAft>
                <a:spcPts val="0"/>
              </a:spcAft>
              <a:buNone/>
            </a:pPr>
            <a:r>
              <a:rPr lang="en"/>
              <a:t>Choosing the </a:t>
            </a:r>
            <a:r>
              <a:rPr lang="en"/>
              <a:t>representation</a:t>
            </a:r>
            <a:r>
              <a:rPr lang="en"/>
              <a:t> for a classifier gives us a set of classifiers that it can possibly learn. This set is called hypothesis space. </a:t>
            </a:r>
            <a:endParaRPr/>
          </a:p>
          <a:p>
            <a:pPr indent="0" lvl="0" marL="0" rtl="0" algn="l">
              <a:spcBef>
                <a:spcPts val="1600"/>
              </a:spcBef>
              <a:spcAft>
                <a:spcPts val="0"/>
              </a:spcAft>
              <a:buNone/>
            </a:pPr>
            <a:r>
              <a:rPr lang="en"/>
              <a:t>If a classifier is not in the hypothesis space, it cannot be learnt.</a:t>
            </a:r>
            <a:endParaRPr/>
          </a:p>
          <a:p>
            <a:pPr indent="0" lvl="0" marL="0" rtl="0" algn="l">
              <a:spcBef>
                <a:spcPts val="1600"/>
              </a:spcBef>
              <a:spcAft>
                <a:spcPts val="1600"/>
              </a:spcAft>
              <a:buNone/>
            </a:pPr>
            <a:r>
              <a:rPr lang="en"/>
              <a:t>Example : The theta vector in logistic regression is the representation of the logistic classifier.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6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992" name="Google Shape;992;p6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train multiple classifiers on a set of data, they all give different results. To be able to choose a classifier, we need a performance metric which tells us how good or bad a model is. This is where Evaluation metrics or Objective Functions come in.</a:t>
            </a:r>
            <a:endParaRPr/>
          </a:p>
          <a:p>
            <a:pPr indent="0" lvl="0" marL="0" rtl="0" algn="l">
              <a:spcBef>
                <a:spcPts val="1600"/>
              </a:spcBef>
              <a:spcAft>
                <a:spcPts val="0"/>
              </a:spcAft>
              <a:buNone/>
            </a:pPr>
            <a:r>
              <a:rPr lang="en"/>
              <a:t>Two types of Evaluation Metrics :</a:t>
            </a:r>
            <a:endParaRPr/>
          </a:p>
          <a:p>
            <a:pPr indent="0" lvl="0" marL="0" rtl="0" algn="l">
              <a:spcBef>
                <a:spcPts val="1600"/>
              </a:spcBef>
              <a:spcAft>
                <a:spcPts val="0"/>
              </a:spcAft>
              <a:buNone/>
            </a:pPr>
            <a:r>
              <a:rPr lang="en"/>
              <a:t>Intrinsic : The scoring objective which is optimized by the model to give the best performance. Used internally by the algorithm. Eg : Log function in Logistic Regression</a:t>
            </a:r>
            <a:endParaRPr/>
          </a:p>
          <a:p>
            <a:pPr indent="0" lvl="0" marL="0" rtl="0" algn="l">
              <a:spcBef>
                <a:spcPts val="1600"/>
              </a:spcBef>
              <a:spcAft>
                <a:spcPts val="0"/>
              </a:spcAft>
              <a:buNone/>
            </a:pPr>
            <a:r>
              <a:rPr lang="en"/>
              <a:t>Extrinsic : The scoring criteria used by the user to differentiate between </a:t>
            </a:r>
            <a:r>
              <a:rPr lang="en"/>
              <a:t>separate</a:t>
            </a:r>
            <a:r>
              <a:rPr lang="en"/>
              <a:t> models. Used by the user at will. Eg : Accuracy, Precision or Recall or F1 Score in Logistic Regression</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6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a:t>
            </a:r>
            <a:endParaRPr/>
          </a:p>
        </p:txBody>
      </p:sp>
      <p:sp>
        <p:nvSpPr>
          <p:cNvPr id="998" name="Google Shape;998;p6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amongst the classifier for the highest scoring one.</a:t>
            </a:r>
            <a:endParaRPr/>
          </a:p>
          <a:p>
            <a:pPr indent="0" lvl="0" marL="0" rtl="0" algn="l">
              <a:spcBef>
                <a:spcPts val="1600"/>
              </a:spcBef>
              <a:spcAft>
                <a:spcPts val="0"/>
              </a:spcAft>
              <a:buNone/>
            </a:pPr>
            <a:r>
              <a:rPr lang="en"/>
              <a:t>Different optimization techniques. A good optimizer increases efficiency of the process and can give better results in case there are local minimas in the data as well.</a:t>
            </a:r>
            <a:endParaRPr/>
          </a:p>
          <a:p>
            <a:pPr indent="0" lvl="0" marL="0" rtl="0" algn="l">
              <a:spcBef>
                <a:spcPts val="1600"/>
              </a:spcBef>
              <a:spcAft>
                <a:spcPts val="0"/>
              </a:spcAft>
              <a:buNone/>
            </a:pPr>
            <a:r>
              <a:rPr lang="en"/>
              <a:t>Off-the-shelf optimizers are commonly used for beginners. Custom optimizers replace them once you get more into the field.</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pic>
        <p:nvPicPr>
          <p:cNvPr id="1003" name="Google Shape;1003;p68"/>
          <p:cNvPicPr preferRelativeResize="0"/>
          <p:nvPr/>
        </p:nvPicPr>
        <p:blipFill>
          <a:blip r:embed="rId3">
            <a:alphaModFix/>
          </a:blip>
          <a:stretch>
            <a:fillRect/>
          </a:stretch>
        </p:blipFill>
        <p:spPr>
          <a:xfrm>
            <a:off x="1302663" y="319075"/>
            <a:ext cx="6638925" cy="4505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 Volumes Thesis by Slidesgo">
  <a:themeElements>
    <a:clrScheme name="Simple Light">
      <a:dk1>
        <a:srgbClr val="FF662E"/>
      </a:dk1>
      <a:lt1>
        <a:srgbClr val="F3F3F3"/>
      </a:lt1>
      <a:dk2>
        <a:srgbClr val="626279"/>
      </a:dk2>
      <a:lt2>
        <a:srgbClr val="F3F3F3"/>
      </a:lt2>
      <a:accent1>
        <a:srgbClr val="626279"/>
      </a:accent1>
      <a:accent2>
        <a:srgbClr val="8585A1"/>
      </a:accent2>
      <a:accent3>
        <a:srgbClr val="E5E5E5"/>
      </a:accent3>
      <a:accent4>
        <a:srgbClr val="F9F9F9"/>
      </a:accent4>
      <a:accent5>
        <a:srgbClr val="B8B8CA"/>
      </a:accent5>
      <a:accent6>
        <a:srgbClr val="FF662E"/>
      </a:accent6>
      <a:hlink>
        <a:srgbClr val="62627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Feathered">
  <a:themeElements>
    <a:clrScheme name="Feathered">
      <a:dk1>
        <a:srgbClr val="000000"/>
      </a:dk1>
      <a:lt1>
        <a:srgbClr val="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