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ucida Sans" panose="020B0602030504020204" pitchFamily="34" charset="0"/>
      <p:regular r:id="rId12"/>
      <p:bold r:id="rId13"/>
      <p:italic r:id="rId14"/>
      <p:boldItalic r:id="rId15"/>
    </p:embeddedFont>
    <p:embeddedFont>
      <p:font typeface="Old Standard TT" panose="020B0604020202020204" charset="0"/>
      <p:regular r:id="rId16"/>
      <p:bold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15c6064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15c6064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115c6064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115c6064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115c6064a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115c6064a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584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CoPro:</a:t>
            </a:r>
            <a:br>
              <a:rPr lang="en" b="1">
                <a:solidFill>
                  <a:schemeClr val="dk1"/>
                </a:solidFill>
              </a:rPr>
            </a:br>
            <a:r>
              <a:rPr lang="en" b="1">
                <a:solidFill>
                  <a:schemeClr val="dk1"/>
                </a:solidFill>
              </a:rPr>
              <a:t>Lexical Analyzer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1867575"/>
            <a:ext cx="8118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 Rohan - CS20BTECH11064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Rajasekhar - CS20BTECH11020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P. Vikas - CS20BTECH11037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 Satvik - CS20BTECH11048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Revanth - CS20BTECH11007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J. Vamsi Preetham - CS20BTECH11058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 Yagnavalkya - CS20BTECH11019</a:t>
            </a: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Analysis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First phase of a compiler.</a:t>
            </a:r>
            <a:endParaRPr sz="1900" b="1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Input.cop → Tokens</a:t>
            </a:r>
            <a:endParaRPr sz="19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lexer receives the cop file as an input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Removes whitespaces and comments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Converts the file into a series of tokens.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Returns all the valid tokens and also ignores the invalid ones.</a:t>
            </a:r>
            <a:endParaRPr sz="16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These tokens vary from constants, identifiers to operators.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Lexer</a:t>
            </a:r>
            <a:endParaRPr sz="3500"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489975"/>
            <a:ext cx="8520600" cy="30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Flex</a:t>
            </a:r>
            <a:endParaRPr sz="24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lexer has been written using flex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‘.cop’ files would be taken as the input for the lexer, which then tokenizes the file.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tokens would then be passed on to the parser as input (to be implemented in the later stages).</a:t>
            </a:r>
            <a:endParaRPr sz="18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 flipH="1">
            <a:off x="9429800" y="3143250"/>
            <a:ext cx="653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2" b="1"/>
              <a:t>Implementation</a:t>
            </a:r>
            <a:endParaRPr sz="3522"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673775"/>
            <a:ext cx="85206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input file would be given in the ‘.cop’ format.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the ‘lexer.l’ file, definitions and rules are defined for identifying each particular sequences of characters.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Once the respective sequence is identified according to the precedence given, a token is assigned to that sequence.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also exist C functions within ‘lexer.l’ to respond to each sequence while assigning tokens.</a:t>
            </a:r>
            <a:endParaRPr sz="18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 rot="10800000" flipH="1">
            <a:off x="10195150" y="4194300"/>
            <a:ext cx="5817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2" b="1"/>
              <a:t>Implementation</a:t>
            </a:r>
            <a:endParaRPr sz="3522"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673775"/>
            <a:ext cx="85206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we type ‘make’ in the terminal, first a ‘lex.yy.c’ file would be created which contains the corresponding generated C code for the ‘lexer.l’ file.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‘lex.yy.c’ file, takes in input from a ‘.cop’ file.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then goes through the file, iteratively assigning tokens to each sequence of characters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then prints the final tokens generated along with their token numbers into another file.</a:t>
            </a:r>
            <a:endParaRPr sz="180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 rot="10800000" flipH="1">
            <a:off x="10195150" y="4194300"/>
            <a:ext cx="5817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522" b="1"/>
              <a:t>Test cases and Outputs</a:t>
            </a:r>
            <a:endParaRPr sz="3500" b="1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520600" cy="3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Test cases</a:t>
            </a:r>
            <a:endParaRPr sz="24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Inside the ‘Test case’ folder are five example codes of CoPro language.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we type ‘make’, after creating ‘lex.yy.c’, it goes through each of the test codes inside the folder, and tokenizes them.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/>
              <a:t>Output</a:t>
            </a:r>
            <a:endParaRPr sz="2400"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tokens would then be written onto the corresponding output numbered file, present in the ‘Outputs’ folder.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 flipH="1">
            <a:off x="9786825" y="2673800"/>
            <a:ext cx="347100" cy="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>
            <a:stCxn id="100" idx="1"/>
            <a:endCxn id="101" idx="3"/>
          </p:cNvCxnSpPr>
          <p:nvPr/>
        </p:nvCxnSpPr>
        <p:spPr>
          <a:xfrm flipH="1">
            <a:off x="5031150" y="2880550"/>
            <a:ext cx="565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9"/>
          <p:cNvSpPr/>
          <p:nvPr/>
        </p:nvSpPr>
        <p:spPr>
          <a:xfrm>
            <a:off x="5596650" y="2617900"/>
            <a:ext cx="3241200" cy="525300"/>
          </a:xfrm>
          <a:prstGeom prst="roundRect">
            <a:avLst>
              <a:gd name="adj" fmla="val 16667"/>
            </a:avLst>
          </a:prstGeom>
          <a:solidFill>
            <a:srgbClr val="840D35"/>
          </a:solidFill>
          <a:ln w="9525" cap="flat" cmpd="sng">
            <a:solidFill>
              <a:srgbClr val="840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output.txt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010650" y="26178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lex.yy.c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99425" y="1968038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lex.l</a:t>
            </a: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99425" y="3235000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E1165A"/>
          </a:solidFill>
          <a:ln w="9525" cap="flat" cmpd="sng">
            <a:solidFill>
              <a:srgbClr val="E116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Testcase.cop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9"/>
          <p:cNvCxnSpPr>
            <a:stCxn id="101" idx="1"/>
            <a:endCxn id="102" idx="3"/>
          </p:cNvCxnSpPr>
          <p:nvPr/>
        </p:nvCxnSpPr>
        <p:spPr>
          <a:xfrm rot="10800000">
            <a:off x="2620050" y="2230749"/>
            <a:ext cx="390600" cy="6498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9"/>
          <p:cNvCxnSpPr>
            <a:stCxn id="101" idx="1"/>
            <a:endCxn id="103" idx="3"/>
          </p:cNvCxnSpPr>
          <p:nvPr/>
        </p:nvCxnSpPr>
        <p:spPr>
          <a:xfrm flipH="1">
            <a:off x="2620050" y="2880549"/>
            <a:ext cx="390600" cy="6171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9"/>
          <p:cNvSpPr txBox="1"/>
          <p:nvPr/>
        </p:nvSpPr>
        <p:spPr>
          <a:xfrm>
            <a:off x="599425" y="367400"/>
            <a:ext cx="7860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Flow</a:t>
            </a:r>
            <a:endParaRPr sz="3500" b="1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 b="1"/>
              <a:t>Example- </a:t>
            </a:r>
            <a:r>
              <a:rPr lang="en" sz="3850"/>
              <a:t>Sum of 2 Integers</a:t>
            </a:r>
            <a:endParaRPr sz="385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.cop file-</a:t>
            </a:r>
            <a:endParaRPr sz="27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main-&gt;int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&lt;&lt;	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int left = 21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int right = 11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int ans = left + right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output: “sum of left and right is:”, ans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Lucida Sans"/>
                <a:ea typeface="Lucida Sans"/>
                <a:cs typeface="Lucida Sans"/>
                <a:sym typeface="Lucida Sans"/>
              </a:rPr>
              <a:t>exit : 0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latin typeface="Lucida Sans"/>
                <a:ea typeface="Lucida Sans"/>
                <a:cs typeface="Lucida Sans"/>
                <a:sym typeface="Lucida Sans"/>
              </a:rPr>
              <a:t>&gt;&gt;</a:t>
            </a:r>
            <a:endParaRPr sz="18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/>
              <a:t>Lexer output-</a:t>
            </a:r>
            <a:endParaRPr sz="27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1  MAIN_FUN       10  VARIABLE       19  OUTPUT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2  PTR_OP            11  =                   20  :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3  INT                  12  D                   21  STRING_LITERAL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4  FUN_ST          13  INT                22  ,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5  INT                  14  VARIABLE       23  VARIABLE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6  VARIABLE         15  =                   24  EXIT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7  =                      16  VARIABLE      25  :  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8  D                     17  ADD_OP         26  D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dirty="0">
                <a:latin typeface="Lucida Sans"/>
                <a:ea typeface="Lucida Sans"/>
                <a:cs typeface="Lucida Sans"/>
                <a:sym typeface="Lucida Sans"/>
              </a:rPr>
              <a:t>9  INT                  18  VARIABLE       27 FUN_EN</a:t>
            </a:r>
            <a:endParaRPr sz="13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Old Standard TT</vt:lpstr>
      <vt:lpstr>Roboto</vt:lpstr>
      <vt:lpstr>Lucida Sans</vt:lpstr>
      <vt:lpstr>Arial</vt:lpstr>
      <vt:lpstr>Paperback</vt:lpstr>
      <vt:lpstr>CoPro: Lexical Analyzer</vt:lpstr>
      <vt:lpstr>Lexical Analysis</vt:lpstr>
      <vt:lpstr>Lexer</vt:lpstr>
      <vt:lpstr>Implementation</vt:lpstr>
      <vt:lpstr>Implementation</vt:lpstr>
      <vt:lpstr>Test cases and Outputs</vt:lpstr>
      <vt:lpstr>PowerPoint Presentation</vt:lpstr>
      <vt:lpstr>Example- Sum of 2 Integers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CoPro: Lexical Analyzer</dc:title>
  <cp:lastModifiedBy>Yagnavalkya Gyara</cp:lastModifiedBy>
  <cp:revision>2</cp:revision>
  <dcterms:modified xsi:type="dcterms:W3CDTF">2022-09-16T12:47:53Z</dcterms:modified>
</cp:coreProperties>
</file>