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  <p:sldMasterId id="2147483702" r:id="rId4"/>
    <p:sldMasterId id="2147483704" r:id="rId5"/>
    <p:sldMasterId id="2147483715" r:id="rId6"/>
  </p:sldMasterIdLst>
  <p:notesMasterIdLst>
    <p:notesMasterId r:id="rId19"/>
  </p:notesMasterIdLst>
  <p:sldIdLst>
    <p:sldId id="428" r:id="rId7"/>
    <p:sldId id="429" r:id="rId8"/>
    <p:sldId id="430" r:id="rId9"/>
    <p:sldId id="431" r:id="rId10"/>
    <p:sldId id="438" r:id="rId11"/>
    <p:sldId id="432" r:id="rId12"/>
    <p:sldId id="433" r:id="rId13"/>
    <p:sldId id="434" r:id="rId14"/>
    <p:sldId id="435" r:id="rId15"/>
    <p:sldId id="436" r:id="rId16"/>
    <p:sldId id="437" r:id="rId17"/>
    <p:sldId id="4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48E6F5-EA10-4D3E-A91B-5B1A0B5346A3}">
          <p14:sldIdLst>
            <p14:sldId id="428"/>
            <p14:sldId id="429"/>
            <p14:sldId id="430"/>
            <p14:sldId id="431"/>
            <p14:sldId id="438"/>
            <p14:sldId id="432"/>
            <p14:sldId id="433"/>
            <p14:sldId id="434"/>
            <p14:sldId id="435"/>
            <p14:sldId id="436"/>
            <p14:sldId id="437"/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FF"/>
    <a:srgbClr val="F2F2F2"/>
    <a:srgbClr val="06457A"/>
    <a:srgbClr val="CCCCCC"/>
    <a:srgbClr val="ED7D31"/>
    <a:srgbClr val="65A9DC"/>
    <a:srgbClr val="E7E6E6"/>
    <a:srgbClr val="F85100"/>
    <a:srgbClr val="008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2957" autoAdjust="0"/>
    <p:restoredTop sz="92606" autoAdjust="0"/>
  </p:normalViewPr>
  <p:slideViewPr>
    <p:cSldViewPr snapToGrid="0">
      <p:cViewPr varScale="1">
        <p:scale>
          <a:sx n="89" d="100"/>
          <a:sy n="89" d="100"/>
        </p:scale>
        <p:origin x="1166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916C4-41CB-46DA-82DB-AE0C070DDAA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8DEAC-6516-48D2-ABFC-54C8FF949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8DEAC-6516-48D2-ABFC-54C8FF949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485" y="2990925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defRPr sz="2100" baseline="0">
                <a:solidFill>
                  <a:schemeClr val="bg1"/>
                </a:solidFill>
                <a:latin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28pt Light Title of Presentation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1643"/>
            <a:ext cx="8440283" cy="123381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900" baseline="0">
                <a:solidFill>
                  <a:schemeClr val="bg1"/>
                </a:solidFill>
                <a:latin typeface="Intel Clear" panose="020B0604020203020204" pitchFamily="34" charset="0"/>
                <a:cs typeface="Intel Clear" panose="020B0604020203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98" y="6365954"/>
            <a:ext cx="57708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342900"/>
            <a:r>
              <a:rPr lang="en-US" sz="600" dirty="0" smtClean="0">
                <a:solidFill>
                  <a:srgbClr val="8DC8E8"/>
                </a:solidFill>
                <a:cs typeface="Neo Sans Intel"/>
              </a:rPr>
              <a:t>Intel Confidential</a:t>
            </a:r>
          </a:p>
        </p:txBody>
      </p:sp>
      <p:pic>
        <p:nvPicPr>
          <p:cNvPr id="13" name="Picture 12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9" y="5385919"/>
            <a:ext cx="1900360" cy="1465441"/>
          </a:xfrm>
          <a:prstGeom prst="rect">
            <a:avLst/>
          </a:prstGeom>
        </p:spPr>
      </p:pic>
      <p:pic>
        <p:nvPicPr>
          <p:cNvPr id="8" name="Picture 7" descr="int_lookins_hrz_rgb_wht_24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6" y="979959"/>
            <a:ext cx="2117848" cy="6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43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6397439"/>
            <a:ext cx="12192000" cy="460573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60"/>
            <a:ext cx="10363200" cy="1362075"/>
          </a:xfrm>
        </p:spPr>
        <p:txBody>
          <a:bodyPr anchor="b" anchorCtr="0">
            <a:normAutofit/>
          </a:bodyPr>
          <a:lstStyle>
            <a:lvl1pPr algn="l">
              <a:defRPr sz="21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44"/>
            <a:ext cx="103632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9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1F90608-CBB6-43C7-847A-28D630F7EED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582400" y="6489711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129" y="6464311"/>
            <a:ext cx="465456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0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6397439"/>
            <a:ext cx="12192000" cy="460573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rmAutofit/>
          </a:bodyPr>
          <a:lstStyle>
            <a:lvl1pPr algn="l">
              <a:defRPr sz="21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200"/>
            <a:ext cx="103632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9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1F90608-CBB6-43C7-847A-28D630F7EED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582400" y="6489711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129" y="6464311"/>
            <a:ext cx="465456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77" y="2500184"/>
            <a:ext cx="3008851" cy="18491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7495" y="6365954"/>
            <a:ext cx="124072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342900"/>
            <a:r>
              <a:rPr lang="en-US" sz="600" dirty="0" smtClean="0">
                <a:solidFill>
                  <a:srgbClr val="8DC8E8"/>
                </a:solidFill>
                <a:cs typeface="Neo Sans Intel"/>
              </a:rPr>
              <a:t>Intel Confidential — Do Not Forward</a:t>
            </a:r>
          </a:p>
        </p:txBody>
      </p:sp>
    </p:spTree>
    <p:extLst>
      <p:ext uri="{BB962C8B-B14F-4D97-AF65-F5344CB8AC3E}">
        <p14:creationId xmlns:p14="http://schemas.microsoft.com/office/powerpoint/2010/main" val="784064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1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2850" b="1" i="0" cap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3"/>
            <a:ext cx="10970683" cy="4570411"/>
          </a:xfrm>
        </p:spPr>
        <p:txBody>
          <a:bodyPr/>
          <a:lstStyle>
            <a:lvl1pPr marL="0" marR="0" indent="0" algn="l" defTabSz="4570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  <a:lvl2pPr>
              <a:defRPr lang="en-US" sz="1900" kern="1200" baseline="0" dirty="0" err="1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374" indent="-228552">
              <a:defRPr lang="en-US" sz="190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4570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lvl="1"/>
            <a:r>
              <a:rPr lang="en-US" dirty="0" err="1" smtClean="0"/>
              <a:t>18pt</a:t>
            </a:r>
            <a:r>
              <a:rPr lang="en-US" dirty="0" smtClean="0"/>
              <a:t> Intel Clear bullet one</a:t>
            </a:r>
          </a:p>
          <a:p>
            <a:pPr marL="571374" lvl="2" indent="-228552" algn="l" defTabSz="457095" rtl="0" eaLnBrk="1" latinLnBrk="0" hangingPunct="1">
              <a:spcBef>
                <a:spcPts val="800"/>
              </a:spcBef>
              <a:buFont typeface="Wingdings" charset="2"/>
              <a:buChar char="§"/>
            </a:pPr>
            <a:r>
              <a:rPr lang="en-US" dirty="0" err="1" smtClean="0"/>
              <a:t>18pt</a:t>
            </a:r>
            <a:r>
              <a:rPr lang="en-US" dirty="0" smtClean="0"/>
              <a:t> Intel Clear sub-bullet</a:t>
            </a:r>
          </a:p>
          <a:p>
            <a:pPr lvl="3"/>
            <a:r>
              <a:rPr lang="en-US" dirty="0" err="1" smtClean="0"/>
              <a:t>16pt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68569" tIns="34290" rIns="68569" bIns="34290"/>
          <a:lstStyle/>
          <a:p>
            <a:fld id="{BA0631BB-3891-4A35-A9E3-B3A41DA1AB9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F2C-DC8C-4376-961C-1A09E3E291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9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485" y="2990925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defRPr sz="2100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Title of Presentation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1643"/>
            <a:ext cx="8440283" cy="123381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900" baseline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99" y="6365954"/>
            <a:ext cx="59792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14350"/>
            <a:r>
              <a:rPr lang="en-US" sz="600" dirty="0">
                <a:solidFill>
                  <a:srgbClr val="8DC8E8"/>
                </a:solidFill>
                <a:cs typeface="Neo Sans Intel"/>
              </a:rPr>
              <a:t>Intel Confidential </a:t>
            </a:r>
          </a:p>
        </p:txBody>
      </p:sp>
      <p:pic>
        <p:nvPicPr>
          <p:cNvPr id="8" name="Picture 7" descr="int_lookins_hrz_rgb_wht_24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6" y="1930034"/>
            <a:ext cx="2626568" cy="772652"/>
          </a:xfrm>
          <a:prstGeom prst="rect">
            <a:avLst/>
          </a:prstGeom>
        </p:spPr>
      </p:pic>
      <p:pic>
        <p:nvPicPr>
          <p:cNvPr id="10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68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485" y="3140907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defRPr sz="2100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Title of Presentation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830947"/>
            <a:ext cx="8440283" cy="123381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900" baseline="0">
                <a:solidFill>
                  <a:srgbClr val="FFDA00"/>
                </a:solidFill>
                <a:latin typeface="Neo Sans Intel Medium"/>
                <a:cs typeface="Neo Sans Intel Medium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Subhead, Date, Etc.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-9961" y="-14659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 defTabSz="51435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499" y="6365954"/>
            <a:ext cx="59792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14350"/>
            <a:r>
              <a:rPr lang="en-US" sz="600" dirty="0">
                <a:solidFill>
                  <a:srgbClr val="8DC8E8"/>
                </a:solidFill>
                <a:cs typeface="Neo Sans Intel"/>
              </a:rPr>
              <a:t>Intel Confidential </a:t>
            </a:r>
          </a:p>
        </p:txBody>
      </p:sp>
      <p:pic>
        <p:nvPicPr>
          <p:cNvPr id="7" name="Picture 6" descr="int_lookins_hrz_rgb_wht_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367" y="1722459"/>
            <a:ext cx="1669492" cy="10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4460"/>
            <a:ext cx="10972800" cy="988747"/>
          </a:xfrm>
        </p:spPr>
        <p:txBody>
          <a:bodyPr>
            <a:normAutofit/>
          </a:bodyPr>
          <a:lstStyle>
            <a:lvl1pPr>
              <a:defRPr sz="2100" baseline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8324-709F-4E67-8674-70BDB4F790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7495" y="1600203"/>
            <a:ext cx="10889396" cy="46265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Bulle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4460"/>
            <a:ext cx="10972800" cy="988747"/>
          </a:xfrm>
        </p:spPr>
        <p:txBody>
          <a:bodyPr>
            <a:normAutofit/>
          </a:bodyPr>
          <a:lstStyle>
            <a:lvl1pPr>
              <a:defRPr sz="2100" baseline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3"/>
            <a:ext cx="10972800" cy="4625132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en-US" dirty="0" smtClean="0"/>
              <a:t>18pt Medium Sub Line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8324-709F-4E67-8674-70BDB4F790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marL="0" marR="0" indent="0" algn="l" defTabSz="34289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100" b="0" i="0" u="none" strike="noStrike" baseline="0" smtClean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 anchorCtr="0"/>
          <a:lstStyle>
            <a:lvl1pPr marL="129776" indent="-129776">
              <a:lnSpc>
                <a:spcPct val="90000"/>
              </a:lnSpc>
              <a:defRPr sz="3300" baseline="0">
                <a:solidFill>
                  <a:schemeClr val="accent2"/>
                </a:solidFill>
                <a:latin typeface="Neo Sans Intel Light"/>
                <a:cs typeface="Neo Sans Intel Light"/>
              </a:defRPr>
            </a:lvl1pPr>
            <a:lvl2pPr marL="300030" indent="-169064">
              <a:buFont typeface="Lucida Grande"/>
              <a:buChar char="−"/>
              <a:defRPr sz="900">
                <a:latin typeface="Neo Sans Intel Medium"/>
                <a:cs typeface="Neo Sans Intel Medium"/>
              </a:defRPr>
            </a:lvl2pPr>
            <a:lvl3pPr marL="514337" indent="-171446">
              <a:defRPr sz="825"/>
            </a:lvl3pPr>
            <a:lvl4pPr>
              <a:defRPr sz="825"/>
            </a:lvl4pPr>
            <a:lvl5pPr>
              <a:defRPr sz="750"/>
            </a:lvl5pPr>
          </a:lstStyle>
          <a:p>
            <a:pPr lvl="0"/>
            <a:r>
              <a:rPr lang="en-US" dirty="0" smtClean="0"/>
              <a:t>44pt Light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8324-709F-4E67-8674-70BDB4F790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6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485" y="3140907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defRPr sz="2100" baseline="0">
                <a:solidFill>
                  <a:schemeClr val="bg1"/>
                </a:solidFill>
                <a:latin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28pt Light Title of Presentation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830947"/>
            <a:ext cx="8440283" cy="123381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900" baseline="0">
                <a:solidFill>
                  <a:srgbClr val="FFDA00"/>
                </a:solidFill>
                <a:latin typeface="Intel Clear" panose="020B0604020203020204" pitchFamily="34" charset="0"/>
                <a:cs typeface="Intel Clear" panose="020B0604020203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Subhead, Date, Etc.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-9961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495" y="6365954"/>
            <a:ext cx="124072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342900"/>
            <a:r>
              <a:rPr lang="en-US" sz="600" dirty="0" smtClean="0">
                <a:solidFill>
                  <a:srgbClr val="8DC8E8"/>
                </a:solidFill>
                <a:cs typeface="Neo Sans Intel"/>
              </a:rPr>
              <a:t>Intel Confidential — Do Not Forward</a:t>
            </a:r>
          </a:p>
        </p:txBody>
      </p:sp>
      <p:pic>
        <p:nvPicPr>
          <p:cNvPr id="7" name="Picture 6" descr="int_lookins_hrz_rgb_wht_24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594367" y="1722458"/>
            <a:ext cx="1669492" cy="10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7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4" y="3681561"/>
            <a:ext cx="10960101" cy="2352783"/>
          </a:xfrm>
        </p:spPr>
        <p:txBody>
          <a:bodyPr anchor="t" anchorCtr="0"/>
          <a:lstStyle>
            <a:lvl1pPr marL="129776" indent="-129776">
              <a:defRPr sz="2700" baseline="0">
                <a:solidFill>
                  <a:schemeClr val="accent1"/>
                </a:solidFill>
                <a:latin typeface="Neo Sans Intel Light"/>
                <a:cs typeface="Neo Sans Intel Light"/>
              </a:defRPr>
            </a:lvl1pPr>
            <a:lvl2pPr marL="0" indent="0">
              <a:buFont typeface="Lucida Grande"/>
              <a:buNone/>
              <a:defRPr sz="900">
                <a:solidFill>
                  <a:schemeClr val="accent2"/>
                </a:solidFill>
                <a:latin typeface="Neo Sans Intel Medium"/>
                <a:cs typeface="Neo Sans Intel Medium"/>
              </a:defRPr>
            </a:lvl2pPr>
            <a:lvl3pPr marL="514337" indent="-171446"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1"/>
            <a:r>
              <a:rPr lang="en-US" dirty="0" smtClean="0"/>
              <a:t>12 point medium subhead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8324-709F-4E67-8674-70BDB4F790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2638"/>
            <a:ext cx="10972800" cy="2844173"/>
          </a:xfrm>
        </p:spPr>
        <p:txBody>
          <a:bodyPr anchor="b" anchorCtr="0"/>
          <a:lstStyle/>
          <a:p>
            <a:pPr lvl="0"/>
            <a:r>
              <a:rPr lang="en-US" dirty="0" smtClean="0"/>
              <a:t>28pt Light Text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63"/>
            <a:ext cx="3860800" cy="365125"/>
          </a:xfrm>
        </p:spPr>
        <p:txBody>
          <a:bodyPr/>
          <a:lstStyle/>
          <a:p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7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7" y="1600200"/>
            <a:ext cx="5376828" cy="4615760"/>
          </a:xfrm>
        </p:spPr>
        <p:txBody>
          <a:bodyPr/>
          <a:lstStyle>
            <a:lvl1pPr>
              <a:lnSpc>
                <a:spcPct val="110000"/>
              </a:lnSpc>
              <a:defRPr sz="135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967" y="1600200"/>
            <a:ext cx="5262444" cy="4615760"/>
          </a:xfrm>
        </p:spPr>
        <p:txBody>
          <a:bodyPr/>
          <a:lstStyle>
            <a:lvl1pPr>
              <a:lnSpc>
                <a:spcPct val="110000"/>
              </a:lnSpc>
              <a:defRPr sz="135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8324-709F-4E67-8674-70BDB4F790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9" y="1600200"/>
            <a:ext cx="3610937" cy="4615760"/>
          </a:xfrm>
        </p:spPr>
        <p:txBody>
          <a:bodyPr/>
          <a:lstStyle>
            <a:lvl1pPr>
              <a:lnSpc>
                <a:spcPct val="110000"/>
              </a:lnSpc>
              <a:defRPr sz="135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48280" y="1600200"/>
            <a:ext cx="3534120" cy="4615760"/>
          </a:xfrm>
        </p:spPr>
        <p:txBody>
          <a:bodyPr/>
          <a:lstStyle>
            <a:lvl1pPr>
              <a:lnSpc>
                <a:spcPct val="110000"/>
              </a:lnSpc>
              <a:defRPr sz="135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8324-709F-4E67-8674-70BDB4F790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328949" y="1600200"/>
            <a:ext cx="3610937" cy="4615760"/>
          </a:xfrm>
        </p:spPr>
        <p:txBody>
          <a:bodyPr/>
          <a:lstStyle>
            <a:lvl1pPr>
              <a:lnSpc>
                <a:spcPct val="110000"/>
              </a:lnSpc>
              <a:defRPr sz="135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8324-709F-4E67-8674-70BDB4F790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8324-709F-4E67-8674-70BDB4F790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6397439"/>
            <a:ext cx="12192000" cy="460573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 defTabSz="51435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60"/>
            <a:ext cx="10363200" cy="1362075"/>
          </a:xfrm>
        </p:spPr>
        <p:txBody>
          <a:bodyPr anchor="b" anchorCtr="0">
            <a:normAutofit/>
          </a:bodyPr>
          <a:lstStyle>
            <a:lvl1pPr algn="l">
              <a:defRPr sz="21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44"/>
            <a:ext cx="103632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9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08324-709F-4E67-8674-70BDB4F79015}" type="slidenum">
              <a:rPr lang="en-US" smtClean="0">
                <a:solidFill>
                  <a:srgbClr val="0071C5"/>
                </a:solidFill>
              </a:rPr>
              <a:pPr/>
              <a:t>‹#›</a:t>
            </a:fld>
            <a:endParaRPr lang="en-US">
              <a:solidFill>
                <a:srgbClr val="0071C5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582400" y="6489711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129" y="6464312"/>
            <a:ext cx="465456" cy="3048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7499" y="6365954"/>
            <a:ext cx="59792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14350"/>
            <a:r>
              <a:rPr lang="en-US" sz="600" dirty="0">
                <a:solidFill>
                  <a:srgbClr val="8DC8E8"/>
                </a:solidFill>
                <a:cs typeface="Neo Sans Intel"/>
              </a:rPr>
              <a:t>Intel Confidential </a:t>
            </a:r>
          </a:p>
        </p:txBody>
      </p:sp>
    </p:spTree>
    <p:extLst>
      <p:ext uri="{BB962C8B-B14F-4D97-AF65-F5344CB8AC3E}">
        <p14:creationId xmlns:p14="http://schemas.microsoft.com/office/powerpoint/2010/main" val="92057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6397439"/>
            <a:ext cx="12192000" cy="460573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 defTabSz="51435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rmAutofit/>
          </a:bodyPr>
          <a:lstStyle>
            <a:lvl1pPr algn="l">
              <a:defRPr sz="21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200"/>
            <a:ext cx="103632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9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08324-709F-4E67-8674-70BDB4F79015}" type="slidenum">
              <a:rPr lang="en-US" smtClean="0">
                <a:solidFill>
                  <a:srgbClr val="0071C5"/>
                </a:solidFill>
              </a:rPr>
              <a:pPr/>
              <a:t>‹#›</a:t>
            </a:fld>
            <a:endParaRPr lang="en-US">
              <a:solidFill>
                <a:srgbClr val="0071C5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582400" y="6489711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129" y="6464312"/>
            <a:ext cx="465456" cy="3048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7499" y="6365954"/>
            <a:ext cx="59792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14350"/>
            <a:r>
              <a:rPr lang="en-US" sz="600" dirty="0">
                <a:solidFill>
                  <a:srgbClr val="8DC8E8"/>
                </a:solidFill>
                <a:cs typeface="Neo Sans Intel"/>
              </a:rPr>
              <a:t>Intel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3359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77" y="2500184"/>
            <a:ext cx="3008851" cy="18491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7499" y="6365954"/>
            <a:ext cx="59792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14350"/>
            <a:r>
              <a:rPr lang="en-US" sz="600" dirty="0">
                <a:solidFill>
                  <a:srgbClr val="8DC8E8"/>
                </a:solidFill>
                <a:cs typeface="Neo Sans Intel"/>
              </a:rPr>
              <a:t>Intel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5279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3"/>
            <a:ext cx="10970683" cy="4570411"/>
          </a:xfrm>
        </p:spPr>
        <p:txBody>
          <a:bodyPr/>
          <a:lstStyle>
            <a:lvl1pPr marL="0" marR="0" indent="0" algn="l" defTabSz="25716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  <a:lvl2pPr>
              <a:defRPr lang="en-US" sz="1050" kern="1200" baseline="0" dirty="0" err="1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321461" indent="-128585">
              <a:defRPr lang="en-US" sz="105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25716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lvl="1"/>
            <a:r>
              <a:rPr lang="en-US" dirty="0" err="1" smtClean="0"/>
              <a:t>18pt</a:t>
            </a:r>
            <a:r>
              <a:rPr lang="en-US" dirty="0" smtClean="0"/>
              <a:t> Intel Clear bullet one</a:t>
            </a:r>
          </a:p>
          <a:p>
            <a:pPr marL="321461" lvl="2" indent="-128585" algn="l" defTabSz="257169" rtl="0" eaLnBrk="1" latinLnBrk="0" hangingPunct="1">
              <a:spcBef>
                <a:spcPts val="450"/>
              </a:spcBef>
              <a:buFont typeface="Wingdings" charset="2"/>
              <a:buChar char="§"/>
            </a:pPr>
            <a:r>
              <a:rPr lang="en-US" dirty="0" err="1" smtClean="0"/>
              <a:t>18pt</a:t>
            </a:r>
            <a:r>
              <a:rPr lang="en-US" dirty="0" smtClean="0"/>
              <a:t> Intel Clear sub-bullet</a:t>
            </a:r>
          </a:p>
          <a:p>
            <a:pPr lvl="3"/>
            <a:r>
              <a:rPr lang="en-US" dirty="0" err="1" smtClean="0"/>
              <a:t>16pt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78D4-4503-4DF7-BA34-79A2B6907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006275" y="6605447"/>
            <a:ext cx="3860800" cy="364067"/>
          </a:xfrm>
          <a:prstGeom prst="rect">
            <a:avLst/>
          </a:prstGeom>
        </p:spPr>
        <p:txBody>
          <a:bodyPr lIns="51435" tIns="25718" rIns="51435" bIns="25718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/>
                </a:solidFill>
                <a:latin typeface="Intel Clear" panose="020B06040202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smtClean="0">
                <a:solidFill>
                  <a:prstClr val="white"/>
                </a:solidFill>
              </a:rPr>
              <a:t>Intel  Confidential</a:t>
            </a:r>
            <a:endParaRPr lang="en-US" sz="82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intel_rgb_1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290602" y="178130"/>
            <a:ext cx="878137" cy="507670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50959" y="3055809"/>
            <a:ext cx="10322983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238251" y="1440097"/>
            <a:ext cx="10339916" cy="1125537"/>
          </a:xfrm>
        </p:spPr>
        <p:txBody>
          <a:bodyPr lIns="64264" tIns="32131" rIns="64264" bIns="32131"/>
          <a:lstStyle>
            <a:lvl1pPr algn="r">
              <a:defRPr sz="4200">
                <a:solidFill>
                  <a:srgbClr val="0860A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24"/>
          <p:cNvSpPr txBox="1">
            <a:spLocks noChangeArrowheads="1"/>
          </p:cNvSpPr>
          <p:nvPr/>
        </p:nvSpPr>
        <p:spPr bwMode="auto">
          <a:xfrm>
            <a:off x="567379" y="6375066"/>
            <a:ext cx="5481121" cy="33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0860A8"/>
                </a:solidFill>
              </a:rPr>
              <a:t>Intel Confidential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860A8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5399324" y="6370217"/>
            <a:ext cx="6240593" cy="23083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900" dirty="0" smtClean="0">
                <a:solidFill>
                  <a:srgbClr val="0860A8"/>
                </a:solidFill>
                <a:effectLst/>
                <a:latin typeface="Neo Sans Intel" pitchFamily="34" charset="0"/>
              </a:rPr>
              <a:t>Intel Labs</a:t>
            </a:r>
            <a:endParaRPr lang="en-US" sz="900" dirty="0">
              <a:solidFill>
                <a:srgbClr val="0860A8"/>
              </a:solidFill>
              <a:effectLst/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3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4460"/>
            <a:ext cx="10972800" cy="988747"/>
          </a:xfrm>
        </p:spPr>
        <p:txBody>
          <a:bodyPr>
            <a:normAutofit/>
          </a:bodyPr>
          <a:lstStyle>
            <a:lvl1pPr>
              <a:defRPr sz="3600" baseline="0">
                <a:latin typeface="Intel Clear" panose="020B0604020203020204" pitchFamily="34" charset="0"/>
              </a:defRPr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16D8-F933-4D11-838D-4B0038F47ED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0608-CBB6-43C7-847A-28D630F7EE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7491" y="1524003"/>
            <a:ext cx="10889396" cy="47027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200">
                <a:latin typeface="Intel Clear" panose="020B0604020203020204" pitchFamily="34" charset="0"/>
              </a:defRPr>
            </a:lvl1pPr>
            <a:lvl2pPr>
              <a:defRPr sz="2000">
                <a:latin typeface="Intel Clear" panose="020B0604020203020204" pitchFamily="34" charset="0"/>
              </a:defRPr>
            </a:lvl2pPr>
            <a:lvl3pPr>
              <a:defRPr sz="1800">
                <a:latin typeface="Intel Clear" panose="020B0604020203020204" pitchFamily="34" charset="0"/>
              </a:defRPr>
            </a:lvl3pPr>
            <a:lvl4pPr>
              <a:defRPr sz="1600">
                <a:latin typeface="Intel Clear" panose="020B0604020203020204" pitchFamily="34" charset="0"/>
              </a:defRPr>
            </a:lvl4pPr>
            <a:lvl5pPr>
              <a:defRPr sz="1400">
                <a:latin typeface="Intel Clear" panose="020B0604020203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47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8275" indent="-168275">
              <a:defRPr sz="2200"/>
            </a:lvl1pPr>
            <a:lvl2pPr marL="401638" indent="-207963">
              <a:buFont typeface="Wingdings" panose="05000000000000000000" pitchFamily="2" charset="2"/>
              <a:buChar char="§"/>
              <a:defRPr sz="1800"/>
            </a:lvl2pPr>
            <a:lvl3pPr marL="569913" indent="-184150">
              <a:buFont typeface="Courier New" panose="02070309020205020404" pitchFamily="49" charset="0"/>
              <a:buChar char="o"/>
              <a:defRPr sz="1600"/>
            </a:lvl3pPr>
            <a:lvl4pPr marL="801688" indent="-223838">
              <a:defRPr sz="1400"/>
            </a:lvl4pPr>
            <a:lvl5pPr marL="969963" indent="-12700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609608" y="6356363"/>
            <a:ext cx="162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-1" y="6356363"/>
            <a:ext cx="633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14936425-28EF-4143-8322-E9E0050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16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963084" y="4406913"/>
            <a:ext cx="103632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770" tIns="25886" rIns="51770" bIns="25886" numCol="1" anchor="t" anchorCtr="0" compatLnSpc="1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 marL="0" marR="0" lvl="0" indent="0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1" i="0" u="none" strike="noStrike" kern="0" cap="all" spc="0" normalizeH="0" baseline="0" noProof="0" dirty="0" smtClean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IE" sz="2250" b="1" i="0" u="none" strike="noStrike" kern="0" cap="all" spc="0" normalizeH="0" baseline="0" noProof="0" dirty="0">
              <a:ln>
                <a:noFill/>
              </a:ln>
              <a:solidFill>
                <a:srgbClr val="0860A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23"/>
          <p:cNvSpPr>
            <a:spLocks noGrp="1"/>
          </p:cNvSpPr>
          <p:nvPr>
            <p:ph type="dt" sz="half" idx="2"/>
          </p:nvPr>
        </p:nvSpPr>
        <p:spPr>
          <a:xfrm>
            <a:off x="609608" y="6356363"/>
            <a:ext cx="162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-1" y="6356363"/>
            <a:ext cx="633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14936425-28EF-4143-8322-E9E0050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50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6835" y="157176"/>
            <a:ext cx="11214100" cy="757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88952" y="996950"/>
            <a:ext cx="5503333" cy="4992688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96950"/>
            <a:ext cx="5503333" cy="4992688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17" name="Date Placeholder 23"/>
          <p:cNvSpPr>
            <a:spLocks noGrp="1"/>
          </p:cNvSpPr>
          <p:nvPr>
            <p:ph type="dt" sz="half" idx="10"/>
          </p:nvPr>
        </p:nvSpPr>
        <p:spPr>
          <a:xfrm>
            <a:off x="609608" y="6356363"/>
            <a:ext cx="162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-1" y="6356363"/>
            <a:ext cx="633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14936425-28EF-4143-8322-E9E0050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150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13" name="Date Placeholder 23"/>
          <p:cNvSpPr>
            <a:spLocks noGrp="1"/>
          </p:cNvSpPr>
          <p:nvPr>
            <p:ph type="dt" sz="half" idx="10"/>
          </p:nvPr>
        </p:nvSpPr>
        <p:spPr>
          <a:xfrm>
            <a:off x="609608" y="6356363"/>
            <a:ext cx="162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-1" y="6356363"/>
            <a:ext cx="633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14936425-28EF-4143-8322-E9E0050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4903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2"/>
          </p:nvPr>
        </p:nvSpPr>
        <p:spPr>
          <a:xfrm>
            <a:off x="609608" y="6356363"/>
            <a:ext cx="162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-1" y="6356363"/>
            <a:ext cx="633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14936425-28EF-4143-8322-E9E0050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95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3"/>
          <p:cNvSpPr>
            <a:spLocks noGrp="1"/>
          </p:cNvSpPr>
          <p:nvPr>
            <p:ph type="dt" sz="half" idx="2"/>
          </p:nvPr>
        </p:nvSpPr>
        <p:spPr>
          <a:xfrm>
            <a:off x="609608" y="6356363"/>
            <a:ext cx="162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-1" y="6356363"/>
            <a:ext cx="633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14936425-28EF-4143-8322-E9E0050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723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23"/>
          <p:cNvSpPr>
            <a:spLocks noGrp="1"/>
          </p:cNvSpPr>
          <p:nvPr>
            <p:ph type="dt" sz="half" idx="10"/>
          </p:nvPr>
        </p:nvSpPr>
        <p:spPr>
          <a:xfrm>
            <a:off x="609608" y="6356363"/>
            <a:ext cx="162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-1" y="6356363"/>
            <a:ext cx="633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14936425-28EF-4143-8322-E9E0050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6393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IE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23"/>
          <p:cNvSpPr>
            <a:spLocks noGrp="1"/>
          </p:cNvSpPr>
          <p:nvPr>
            <p:ph type="dt" sz="half" idx="10"/>
          </p:nvPr>
        </p:nvSpPr>
        <p:spPr>
          <a:xfrm>
            <a:off x="609608" y="6356363"/>
            <a:ext cx="162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-1" y="6356363"/>
            <a:ext cx="633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14936425-28EF-4143-8322-E9E0050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827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6835" y="157176"/>
            <a:ext cx="11214100" cy="757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8953" y="996950"/>
            <a:ext cx="11209867" cy="4992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10" name="Date Placeholder 23"/>
          <p:cNvSpPr>
            <a:spLocks noGrp="1"/>
          </p:cNvSpPr>
          <p:nvPr>
            <p:ph type="dt" sz="half" idx="2"/>
          </p:nvPr>
        </p:nvSpPr>
        <p:spPr>
          <a:xfrm>
            <a:off x="609608" y="6356363"/>
            <a:ext cx="162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-1" y="6356363"/>
            <a:ext cx="633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14936425-28EF-4143-8322-E9E0050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845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itle 1"/>
          <p:cNvSpPr>
            <a:spLocks noGrp="1"/>
          </p:cNvSpPr>
          <p:nvPr>
            <p:ph type="title" orient="vert"/>
          </p:nvPr>
        </p:nvSpPr>
        <p:spPr>
          <a:xfrm>
            <a:off x="8898469" y="157176"/>
            <a:ext cx="280246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842" y="157176"/>
            <a:ext cx="820843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10" name="Date Placeholder 23"/>
          <p:cNvSpPr>
            <a:spLocks noGrp="1"/>
          </p:cNvSpPr>
          <p:nvPr>
            <p:ph type="dt" sz="half" idx="2"/>
          </p:nvPr>
        </p:nvSpPr>
        <p:spPr>
          <a:xfrm>
            <a:off x="609608" y="6356363"/>
            <a:ext cx="162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-1" y="6356363"/>
            <a:ext cx="633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14936425-28EF-4143-8322-E9E0050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19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Bulle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4460"/>
            <a:ext cx="10972800" cy="988747"/>
          </a:xfrm>
        </p:spPr>
        <p:txBody>
          <a:bodyPr>
            <a:normAutofit/>
          </a:bodyPr>
          <a:lstStyle>
            <a:lvl1pPr>
              <a:defRPr sz="2100" baseline="0">
                <a:latin typeface="Intel Clear" panose="020B0604020203020204" pitchFamily="34" charset="0"/>
              </a:defRPr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3"/>
            <a:ext cx="10972800" cy="4625132"/>
          </a:xfrm>
        </p:spPr>
        <p:txBody>
          <a:bodyPr/>
          <a:lstStyle>
            <a:lvl1pPr>
              <a:defRPr sz="1350">
                <a:latin typeface="Intel Clear" panose="020B0604020203020204" pitchFamily="34" charset="0"/>
              </a:defRPr>
            </a:lvl1pPr>
            <a:lvl2pPr>
              <a:defRPr sz="1350">
                <a:latin typeface="Intel Clear" panose="020B0604020203020204" pitchFamily="34" charset="0"/>
              </a:defRPr>
            </a:lvl2pPr>
            <a:lvl3pPr>
              <a:defRPr sz="1350">
                <a:latin typeface="Intel Clear" panose="020B0604020203020204" pitchFamily="34" charset="0"/>
              </a:defRPr>
            </a:lvl3pPr>
            <a:lvl4pPr>
              <a:defRPr>
                <a:latin typeface="Intel Clear" panose="020B0604020203020204" pitchFamily="34" charset="0"/>
              </a:defRPr>
            </a:lvl4pPr>
            <a:lvl5pPr>
              <a:defRPr>
                <a:latin typeface="Intel Clear" panose="020B0604020203020204" pitchFamily="34" charset="0"/>
              </a:defRPr>
            </a:lvl5pPr>
          </a:lstStyle>
          <a:p>
            <a:pPr lvl="0"/>
            <a:r>
              <a:rPr lang="en-US" dirty="0" smtClean="0"/>
              <a:t>18pt Medium Sub Line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16D8-F933-4D11-838D-4B0038F47ED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0608-CBB6-43C7-847A-28D630F7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599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63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4"/>
          </a:xfrm>
        </p:spPr>
        <p:txBody>
          <a:bodyPr/>
          <a:lstStyle>
            <a:lvl1pPr>
              <a:defRPr sz="3333"/>
            </a:lvl1pPr>
            <a:lvl2pPr>
              <a:defRPr sz="28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4"/>
          </a:xfrm>
        </p:spPr>
        <p:txBody>
          <a:bodyPr/>
          <a:lstStyle>
            <a:lvl1pPr>
              <a:defRPr sz="3333"/>
            </a:lvl1pPr>
            <a:lvl2pPr>
              <a:defRPr sz="28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542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38"/>
            <a:ext cx="5386917" cy="63976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4217" indent="0">
              <a:buNone/>
              <a:defRPr sz="2400" b="1"/>
            </a:lvl2pPr>
            <a:lvl3pPr marL="1088435" indent="0">
              <a:buNone/>
              <a:defRPr sz="2133" b="1"/>
            </a:lvl3pPr>
            <a:lvl4pPr marL="1632654" indent="0">
              <a:buNone/>
              <a:defRPr sz="1867" b="1"/>
            </a:lvl4pPr>
            <a:lvl5pPr marL="2176871" indent="0">
              <a:buNone/>
              <a:defRPr sz="1867" b="1"/>
            </a:lvl5pPr>
            <a:lvl6pPr marL="2721089" indent="0">
              <a:buNone/>
              <a:defRPr sz="1867" b="1"/>
            </a:lvl6pPr>
            <a:lvl7pPr marL="3265306" indent="0">
              <a:buNone/>
              <a:defRPr sz="1867" b="1"/>
            </a:lvl7pPr>
            <a:lvl8pPr marL="3809523" indent="0">
              <a:buNone/>
              <a:defRPr sz="1867" b="1"/>
            </a:lvl8pPr>
            <a:lvl9pPr marL="4353742" indent="0">
              <a:buNone/>
              <a:defRPr sz="18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38"/>
            <a:ext cx="5389033" cy="63976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4217" indent="0">
              <a:buNone/>
              <a:defRPr sz="2400" b="1"/>
            </a:lvl2pPr>
            <a:lvl3pPr marL="1088435" indent="0">
              <a:buNone/>
              <a:defRPr sz="2133" b="1"/>
            </a:lvl3pPr>
            <a:lvl4pPr marL="1632654" indent="0">
              <a:buNone/>
              <a:defRPr sz="1867" b="1"/>
            </a:lvl4pPr>
            <a:lvl5pPr marL="2176871" indent="0">
              <a:buNone/>
              <a:defRPr sz="1867" b="1"/>
            </a:lvl5pPr>
            <a:lvl6pPr marL="2721089" indent="0">
              <a:buNone/>
              <a:defRPr sz="1867" b="1"/>
            </a:lvl6pPr>
            <a:lvl7pPr marL="3265306" indent="0">
              <a:buNone/>
              <a:defRPr sz="1867" b="1"/>
            </a:lvl7pPr>
            <a:lvl8pPr marL="3809523" indent="0">
              <a:buNone/>
              <a:defRPr sz="1867" b="1"/>
            </a:lvl8pPr>
            <a:lvl9pPr marL="4353742" indent="0">
              <a:buNone/>
              <a:defRPr sz="18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9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3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35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glish-logo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1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46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0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1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5067" b="1" i="0" cap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3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100" b="0" i="0" u="none" strike="noStrike" baseline="0" smtClean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 anchorCtr="0"/>
          <a:lstStyle>
            <a:lvl1pPr marL="129779" indent="-129779">
              <a:lnSpc>
                <a:spcPct val="90000"/>
              </a:lnSpc>
              <a:defRPr sz="3300" baseline="0">
                <a:solidFill>
                  <a:schemeClr val="accent2"/>
                </a:solidFill>
                <a:latin typeface="Neo Sans Intel Light"/>
                <a:cs typeface="Neo Sans Intel Light"/>
              </a:defRPr>
            </a:lvl1pPr>
            <a:lvl2pPr marL="300038" indent="-169069">
              <a:buFont typeface="Lucida Grande"/>
              <a:buChar char="−"/>
              <a:defRPr sz="900">
                <a:latin typeface="Neo Sans Intel Medium"/>
                <a:cs typeface="Neo Sans Intel Medium"/>
              </a:defRPr>
            </a:lvl2pPr>
            <a:lvl3pPr marL="514350" indent="-171450">
              <a:defRPr sz="825"/>
            </a:lvl3pPr>
            <a:lvl4pPr>
              <a:defRPr sz="788"/>
            </a:lvl4pPr>
            <a:lvl5pPr>
              <a:defRPr sz="750"/>
            </a:lvl5pPr>
          </a:lstStyle>
          <a:p>
            <a:pPr lvl="0"/>
            <a:r>
              <a:rPr lang="en-US" dirty="0" smtClean="0"/>
              <a:t>44pt Light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16D8-F933-4D11-838D-4B0038F47ED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0608-CBB6-43C7-847A-28D630F7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017184"/>
            <a:ext cx="4453467" cy="293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12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72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4"/>
          </a:xfrm>
        </p:spPr>
        <p:txBody>
          <a:bodyPr/>
          <a:lstStyle>
            <a:lvl1pPr>
              <a:defRPr sz="3333"/>
            </a:lvl1pPr>
            <a:lvl2pPr>
              <a:defRPr sz="28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4"/>
          </a:xfrm>
        </p:spPr>
        <p:txBody>
          <a:bodyPr/>
          <a:lstStyle>
            <a:lvl1pPr>
              <a:defRPr sz="3333"/>
            </a:lvl1pPr>
            <a:lvl2pPr>
              <a:defRPr sz="28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992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38"/>
            <a:ext cx="5386917" cy="63976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4217" indent="0">
              <a:buNone/>
              <a:defRPr sz="2400" b="1"/>
            </a:lvl2pPr>
            <a:lvl3pPr marL="1088435" indent="0">
              <a:buNone/>
              <a:defRPr sz="2133" b="1"/>
            </a:lvl3pPr>
            <a:lvl4pPr marL="1632654" indent="0">
              <a:buNone/>
              <a:defRPr sz="1867" b="1"/>
            </a:lvl4pPr>
            <a:lvl5pPr marL="2176871" indent="0">
              <a:buNone/>
              <a:defRPr sz="1867" b="1"/>
            </a:lvl5pPr>
            <a:lvl6pPr marL="2721089" indent="0">
              <a:buNone/>
              <a:defRPr sz="1867" b="1"/>
            </a:lvl6pPr>
            <a:lvl7pPr marL="3265306" indent="0">
              <a:buNone/>
              <a:defRPr sz="1867" b="1"/>
            </a:lvl7pPr>
            <a:lvl8pPr marL="3809523" indent="0">
              <a:buNone/>
              <a:defRPr sz="1867" b="1"/>
            </a:lvl8pPr>
            <a:lvl9pPr marL="4353742" indent="0">
              <a:buNone/>
              <a:defRPr sz="18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38"/>
            <a:ext cx="5389033" cy="63976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4217" indent="0">
              <a:buNone/>
              <a:defRPr sz="2400" b="1"/>
            </a:lvl2pPr>
            <a:lvl3pPr marL="1088435" indent="0">
              <a:buNone/>
              <a:defRPr sz="2133" b="1"/>
            </a:lvl3pPr>
            <a:lvl4pPr marL="1632654" indent="0">
              <a:buNone/>
              <a:defRPr sz="1867" b="1"/>
            </a:lvl4pPr>
            <a:lvl5pPr marL="2176871" indent="0">
              <a:buNone/>
              <a:defRPr sz="1867" b="1"/>
            </a:lvl5pPr>
            <a:lvl6pPr marL="2721089" indent="0">
              <a:buNone/>
              <a:defRPr sz="1867" b="1"/>
            </a:lvl6pPr>
            <a:lvl7pPr marL="3265306" indent="0">
              <a:buNone/>
              <a:defRPr sz="1867" b="1"/>
            </a:lvl7pPr>
            <a:lvl8pPr marL="3809523" indent="0">
              <a:buNone/>
              <a:defRPr sz="1867" b="1"/>
            </a:lvl8pPr>
            <a:lvl9pPr marL="4353742" indent="0">
              <a:buNone/>
              <a:defRPr sz="18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5769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00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glish-logo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46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1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5067" b="1" i="0" cap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3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4" y="3681560"/>
            <a:ext cx="10960101" cy="2352783"/>
          </a:xfrm>
        </p:spPr>
        <p:txBody>
          <a:bodyPr anchor="t" anchorCtr="0"/>
          <a:lstStyle>
            <a:lvl1pPr marL="129779" indent="-129779">
              <a:defRPr sz="2700" baseline="0">
                <a:solidFill>
                  <a:schemeClr val="accent1"/>
                </a:solidFill>
                <a:latin typeface="Neo Sans Intel Light"/>
                <a:cs typeface="Neo Sans Intel Light"/>
              </a:defRPr>
            </a:lvl1pPr>
            <a:lvl2pPr marL="0" indent="0">
              <a:buFont typeface="Lucida Grande"/>
              <a:buNone/>
              <a:defRPr sz="900">
                <a:solidFill>
                  <a:schemeClr val="accent2"/>
                </a:solidFill>
                <a:latin typeface="Neo Sans Intel Medium"/>
                <a:cs typeface="Neo Sans Intel Medium"/>
              </a:defRPr>
            </a:lvl2pPr>
            <a:lvl3pPr marL="514350" indent="-171450">
              <a:defRPr sz="900"/>
            </a:lvl3pPr>
            <a:lvl4pPr>
              <a:defRPr sz="825"/>
            </a:lvl4pPr>
            <a:lvl5pPr>
              <a:defRPr sz="788"/>
            </a:lvl5pPr>
          </a:lstStyle>
          <a:p>
            <a:pPr lvl="1"/>
            <a:r>
              <a:rPr lang="en-US" dirty="0" smtClean="0"/>
              <a:t>12 point medium subhead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0608-CBB6-43C7-847A-28D630F7EED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2638"/>
            <a:ext cx="10972800" cy="2844173"/>
          </a:xfrm>
        </p:spPr>
        <p:txBody>
          <a:bodyPr anchor="b" anchorCtr="0"/>
          <a:lstStyle/>
          <a:p>
            <a:pPr lvl="0"/>
            <a:r>
              <a:rPr lang="en-US" dirty="0" smtClean="0"/>
              <a:t>28pt Light Text</a:t>
            </a:r>
          </a:p>
        </p:txBody>
      </p:sp>
    </p:spTree>
    <p:extLst>
      <p:ext uri="{BB962C8B-B14F-4D97-AF65-F5344CB8AC3E}">
        <p14:creationId xmlns:p14="http://schemas.microsoft.com/office/powerpoint/2010/main" val="248461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017184"/>
            <a:ext cx="4453467" cy="293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4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7" y="1600200"/>
            <a:ext cx="5376828" cy="4615760"/>
          </a:xfrm>
        </p:spPr>
        <p:txBody>
          <a:bodyPr/>
          <a:lstStyle>
            <a:lvl1pPr>
              <a:lnSpc>
                <a:spcPct val="110000"/>
              </a:lnSpc>
              <a:defRPr sz="135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963" y="1600200"/>
            <a:ext cx="5262444" cy="4615760"/>
          </a:xfrm>
        </p:spPr>
        <p:txBody>
          <a:bodyPr/>
          <a:lstStyle>
            <a:lvl1pPr>
              <a:lnSpc>
                <a:spcPct val="110000"/>
              </a:lnSpc>
              <a:defRPr sz="135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16D8-F933-4D11-838D-4B0038F47ED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0608-CBB6-43C7-847A-28D630F7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16D8-F933-4D11-838D-4B0038F47ED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0608-CBB6-43C7-847A-28D630F7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8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16D8-F933-4D11-838D-4B0038F47ED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0608-CBB6-43C7-847A-28D630F7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3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image" Target="../media/image13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" y="6404419"/>
            <a:ext cx="12201119" cy="456141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  <a:gd name="connsiteX0" fmla="*/ 9168064 w 9168064"/>
              <a:gd name="connsiteY0" fmla="*/ 2547 h 453595"/>
              <a:gd name="connsiteX1" fmla="*/ 8352851 w 9168064"/>
              <a:gd name="connsiteY1" fmla="*/ 0 h 453595"/>
              <a:gd name="connsiteX2" fmla="*/ 7829490 w 9168064"/>
              <a:gd name="connsiteY2" fmla="*/ 307049 h 453595"/>
              <a:gd name="connsiteX3" fmla="*/ 0 w 9168064"/>
              <a:gd name="connsiteY3" fmla="*/ 300070 h 453595"/>
              <a:gd name="connsiteX4" fmla="*/ 0 w 9168064"/>
              <a:gd name="connsiteY4" fmla="*/ 453595 h 453595"/>
              <a:gd name="connsiteX5" fmla="*/ 9162317 w 9168064"/>
              <a:gd name="connsiteY5" fmla="*/ 446616 h 453595"/>
              <a:gd name="connsiteX6" fmla="*/ 9168064 w 9168064"/>
              <a:gd name="connsiteY6" fmla="*/ 2547 h 453595"/>
              <a:gd name="connsiteX0" fmla="*/ 9168064 w 9168064"/>
              <a:gd name="connsiteY0" fmla="*/ 2547 h 456141"/>
              <a:gd name="connsiteX1" fmla="*/ 8352851 w 9168064"/>
              <a:gd name="connsiteY1" fmla="*/ 0 h 456141"/>
              <a:gd name="connsiteX2" fmla="*/ 7829490 w 9168064"/>
              <a:gd name="connsiteY2" fmla="*/ 307049 h 456141"/>
              <a:gd name="connsiteX3" fmla="*/ 0 w 9168064"/>
              <a:gd name="connsiteY3" fmla="*/ 300070 h 456141"/>
              <a:gd name="connsiteX4" fmla="*/ 0 w 9168064"/>
              <a:gd name="connsiteY4" fmla="*/ 453595 h 456141"/>
              <a:gd name="connsiteX5" fmla="*/ 9155954 w 9168064"/>
              <a:gd name="connsiteY5" fmla="*/ 456141 h 456141"/>
              <a:gd name="connsiteX6" fmla="*/ 9168064 w 9168064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7829490 w 9169169"/>
              <a:gd name="connsiteY2" fmla="*/ 307049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9" h="456141">
                <a:moveTo>
                  <a:pt x="9168064" y="2547"/>
                </a:moveTo>
                <a:lnTo>
                  <a:pt x="8352851" y="0"/>
                </a:lnTo>
                <a:lnTo>
                  <a:pt x="7829490" y="307049"/>
                </a:lnTo>
                <a:lnTo>
                  <a:pt x="0" y="300070"/>
                </a:lnTo>
                <a:lnTo>
                  <a:pt x="0" y="453595"/>
                </a:lnTo>
                <a:lnTo>
                  <a:pt x="9168679" y="456141"/>
                </a:lnTo>
                <a:cubicBezTo>
                  <a:pt x="9170595" y="308118"/>
                  <a:pt x="9166148" y="150570"/>
                  <a:pt x="9168064" y="2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9640"/>
            <a:ext cx="10972800" cy="98874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91" y="1600203"/>
            <a:ext cx="10889396" cy="46265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16pt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Neo Sans Intel"/>
              </a:defRPr>
            </a:lvl1pPr>
          </a:lstStyle>
          <a:p>
            <a:fld id="{6B2816D8-F933-4D11-838D-4B0038F47ED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Neo Sans Inte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8143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rgbClr val="FFFFFF"/>
                </a:solidFill>
                <a:latin typeface="Neo Sans Intel Light"/>
                <a:cs typeface="Neo Sans Intel Light"/>
              </a:defRPr>
            </a:lvl1pPr>
          </a:lstStyle>
          <a:p>
            <a:fld id="{E1F90608-CBB6-43C7-847A-28D630F7E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633712" y="6511703"/>
            <a:ext cx="0" cy="238125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nt_lookins_hrz_rgb_wht_24.png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11017160" y="6485478"/>
            <a:ext cx="474149" cy="2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5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26" r:id="rId14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100" kern="1200">
          <a:solidFill>
            <a:schemeClr val="accent1"/>
          </a:solidFill>
          <a:latin typeface="Intel Clear" panose="020B0604020203020204" pitchFamily="34" charset="0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ts val="900"/>
        </a:spcBef>
        <a:spcAft>
          <a:spcPts val="0"/>
        </a:spcAft>
        <a:buFont typeface="Arial"/>
        <a:buNone/>
        <a:defRPr sz="1350" b="0" kern="1200">
          <a:solidFill>
            <a:srgbClr val="0071C5"/>
          </a:solidFill>
          <a:latin typeface="Intel Clear" panose="020B0604020203020204" pitchFamily="34" charset="0"/>
          <a:ea typeface="+mn-ea"/>
          <a:cs typeface="Intel Clear" panose="020B0604020203020204" pitchFamily="34" charset="0"/>
        </a:defRPr>
      </a:lvl1pPr>
      <a:lvl2pPr marL="169069" indent="-169069" algn="l" defTabSz="342900" rtl="0" eaLnBrk="1" latinLnBrk="0" hangingPunct="1">
        <a:spcBef>
          <a:spcPts val="600"/>
        </a:spcBef>
        <a:buFont typeface="Wingdings" charset="2"/>
        <a:buChar char="§"/>
        <a:defRPr sz="1200" kern="1200" baseline="0">
          <a:solidFill>
            <a:schemeClr val="tx2"/>
          </a:solidFill>
          <a:latin typeface="Intel Clear" panose="020B0604020203020204" pitchFamily="34" charset="0"/>
          <a:ea typeface="+mn-ea"/>
          <a:cs typeface="Intel Clear" panose="020B0604020203020204" pitchFamily="34" charset="0"/>
        </a:defRPr>
      </a:lvl2pPr>
      <a:lvl3pPr marL="428625" indent="-171450" algn="l" defTabSz="342900" rtl="0" eaLnBrk="1" latinLnBrk="0" hangingPunct="1">
        <a:spcBef>
          <a:spcPts val="300"/>
        </a:spcBef>
        <a:buFont typeface="Wingdings" charset="2"/>
        <a:buChar char="§"/>
        <a:defRPr sz="1200" kern="1200">
          <a:solidFill>
            <a:schemeClr val="tx2"/>
          </a:solidFill>
          <a:latin typeface="Intel Clear" panose="020B0604020203020204" pitchFamily="34" charset="0"/>
          <a:ea typeface="+mn-ea"/>
          <a:cs typeface="Intel Clear" panose="020B0604020203020204" pitchFamily="34" charset="0"/>
        </a:defRPr>
      </a:lvl3pPr>
      <a:lvl4pPr marL="727472" indent="-171450" algn="l" defTabSz="342900" rtl="0" eaLnBrk="1" latinLnBrk="0" hangingPunct="1">
        <a:spcBef>
          <a:spcPts val="150"/>
        </a:spcBef>
        <a:buFont typeface="Arial"/>
        <a:buChar char="–"/>
        <a:defRPr sz="1200" kern="1200">
          <a:solidFill>
            <a:schemeClr val="tx2"/>
          </a:solidFill>
          <a:latin typeface="Intel Clear" panose="020B0604020203020204" pitchFamily="34" charset="0"/>
          <a:ea typeface="+mn-ea"/>
          <a:cs typeface="Intel Clear" panose="020B0604020203020204" pitchFamily="34" charset="0"/>
        </a:defRPr>
      </a:lvl4pPr>
      <a:lvl5pPr marL="989410" indent="-171450" algn="l" defTabSz="342900" rtl="0" eaLnBrk="1" latinLnBrk="0" hangingPunct="1">
        <a:spcBef>
          <a:spcPct val="20000"/>
        </a:spcBef>
        <a:buFont typeface="Arial"/>
        <a:buChar char="»"/>
        <a:defRPr sz="1050" kern="1200">
          <a:solidFill>
            <a:schemeClr val="tx2"/>
          </a:solidFill>
          <a:latin typeface="Intel Clear" panose="020B0604020203020204" pitchFamily="34" charset="0"/>
          <a:ea typeface="+mn-ea"/>
          <a:cs typeface="Intel Clear" panose="020B0604020203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7" y="6404419"/>
            <a:ext cx="12201119" cy="456141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  <a:gd name="connsiteX0" fmla="*/ 9168064 w 9168064"/>
              <a:gd name="connsiteY0" fmla="*/ 2547 h 453595"/>
              <a:gd name="connsiteX1" fmla="*/ 8352851 w 9168064"/>
              <a:gd name="connsiteY1" fmla="*/ 0 h 453595"/>
              <a:gd name="connsiteX2" fmla="*/ 7829490 w 9168064"/>
              <a:gd name="connsiteY2" fmla="*/ 307049 h 453595"/>
              <a:gd name="connsiteX3" fmla="*/ 0 w 9168064"/>
              <a:gd name="connsiteY3" fmla="*/ 300070 h 453595"/>
              <a:gd name="connsiteX4" fmla="*/ 0 w 9168064"/>
              <a:gd name="connsiteY4" fmla="*/ 453595 h 453595"/>
              <a:gd name="connsiteX5" fmla="*/ 9162317 w 9168064"/>
              <a:gd name="connsiteY5" fmla="*/ 446616 h 453595"/>
              <a:gd name="connsiteX6" fmla="*/ 9168064 w 9168064"/>
              <a:gd name="connsiteY6" fmla="*/ 2547 h 453595"/>
              <a:gd name="connsiteX0" fmla="*/ 9168064 w 9168064"/>
              <a:gd name="connsiteY0" fmla="*/ 2547 h 456141"/>
              <a:gd name="connsiteX1" fmla="*/ 8352851 w 9168064"/>
              <a:gd name="connsiteY1" fmla="*/ 0 h 456141"/>
              <a:gd name="connsiteX2" fmla="*/ 7829490 w 9168064"/>
              <a:gd name="connsiteY2" fmla="*/ 307049 h 456141"/>
              <a:gd name="connsiteX3" fmla="*/ 0 w 9168064"/>
              <a:gd name="connsiteY3" fmla="*/ 300070 h 456141"/>
              <a:gd name="connsiteX4" fmla="*/ 0 w 9168064"/>
              <a:gd name="connsiteY4" fmla="*/ 453595 h 456141"/>
              <a:gd name="connsiteX5" fmla="*/ 9155954 w 9168064"/>
              <a:gd name="connsiteY5" fmla="*/ 456141 h 456141"/>
              <a:gd name="connsiteX6" fmla="*/ 9168064 w 9168064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7829490 w 9169169"/>
              <a:gd name="connsiteY2" fmla="*/ 307049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9" h="456141">
                <a:moveTo>
                  <a:pt x="9168064" y="2547"/>
                </a:moveTo>
                <a:lnTo>
                  <a:pt x="8352851" y="0"/>
                </a:lnTo>
                <a:lnTo>
                  <a:pt x="7829490" y="307049"/>
                </a:lnTo>
                <a:lnTo>
                  <a:pt x="0" y="300070"/>
                </a:lnTo>
                <a:lnTo>
                  <a:pt x="0" y="453595"/>
                </a:lnTo>
                <a:lnTo>
                  <a:pt x="9168679" y="456141"/>
                </a:lnTo>
                <a:cubicBezTo>
                  <a:pt x="9170595" y="308118"/>
                  <a:pt x="9166148" y="150570"/>
                  <a:pt x="9168064" y="2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 defTabSz="51435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9640"/>
            <a:ext cx="10972800" cy="98874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95" y="1600203"/>
            <a:ext cx="10889396" cy="46265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16pt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Neo Sans Intel"/>
              </a:defRPr>
            </a:lvl1pPr>
          </a:lstStyle>
          <a:p>
            <a:pPr defTabSz="51435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Neo Sans Intel"/>
              </a:defRPr>
            </a:lvl1pPr>
          </a:lstStyle>
          <a:p>
            <a:pPr defTabSz="51435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8143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rgbClr val="FFFFFF"/>
                </a:solidFill>
                <a:latin typeface="Neo Sans Intel Light"/>
                <a:cs typeface="Neo Sans Intel Light"/>
              </a:defRPr>
            </a:lvl1pPr>
          </a:lstStyle>
          <a:p>
            <a:pPr defTabSz="514350"/>
            <a:fld id="{5E008324-709F-4E67-8674-70BDB4F79015}" type="slidenum">
              <a:rPr lang="en-US" smtClean="0"/>
              <a:pPr defTabSz="51435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633712" y="6511703"/>
            <a:ext cx="0" cy="238125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nt_lookins_hrz_rgb_wht_24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17160" y="6485479"/>
            <a:ext cx="474149" cy="2995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7499" y="6696349"/>
            <a:ext cx="59792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14350"/>
            <a:r>
              <a:rPr lang="en-US" sz="600" dirty="0">
                <a:solidFill>
                  <a:srgbClr val="8DC8E8"/>
                </a:solidFill>
                <a:cs typeface="Neo Sans Intel"/>
              </a:rPr>
              <a:t>Intel Confidential </a:t>
            </a:r>
          </a:p>
        </p:txBody>
      </p:sp>
    </p:spTree>
    <p:extLst>
      <p:ext uri="{BB962C8B-B14F-4D97-AF65-F5344CB8AC3E}">
        <p14:creationId xmlns:p14="http://schemas.microsoft.com/office/powerpoint/2010/main" val="77373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342892" rtl="0" eaLnBrk="1" latinLnBrk="0" hangingPunct="1">
        <a:spcBef>
          <a:spcPct val="0"/>
        </a:spcBef>
        <a:buNone/>
        <a:defRPr sz="2100" kern="1200">
          <a:solidFill>
            <a:schemeClr val="accent1"/>
          </a:solidFill>
          <a:latin typeface="Neo Sans Intel Light"/>
          <a:ea typeface="+mj-ea"/>
          <a:cs typeface="+mj-cs"/>
        </a:defRPr>
      </a:lvl1pPr>
    </p:titleStyle>
    <p:bodyStyle>
      <a:lvl1pPr marL="0" indent="0" algn="l" defTabSz="342892" rtl="0" eaLnBrk="1" latinLnBrk="0" hangingPunct="1">
        <a:spcBef>
          <a:spcPts val="900"/>
        </a:spcBef>
        <a:spcAft>
          <a:spcPts val="0"/>
        </a:spcAft>
        <a:buFont typeface="Arial"/>
        <a:buNone/>
        <a:defRPr sz="1350" b="0" kern="1200">
          <a:solidFill>
            <a:srgbClr val="0071C5"/>
          </a:solidFill>
          <a:latin typeface="Neo Sans Intel"/>
          <a:ea typeface="+mn-ea"/>
          <a:cs typeface="Neo Sans Intel"/>
        </a:defRPr>
      </a:lvl1pPr>
      <a:lvl2pPr marL="169064" indent="-169064" algn="l" defTabSz="342892" rtl="0" eaLnBrk="1" latinLnBrk="0" hangingPunct="1">
        <a:spcBef>
          <a:spcPts val="600"/>
        </a:spcBef>
        <a:buFont typeface="Wingdings" charset="2"/>
        <a:buChar char="§"/>
        <a:defRPr sz="1200" kern="1200" baseline="0">
          <a:solidFill>
            <a:schemeClr val="tx2"/>
          </a:solidFill>
          <a:latin typeface="Neo Sans Intel"/>
          <a:ea typeface="+mn-ea"/>
          <a:cs typeface="Neo Sans Intel Medium"/>
        </a:defRPr>
      </a:lvl2pPr>
      <a:lvl3pPr marL="428615" indent="-171446" algn="l" defTabSz="342892" rtl="0" eaLnBrk="1" latinLnBrk="0" hangingPunct="1">
        <a:spcBef>
          <a:spcPts val="300"/>
        </a:spcBef>
        <a:buFont typeface="Wingdings" charset="2"/>
        <a:buChar char="§"/>
        <a:defRPr sz="1200" kern="1200">
          <a:solidFill>
            <a:schemeClr val="tx2"/>
          </a:solidFill>
          <a:latin typeface="Neo Sans Intel"/>
          <a:ea typeface="+mn-ea"/>
          <a:cs typeface="Neo Sans Intel"/>
        </a:defRPr>
      </a:lvl3pPr>
      <a:lvl4pPr marL="727454" indent="-171446" algn="l" defTabSz="342892" rtl="0" eaLnBrk="1" latinLnBrk="0" hangingPunct="1">
        <a:spcBef>
          <a:spcPts val="150"/>
        </a:spcBef>
        <a:buFont typeface="Arial"/>
        <a:buChar char="–"/>
        <a:defRPr sz="1200" kern="1200">
          <a:solidFill>
            <a:schemeClr val="tx2"/>
          </a:solidFill>
          <a:latin typeface="Neo Sans Intel"/>
          <a:ea typeface="+mn-ea"/>
          <a:cs typeface="Neo Sans Intel"/>
        </a:defRPr>
      </a:lvl4pPr>
      <a:lvl5pPr marL="989385" indent="-171446" algn="l" defTabSz="342892" rtl="0" eaLnBrk="1" latinLnBrk="0" hangingPunct="1">
        <a:spcBef>
          <a:spcPct val="20000"/>
        </a:spcBef>
        <a:buFont typeface="Arial"/>
        <a:buChar char="»"/>
        <a:defRPr sz="1050" kern="1200">
          <a:solidFill>
            <a:schemeClr val="tx2"/>
          </a:solidFill>
          <a:latin typeface="Neo Sans Intel"/>
          <a:ea typeface="+mn-ea"/>
          <a:cs typeface="Neo Sans Intel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18"/>
          <p:cNvSpPr>
            <a:spLocks noChangeArrowheads="1"/>
          </p:cNvSpPr>
          <p:nvPr/>
        </p:nvSpPr>
        <p:spPr bwMode="hidden">
          <a:xfrm>
            <a:off x="0" y="6035688"/>
            <a:ext cx="12192000" cy="822325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 sz="1013"/>
          </a:p>
        </p:txBody>
      </p:sp>
      <p:pic>
        <p:nvPicPr>
          <p:cNvPr id="6151" name="Picture 7" descr="intel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11089160" y="6234815"/>
            <a:ext cx="1046349" cy="563810"/>
          </a:xfrm>
          <a:prstGeom prst="rect">
            <a:avLst/>
          </a:prstGeom>
          <a:noFill/>
        </p:spPr>
      </p:pic>
      <p:sp>
        <p:nvSpPr>
          <p:cNvPr id="15" name="Rectangle 24"/>
          <p:cNvSpPr txBox="1">
            <a:spLocks noChangeArrowheads="1"/>
          </p:cNvSpPr>
          <p:nvPr/>
        </p:nvSpPr>
        <p:spPr bwMode="auto">
          <a:xfrm>
            <a:off x="3433298" y="6149453"/>
            <a:ext cx="4718463" cy="33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63" dirty="0" smtClean="0"/>
              <a:t>Intel Confidential</a:t>
            </a:r>
            <a:endParaRPr kumimoji="0" lang="en-US" sz="56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3" y="996950"/>
            <a:ext cx="11209867" cy="49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6835" y="157176"/>
            <a:ext cx="112141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1322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-1" y="6356363"/>
            <a:ext cx="633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14936425-28EF-4143-8322-E9E0050A02F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Box 54"/>
          <p:cNvSpPr txBox="1">
            <a:spLocks noChangeArrowheads="1"/>
          </p:cNvSpPr>
          <p:nvPr/>
        </p:nvSpPr>
        <p:spPr bwMode="auto">
          <a:xfrm>
            <a:off x="8312732" y="6386601"/>
            <a:ext cx="2660069" cy="17896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563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o Sans Intel" pitchFamily="34" charset="0"/>
                <a:ea typeface="+mn-ea"/>
                <a:cs typeface="+mn-cs"/>
              </a:rPr>
              <a:t>Intel Labs</a:t>
            </a:r>
            <a:endParaRPr lang="en-US" sz="563" dirty="0">
              <a:solidFill>
                <a:schemeClr val="bg1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75" b="1">
          <a:solidFill>
            <a:srgbClr val="0860A8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75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75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75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75" b="1">
          <a:solidFill>
            <a:schemeClr val="tx2"/>
          </a:solidFill>
          <a:latin typeface="Verdana" pitchFamily="34" charset="0"/>
          <a:cs typeface="Arial" charset="0"/>
        </a:defRPr>
      </a:lvl5pPr>
      <a:lvl6pPr marL="2571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75" b="1">
          <a:solidFill>
            <a:schemeClr val="tx2"/>
          </a:solidFill>
          <a:latin typeface="Verdana" pitchFamily="34" charset="0"/>
          <a:cs typeface="Arial" charset="0"/>
        </a:defRPr>
      </a:lvl6pPr>
      <a:lvl7pPr marL="51435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75" b="1">
          <a:solidFill>
            <a:schemeClr val="tx2"/>
          </a:solidFill>
          <a:latin typeface="Verdana" pitchFamily="34" charset="0"/>
          <a:cs typeface="Arial" charset="0"/>
        </a:defRPr>
      </a:lvl7pPr>
      <a:lvl8pPr marL="77152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75" b="1">
          <a:solidFill>
            <a:schemeClr val="tx2"/>
          </a:solidFill>
          <a:latin typeface="Verdana" pitchFamily="34" charset="0"/>
          <a:cs typeface="Arial" charset="0"/>
        </a:defRPr>
      </a:lvl8pPr>
      <a:lvl9pPr marL="10287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75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126802" indent="-12680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rgbClr val="0860A8"/>
        </a:buClr>
        <a:buFont typeface="Wingdings" pitchFamily="2" charset="2"/>
        <a:buChar char=""/>
        <a:defRPr sz="1350">
          <a:solidFill>
            <a:schemeClr val="tx1"/>
          </a:solidFill>
          <a:latin typeface="+mj-lt"/>
          <a:ea typeface="+mn-ea"/>
          <a:cs typeface="+mn-cs"/>
        </a:defRPr>
      </a:lvl1pPr>
      <a:lvl2pPr marL="320576" indent="-12680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rgbClr val="0860A8"/>
        </a:buClr>
        <a:buChar char="–"/>
        <a:defRPr sz="1125">
          <a:solidFill>
            <a:schemeClr val="tx1"/>
          </a:solidFill>
          <a:latin typeface="+mj-lt"/>
          <a:cs typeface="+mn-cs"/>
        </a:defRPr>
      </a:lvl2pPr>
      <a:lvl3pPr marL="512564" indent="-12680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rgbClr val="0860A8"/>
        </a:buClr>
        <a:buChar char="–"/>
        <a:defRPr>
          <a:solidFill>
            <a:schemeClr val="tx1"/>
          </a:solidFill>
          <a:latin typeface="+mj-lt"/>
          <a:cs typeface="+mn-cs"/>
        </a:defRPr>
      </a:lvl3pPr>
      <a:lvl4pPr marL="711697" indent="-134839" algn="l" rtl="0" eaLnBrk="1" fontAlgn="base" hangingPunct="1">
        <a:spcBef>
          <a:spcPct val="20000"/>
        </a:spcBef>
        <a:spcAft>
          <a:spcPct val="0"/>
        </a:spcAft>
        <a:buClr>
          <a:srgbClr val="0860A8"/>
        </a:buClr>
        <a:buFont typeface="Times New Roman" pitchFamily="18" charset="0"/>
        <a:buChar char="–"/>
        <a:defRPr sz="900">
          <a:solidFill>
            <a:schemeClr val="tx1"/>
          </a:solidFill>
          <a:latin typeface="+mj-lt"/>
          <a:cs typeface="+mn-cs"/>
        </a:defRPr>
      </a:lvl4pPr>
      <a:lvl5pPr marL="971550" indent="-129481" algn="l" rtl="0" eaLnBrk="1" fontAlgn="base" hangingPunct="1">
        <a:spcBef>
          <a:spcPct val="20000"/>
        </a:spcBef>
        <a:spcAft>
          <a:spcPct val="0"/>
        </a:spcAft>
        <a:buClr>
          <a:srgbClr val="0860A8"/>
        </a:buClr>
        <a:buChar char="•"/>
        <a:defRPr sz="788">
          <a:solidFill>
            <a:schemeClr val="tx1"/>
          </a:solidFill>
          <a:effectLst/>
          <a:latin typeface="+mj-lt"/>
          <a:cs typeface="+mn-cs"/>
        </a:defRPr>
      </a:lvl5pPr>
      <a:lvl6pPr marL="1228725" indent="-129481" algn="l" rtl="0" eaLnBrk="1" fontAlgn="base" hangingPunct="1">
        <a:spcBef>
          <a:spcPct val="20000"/>
        </a:spcBef>
        <a:spcAft>
          <a:spcPct val="0"/>
        </a:spcAft>
        <a:buChar char="•"/>
        <a:defRPr sz="11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1485900" indent="-129481" algn="l" rtl="0" eaLnBrk="1" fontAlgn="base" hangingPunct="1">
        <a:spcBef>
          <a:spcPct val="20000"/>
        </a:spcBef>
        <a:spcAft>
          <a:spcPct val="0"/>
        </a:spcAft>
        <a:buChar char="•"/>
        <a:defRPr sz="11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1743075" indent="-129481" algn="l" rtl="0" eaLnBrk="1" fontAlgn="base" hangingPunct="1">
        <a:spcBef>
          <a:spcPct val="20000"/>
        </a:spcBef>
        <a:spcAft>
          <a:spcPct val="0"/>
        </a:spcAft>
        <a:buChar char="•"/>
        <a:defRPr sz="11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2000250" indent="-129481" algn="l" rtl="0" eaLnBrk="1" fontAlgn="base" hangingPunct="1">
        <a:spcBef>
          <a:spcPct val="20000"/>
        </a:spcBef>
        <a:spcAft>
          <a:spcPct val="0"/>
        </a:spcAft>
        <a:buChar char="•"/>
        <a:defRPr sz="11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7" name="Picture 9" descr="intel_rgb_100t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2787127" y="1828804"/>
            <a:ext cx="6612468" cy="2197781"/>
          </a:xfrm>
          <a:prstGeom prst="rect">
            <a:avLst/>
          </a:prstGeom>
          <a:noFill/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4162961" y="6228959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860A8"/>
                </a:solidFill>
                <a:effectLst/>
              </a:defRPr>
            </a:lvl1pPr>
          </a:lstStyle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3" b="0" i="0" u="none" strike="noStrike" kern="1200" cap="none" spc="0" normalizeH="0" baseline="0" noProof="0" dirty="0" smtClean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Intel Confidential</a:t>
            </a:r>
            <a:endParaRPr kumimoji="0" lang="en-US" sz="563" b="0" i="0" u="none" strike="noStrike" kern="1200" cap="none" spc="0" normalizeH="0" baseline="0" noProof="0" dirty="0">
              <a:ln>
                <a:noFill/>
              </a:ln>
              <a:solidFill>
                <a:srgbClr val="0860A8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3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Verdana" pitchFamily="34" charset="0"/>
          <a:cs typeface="Arial" charset="0"/>
        </a:defRPr>
      </a:lvl5pPr>
      <a:lvl6pPr marL="2571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Verdana" pitchFamily="34" charset="0"/>
          <a:cs typeface="Arial" charset="0"/>
        </a:defRPr>
      </a:lvl6pPr>
      <a:lvl7pPr marL="51435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Verdana" pitchFamily="34" charset="0"/>
          <a:cs typeface="Arial" charset="0"/>
        </a:defRPr>
      </a:lvl7pPr>
      <a:lvl8pPr marL="77152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Verdana" pitchFamily="34" charset="0"/>
          <a:cs typeface="Arial" charset="0"/>
        </a:defRPr>
      </a:lvl8pPr>
      <a:lvl9pPr marL="10287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126802" indent="-12680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1575">
          <a:solidFill>
            <a:schemeClr val="tx1"/>
          </a:solidFill>
          <a:latin typeface="+mn-lt"/>
          <a:ea typeface="+mn-ea"/>
          <a:cs typeface="+mn-cs"/>
        </a:defRPr>
      </a:lvl1pPr>
      <a:lvl2pPr marL="320576" indent="-12680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1350">
          <a:solidFill>
            <a:schemeClr val="tx1"/>
          </a:solidFill>
          <a:latin typeface="+mn-lt"/>
          <a:cs typeface="+mn-cs"/>
        </a:defRPr>
      </a:lvl2pPr>
      <a:lvl3pPr marL="514350" indent="-12680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1238">
          <a:solidFill>
            <a:schemeClr val="tx1"/>
          </a:solidFill>
          <a:latin typeface="+mn-lt"/>
          <a:cs typeface="+mn-cs"/>
        </a:defRPr>
      </a:lvl3pPr>
      <a:lvl4pPr marL="777776" indent="-134839" algn="l" rtl="0" eaLnBrk="1" fontAlgn="base" hangingPunct="1">
        <a:spcBef>
          <a:spcPct val="20000"/>
        </a:spcBef>
        <a:spcAft>
          <a:spcPct val="0"/>
        </a:spcAft>
        <a:buChar char="–"/>
        <a:defRPr sz="11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4pPr>
      <a:lvl5pPr marL="971550" indent="-129481" algn="l" rtl="0" eaLnBrk="1" fontAlgn="base" hangingPunct="1">
        <a:spcBef>
          <a:spcPct val="20000"/>
        </a:spcBef>
        <a:spcAft>
          <a:spcPct val="0"/>
        </a:spcAft>
        <a:buChar char="•"/>
        <a:defRPr sz="11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5pPr>
      <a:lvl6pPr marL="1228725" indent="-129481" algn="l" rtl="0" eaLnBrk="1" fontAlgn="base" hangingPunct="1">
        <a:spcBef>
          <a:spcPct val="20000"/>
        </a:spcBef>
        <a:spcAft>
          <a:spcPct val="0"/>
        </a:spcAft>
        <a:buChar char="•"/>
        <a:defRPr sz="11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1485900" indent="-129481" algn="l" rtl="0" eaLnBrk="1" fontAlgn="base" hangingPunct="1">
        <a:spcBef>
          <a:spcPct val="20000"/>
        </a:spcBef>
        <a:spcAft>
          <a:spcPct val="0"/>
        </a:spcAft>
        <a:buChar char="•"/>
        <a:defRPr sz="11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1743075" indent="-129481" algn="l" rtl="0" eaLnBrk="1" fontAlgn="base" hangingPunct="1">
        <a:spcBef>
          <a:spcPct val="20000"/>
        </a:spcBef>
        <a:spcAft>
          <a:spcPct val="0"/>
        </a:spcAft>
        <a:buChar char="•"/>
        <a:defRPr sz="11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2000250" indent="-129481" algn="l" rtl="0" eaLnBrk="1" fontAlgn="base" hangingPunct="1">
        <a:spcBef>
          <a:spcPct val="20000"/>
        </a:spcBef>
        <a:spcAft>
          <a:spcPct val="0"/>
        </a:spcAft>
        <a:buChar char="•"/>
        <a:defRPr sz="11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5" y="381005"/>
            <a:ext cx="11214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521" tIns="54763" rIns="109521" bIns="54763" anchor="ctr" anchorCtr="1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3867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8951" y="1793884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765" tIns="54385" rIns="108765" bIns="54385" anchorCtr="1"/>
          <a:lstStyle/>
          <a:p>
            <a:pPr marL="268331" indent="-268331">
              <a:buFont typeface="Wingdings" pitchFamily="2" charset="2"/>
              <a:buChar char=""/>
            </a:pPr>
            <a:endParaRPr lang="en-US" sz="28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34" tIns="40818" rIns="81634" bIns="408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34" tIns="40818" rIns="81634" bIns="40818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229" y="6467063"/>
            <a:ext cx="890547" cy="28732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fld id="{9C235219-7AE5-4857-8F03-E849B41556C7}" type="slidenum">
              <a:rPr lang="en-US" sz="1067" b="1" smtClean="0">
                <a:solidFill>
                  <a:prstClr val="white"/>
                </a:solidFill>
              </a:rPr>
              <a:pPr/>
              <a:t>‹#›</a:t>
            </a:fld>
            <a:endParaRPr lang="en-US" sz="1067" b="1" dirty="0">
              <a:solidFill>
                <a:prstClr val="white"/>
              </a:solidFill>
            </a:endParaRPr>
          </a:p>
        </p:txBody>
      </p:sp>
      <p:pic>
        <p:nvPicPr>
          <p:cNvPr id="8" name="Picture 7" descr="int_lookins_hrz_rgb_wht_24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6139421"/>
            <a:ext cx="2319664" cy="6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297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54421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108843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6326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2176871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68331" indent="-268331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3067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78384" indent="-268331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533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1088435" indent="-268331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645882" indent="-285337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2055934" indent="-2740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600152" indent="-2740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3144369" indent="-2740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688586" indent="-2740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4232805" indent="-2740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17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5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654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6871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089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306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523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3742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5" y="381005"/>
            <a:ext cx="11214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521" tIns="54763" rIns="109521" bIns="54763" anchor="ctr" anchorCtr="1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3867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8951" y="1793884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765" tIns="54385" rIns="108765" bIns="54385" anchorCtr="1"/>
          <a:lstStyle/>
          <a:p>
            <a:pPr marL="268331" indent="-268331">
              <a:buFont typeface="Wingdings" pitchFamily="2" charset="2"/>
              <a:buChar char=""/>
            </a:pPr>
            <a:endParaRPr lang="en-US" sz="28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34" tIns="40818" rIns="81634" bIns="408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34" tIns="40818" rIns="81634" bIns="40818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229" y="6467063"/>
            <a:ext cx="890547" cy="28732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fld id="{9C235219-7AE5-4857-8F03-E849B41556C7}" type="slidenum">
              <a:rPr lang="en-US" sz="1067" b="1" smtClean="0">
                <a:solidFill>
                  <a:prstClr val="white"/>
                </a:solidFill>
              </a:rPr>
              <a:pPr/>
              <a:t>‹#›</a:t>
            </a:fld>
            <a:endParaRPr lang="en-US" sz="1067" b="1" dirty="0">
              <a:solidFill>
                <a:prstClr val="white"/>
              </a:solidFill>
            </a:endParaRPr>
          </a:p>
        </p:txBody>
      </p:sp>
      <p:pic>
        <p:nvPicPr>
          <p:cNvPr id="8" name="Picture 7" descr="int_lookins_hrz_rgb_wht_24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6139421"/>
            <a:ext cx="2319664" cy="6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5417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54421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108843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6326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2176871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6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68331" indent="-268331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3067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78384" indent="-268331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533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1088435" indent="-268331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645882" indent="-285337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2055934" indent="-2740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600152" indent="-2740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3144369" indent="-2740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688586" indent="-2740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4232805" indent="-2740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17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5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654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6871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089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306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523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3742" algn="l" defTabSz="108843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PolyScientist</a:t>
            </a:r>
            <a:r>
              <a:rPr lang="en-US" sz="3600" dirty="0"/>
              <a:t>: Automatic Loop Transformations Combined with Microkernels for Optimization of Deep Learning Primitives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7485" y="4651643"/>
            <a:ext cx="10719878" cy="1233813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solidFill>
                  <a:schemeClr val="accent5"/>
                </a:solidFill>
              </a:rPr>
              <a:t>Sanket Tavarageri, </a:t>
            </a:r>
            <a:r>
              <a:rPr lang="en-US" sz="2600" dirty="0">
                <a:solidFill>
                  <a:schemeClr val="accent5"/>
                </a:solidFill>
              </a:rPr>
              <a:t>Alexander Heinecke, Sasikanth Avancha, </a:t>
            </a:r>
            <a:endParaRPr lang="en-US" sz="2600" dirty="0" smtClean="0">
              <a:solidFill>
                <a:schemeClr val="accent5"/>
              </a:solidFill>
            </a:endParaRPr>
          </a:p>
          <a:p>
            <a:r>
              <a:rPr lang="en-US" sz="2600" dirty="0" smtClean="0">
                <a:solidFill>
                  <a:schemeClr val="accent5"/>
                </a:solidFill>
              </a:rPr>
              <a:t>Gagandeep Goyal</a:t>
            </a:r>
            <a:r>
              <a:rPr lang="en-US" sz="2600" dirty="0">
                <a:solidFill>
                  <a:schemeClr val="accent5"/>
                </a:solidFill>
              </a:rPr>
              <a:t> </a:t>
            </a:r>
            <a:r>
              <a:rPr lang="en-US" sz="2600" dirty="0" smtClean="0">
                <a:solidFill>
                  <a:schemeClr val="accent5"/>
                </a:solidFill>
              </a:rPr>
              <a:t>(</a:t>
            </a:r>
            <a:r>
              <a:rPr lang="en-US" sz="2600" dirty="0">
                <a:solidFill>
                  <a:schemeClr val="accent5"/>
                </a:solidFill>
              </a:rPr>
              <a:t>IIT-H), Ramakrishna Upadrasta (IIT-H), Bharat Kaul</a:t>
            </a:r>
            <a:br>
              <a:rPr lang="en-US" sz="2600" dirty="0">
                <a:solidFill>
                  <a:schemeClr val="accent5"/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chemeClr val="accent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Future Work – Q1 2020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Integration of PolyScientist with a deep learning compiler framework</a:t>
            </a:r>
          </a:p>
          <a:p>
            <a:pPr marL="51196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Potentially with </a:t>
            </a:r>
            <a:r>
              <a:rPr lang="en-US" dirty="0" err="1" smtClean="0"/>
              <a:t>TensorFlow</a:t>
            </a:r>
            <a:r>
              <a:rPr lang="en-US" dirty="0" smtClean="0"/>
              <a:t> MLIR</a:t>
            </a:r>
          </a:p>
          <a:p>
            <a:pPr marL="51196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Will be able to demonstrate end-to-end performance</a:t>
            </a:r>
          </a:p>
          <a:p>
            <a:pPr marL="51196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FWD, BWD, WU passes</a:t>
            </a:r>
          </a:p>
          <a:p>
            <a:pPr marL="51196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GNMT, BERT, LSTM, RNN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61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items (to discuss with Ramakrishna)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Additional kernels – </a:t>
            </a:r>
            <a:r>
              <a:rPr lang="en-US" dirty="0" smtClean="0"/>
              <a:t>LSTM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Code generator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Experimental evaluation tool chain – scripting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of deep learning for ranking of code variants</a:t>
            </a:r>
          </a:p>
          <a:p>
            <a:pPr marL="511969" lvl="1" indent="-342900">
              <a:buFont typeface="Arial" panose="020B0604020202020204" pitchFamily="34" charset="0"/>
              <a:buChar char="•"/>
            </a:pPr>
            <a:r>
              <a:rPr lang="en-US" dirty="0"/>
              <a:t>Reinforcement learning?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11969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PolyScientist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8" y="2351314"/>
            <a:ext cx="12048758" cy="3125755"/>
          </a:xfrm>
        </p:spPr>
      </p:pic>
    </p:spTree>
    <p:extLst>
      <p:ext uri="{BB962C8B-B14F-4D97-AF65-F5344CB8AC3E}">
        <p14:creationId xmlns:p14="http://schemas.microsoft.com/office/powerpoint/2010/main" val="5597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Data Reuse algorithms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5" y="699173"/>
            <a:ext cx="4730621" cy="550688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55" y="1575124"/>
            <a:ext cx="4579663" cy="4070811"/>
          </a:xfrm>
        </p:spPr>
      </p:pic>
    </p:spTree>
    <p:extLst>
      <p:ext uri="{BB962C8B-B14F-4D97-AF65-F5344CB8AC3E}">
        <p14:creationId xmlns:p14="http://schemas.microsoft.com/office/powerpoint/2010/main" val="41033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Resnet-50 Convolution (FWD), N = 28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/>
                </a:solidFill>
                <a:latin typeface="Intel Clear" panose="020B0604020203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563360"/>
              </p:ext>
            </p:extLst>
          </p:nvPr>
        </p:nvGraphicFramePr>
        <p:xfrm>
          <a:off x="836398" y="1631021"/>
          <a:ext cx="10517402" cy="232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003"/>
                <a:gridCol w="873039"/>
                <a:gridCol w="654780"/>
                <a:gridCol w="654780"/>
                <a:gridCol w="654780"/>
                <a:gridCol w="654780"/>
                <a:gridCol w="654780"/>
                <a:gridCol w="654780"/>
                <a:gridCol w="654780"/>
                <a:gridCol w="654780"/>
                <a:gridCol w="654780"/>
                <a:gridCol w="654780"/>
                <a:gridCol w="654780"/>
                <a:gridCol w="654780"/>
              </a:tblGrid>
              <a:tr h="9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Version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GFLOPS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L3Reuse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MemReuse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OptL1DataSetSize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OptL2DataSetSize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OptL3DataSetSize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OptMemDataSetSize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6475784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4853760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2292.5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34592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70C0"/>
                          </a:solidFill>
                          <a:effectLst/>
                        </a:rPr>
                        <a:t>333328</a:t>
                      </a:r>
                      <a:endParaRPr lang="en-US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70C0"/>
                          </a:solidFill>
                          <a:effectLst/>
                        </a:rPr>
                        <a:t>4007936</a:t>
                      </a:r>
                      <a:endParaRPr lang="en-US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70C0"/>
                          </a:solidFill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70C0"/>
                          </a:solidFill>
                          <a:effectLst/>
                        </a:rPr>
                        <a:t>288264</a:t>
                      </a:r>
                      <a:endParaRPr lang="en-US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4007936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2282.6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34592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89608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6475784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89608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4853760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6475784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4853760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16590"/>
              </p:ext>
            </p:extLst>
          </p:nvPr>
        </p:nvGraphicFramePr>
        <p:xfrm>
          <a:off x="1000665" y="4333038"/>
          <a:ext cx="4580625" cy="1981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125"/>
                <a:gridCol w="916125"/>
                <a:gridCol w="916125"/>
                <a:gridCol w="916125"/>
                <a:gridCol w="916125"/>
              </a:tblGrid>
              <a:tr h="632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ActualRank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72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2292.5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72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72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2282.6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72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Poly-ranking heuristic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51835"/>
            <a:ext cx="8052318" cy="2713473"/>
          </a:xfrm>
        </p:spPr>
      </p:pic>
    </p:spTree>
    <p:extLst>
      <p:ext uri="{BB962C8B-B14F-4D97-AF65-F5344CB8AC3E}">
        <p14:creationId xmlns:p14="http://schemas.microsoft.com/office/powerpoint/2010/main" val="29305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Resnet-50 inference 28-core performance on an Intel Cascade Lake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4" y="1445010"/>
            <a:ext cx="8048927" cy="4859562"/>
          </a:xfrm>
        </p:spPr>
      </p:pic>
    </p:spTree>
    <p:extLst>
      <p:ext uri="{BB962C8B-B14F-4D97-AF65-F5344CB8AC3E}">
        <p14:creationId xmlns:p14="http://schemas.microsoft.com/office/powerpoint/2010/main" val="22432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PolyScientist picked variant 28-core performance with </a:t>
            </a:r>
            <a:r>
              <a:rPr lang="en-US" dirty="0" err="1"/>
              <a:t>autotuning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4" y="1234970"/>
            <a:ext cx="8496055" cy="4850110"/>
          </a:xfrm>
        </p:spPr>
      </p:pic>
    </p:spTree>
    <p:extLst>
      <p:ext uri="{BB962C8B-B14F-4D97-AF65-F5344CB8AC3E}">
        <p14:creationId xmlns:p14="http://schemas.microsoft.com/office/powerpoint/2010/main" val="2978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Future Work – for PLDI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for PLDI deadline in November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Experimental evaluation on a broader range of convolutions (~300 convolutions</a:t>
            </a:r>
            <a:r>
              <a:rPr lang="en-US" smtClean="0"/>
              <a:t>) ~2 weeks</a:t>
            </a:r>
            <a:endParaRPr lang="en-US" dirty="0"/>
          </a:p>
          <a:p>
            <a:pPr marL="511969" lvl="1" indent="-342900">
              <a:buFont typeface="Arial" panose="020B0604020202020204" pitchFamily="34" charset="0"/>
              <a:buChar char="•"/>
            </a:pPr>
            <a:r>
              <a:rPr lang="en-US" dirty="0"/>
              <a:t>Focused on inference for vision applications</a:t>
            </a:r>
          </a:p>
          <a:p>
            <a:pPr marL="511969" lvl="1" indent="-342900">
              <a:buFont typeface="Arial" panose="020B0604020202020204" pitchFamily="34" charset="0"/>
              <a:buChar char="•"/>
            </a:pPr>
            <a:r>
              <a:rPr lang="en-US" dirty="0"/>
              <a:t>With GEMM microkernel and without GEMM microkernel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Making analysis more robust by performing per-array based analysis (in contrast to aggregate analysis as of today</a:t>
            </a:r>
            <a:r>
              <a:rPr lang="en-US" dirty="0" smtClean="0"/>
              <a:t>) ~ 2 weeks</a:t>
            </a:r>
            <a:endParaRPr lang="en-US" dirty="0" smtClean="0"/>
          </a:p>
          <a:p>
            <a:pPr marL="51196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Likely more accurate as the CPUs use hash-based addressing, therefore minimizing interference between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of deep learning for ranking of code </a:t>
            </a:r>
            <a:r>
              <a:rPr lang="en-US" dirty="0" smtClean="0"/>
              <a:t>variants ~ 4 weeks</a:t>
            </a:r>
            <a:endParaRPr lang="en-US" dirty="0" smtClean="0"/>
          </a:p>
          <a:p>
            <a:pPr marL="51196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Reinforcement learning?</a:t>
            </a:r>
          </a:p>
          <a:p>
            <a:pPr marL="511969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Intel New Scheme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939598"/>
      </a:hlink>
      <a:folHlink>
        <a:srgbClr val="ED1C24"/>
      </a:folHlink>
    </a:clrScheme>
    <a:fontScheme name="Intel">
      <a:majorFont>
        <a:latin typeface="Neo Sans Intel Light"/>
        <a:ea typeface=""/>
        <a:cs typeface=""/>
      </a:majorFont>
      <a:minorFont>
        <a:latin typeface="Neo Sans Int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latin typeface="Neo Sans Intel"/>
            <a:cs typeface="Neo Sans Inte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D3BE83D0-CCA9-4FDC-8FB2-45D7B8244D7C}" vid="{FD75C5C8-A8F3-4F3C-96B7-EEB1D71B1686}"/>
    </a:ext>
  </a:extLst>
</a:theme>
</file>

<file path=ppt/theme/theme2.xml><?xml version="1.0" encoding="utf-8"?>
<a:theme xmlns:a="http://schemas.openxmlformats.org/drawingml/2006/main" name="intel_PPT_LgtTmplt_WideScrn_v13">
  <a:themeElements>
    <a:clrScheme name="Custom 2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FFFFFF"/>
      </a:hlink>
      <a:folHlink>
        <a:srgbClr val="ED1C24"/>
      </a:folHlink>
    </a:clrScheme>
    <a:fontScheme name="Intel">
      <a:majorFont>
        <a:latin typeface="Neo Sans Intel Light"/>
        <a:ea typeface=""/>
        <a:cs typeface=""/>
      </a:majorFont>
      <a:minorFont>
        <a:latin typeface="Neo Sans Int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latin typeface="Neo Sans Intel"/>
            <a:cs typeface="Neo Sans Inte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IL_PresentationIntW">
  <a:themeElements>
    <a:clrScheme name="">
      <a:dk1>
        <a:srgbClr val="000000"/>
      </a:dk1>
      <a:lt1>
        <a:srgbClr val="FFFFFF"/>
      </a:lt1>
      <a:dk2>
        <a:srgbClr val="0860A8"/>
      </a:dk2>
      <a:lt2>
        <a:srgbClr val="000000"/>
      </a:lt2>
      <a:accent1>
        <a:srgbClr val="009900"/>
      </a:accent1>
      <a:accent2>
        <a:srgbClr val="FF5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5300"/>
      </a:accent6>
      <a:hlink>
        <a:srgbClr val="567EB9"/>
      </a:hlink>
      <a:folHlink>
        <a:srgbClr val="AA014C"/>
      </a:folHlink>
    </a:clrScheme>
    <a:fontScheme name="Intel Clear">
      <a:majorFont>
        <a:latin typeface="Intel Clear"/>
        <a:ea typeface=""/>
        <a:cs typeface="Arial"/>
      </a:majorFont>
      <a:minorFont>
        <a:latin typeface="Intel Cle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L_PresentationIntW" id="{662B1A33-50D4-4711-B551-F6B2564F9345}" vid="{46E6B243-BA35-4AA8-969E-8A318D5899C1}"/>
    </a:ext>
  </a:extLst>
</a:theme>
</file>

<file path=ppt/theme/theme4.xml><?xml version="1.0" encoding="utf-8"?>
<a:theme xmlns:a="http://schemas.openxmlformats.org/drawingml/2006/main" name="1_intel3.0-blue">
  <a:themeElements>
    <a:clrScheme name="">
      <a:dk1>
        <a:srgbClr val="000000"/>
      </a:dk1>
      <a:lt1>
        <a:srgbClr val="FFFFFF"/>
      </a:lt1>
      <a:dk2>
        <a:srgbClr val="0860A8"/>
      </a:dk2>
      <a:lt2>
        <a:srgbClr val="000000"/>
      </a:lt2>
      <a:accent1>
        <a:srgbClr val="009900"/>
      </a:accent1>
      <a:accent2>
        <a:srgbClr val="FF5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1_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1_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intel 16x9">
  <a:themeElements>
    <a:clrScheme name="intel2011">
      <a:dk1>
        <a:sysClr val="windowText" lastClr="000000"/>
      </a:dk1>
      <a:lt1>
        <a:sysClr val="window" lastClr="FFFFFF"/>
      </a:lt1>
      <a:dk2>
        <a:srgbClr val="004280"/>
      </a:dk2>
      <a:lt2>
        <a:srgbClr val="939895"/>
      </a:lt2>
      <a:accent1>
        <a:srgbClr val="00AEEF"/>
      </a:accent1>
      <a:accent2>
        <a:srgbClr val="A6CE39"/>
      </a:accent2>
      <a:accent3>
        <a:srgbClr val="FDB813"/>
      </a:accent3>
      <a:accent4>
        <a:srgbClr val="F37021"/>
      </a:accent4>
      <a:accent5>
        <a:srgbClr val="C00000"/>
      </a:accent5>
      <a:accent6>
        <a:srgbClr val="7030A0"/>
      </a:accent6>
      <a:hlink>
        <a:srgbClr val="085CA8"/>
      </a:hlink>
      <a:folHlink>
        <a:srgbClr val="939598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intel 16x9">
  <a:themeElements>
    <a:clrScheme name="intel2011">
      <a:dk1>
        <a:sysClr val="windowText" lastClr="000000"/>
      </a:dk1>
      <a:lt1>
        <a:sysClr val="window" lastClr="FFFFFF"/>
      </a:lt1>
      <a:dk2>
        <a:srgbClr val="004280"/>
      </a:dk2>
      <a:lt2>
        <a:srgbClr val="939895"/>
      </a:lt2>
      <a:accent1>
        <a:srgbClr val="00AEEF"/>
      </a:accent1>
      <a:accent2>
        <a:srgbClr val="A6CE39"/>
      </a:accent2>
      <a:accent3>
        <a:srgbClr val="FDB813"/>
      </a:accent3>
      <a:accent4>
        <a:srgbClr val="F37021"/>
      </a:accent4>
      <a:accent5>
        <a:srgbClr val="C00000"/>
      </a:accent5>
      <a:accent6>
        <a:srgbClr val="7030A0"/>
      </a:accent6>
      <a:hlink>
        <a:srgbClr val="085CA8"/>
      </a:hlink>
      <a:folHlink>
        <a:srgbClr val="939598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55991</TotalTime>
  <Words>331</Words>
  <Application>Microsoft Office PowerPoint</Application>
  <PresentationFormat>Widescreen</PresentationFormat>
  <Paragraphs>127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</vt:lpstr>
      <vt:lpstr>Calibri</vt:lpstr>
      <vt:lpstr>Courier New</vt:lpstr>
      <vt:lpstr>Intel Clear</vt:lpstr>
      <vt:lpstr>Lucida Grande</vt:lpstr>
      <vt:lpstr>Neo Sans Intel</vt:lpstr>
      <vt:lpstr>Neo Sans Intel Light</vt:lpstr>
      <vt:lpstr>Neo Sans Intel Medium</vt:lpstr>
      <vt:lpstr>Times New Roman</vt:lpstr>
      <vt:lpstr>Verdana</vt:lpstr>
      <vt:lpstr>Wingdings</vt:lpstr>
      <vt:lpstr>Theme1</vt:lpstr>
      <vt:lpstr>intel_PPT_LgtTmplt_WideScrn_v13</vt:lpstr>
      <vt:lpstr>IL_PresentationIntW</vt:lpstr>
      <vt:lpstr>1_intel3.0-blue</vt:lpstr>
      <vt:lpstr>1_intel 16x9</vt:lpstr>
      <vt:lpstr>2_intel 16x9</vt:lpstr>
      <vt:lpstr>PolyScientist: Automatic Loop Transformations Combined with Microkernels for Optimization of Deep Learning Primitives</vt:lpstr>
      <vt:lpstr>PolyScientist architecture</vt:lpstr>
      <vt:lpstr>Cache Data Reuse algorithms</vt:lpstr>
      <vt:lpstr>Resnet-50 Convolution (FWD), N = 28</vt:lpstr>
      <vt:lpstr>Poly-ranking heuristic</vt:lpstr>
      <vt:lpstr>Resnet-50 inference 28-core performance on an Intel Cascade Lake server</vt:lpstr>
      <vt:lpstr>Comparison of PolyScientist picked variant 28-core performance with autotuning</vt:lpstr>
      <vt:lpstr>Future Work – for PLDI</vt:lpstr>
      <vt:lpstr>Direction for PLDI deadline in November 2019</vt:lpstr>
      <vt:lpstr>Future Work – Q1 2020</vt:lpstr>
      <vt:lpstr>Q1 2020</vt:lpstr>
      <vt:lpstr>Work items (to discuss with Ramakrishna)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Sridharan, Srinivas</dc:creator>
  <cp:keywords>CTPClassification=CTP_IC:VisualMarkings=, CTPClassification=CTP_IC, CTPClassification=CTP_NT</cp:keywords>
  <cp:lastModifiedBy>Tavarageri, Sanket</cp:lastModifiedBy>
  <cp:revision>1330</cp:revision>
  <dcterms:created xsi:type="dcterms:W3CDTF">2016-08-17T16:11:24Z</dcterms:created>
  <dcterms:modified xsi:type="dcterms:W3CDTF">2019-09-12T14:23:57Z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d265a35d-2060-41d4-8ec9-5d5c8dde2954</vt:lpwstr>
  </property>
  <property fmtid="{D5CDD505-2E9C-101B-9397-08002B2CF9AE}" pid="3" name="CTP_BU">
    <vt:lpwstr>NA</vt:lpwstr>
  </property>
  <property fmtid="{D5CDD505-2E9C-101B-9397-08002B2CF9AE}" pid="4" name="CTP_TimeStamp">
    <vt:lpwstr>2019-09-12 14:23:57Z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