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3" r:id="rId2"/>
    <p:sldId id="277" r:id="rId3"/>
    <p:sldId id="278" r:id="rId4"/>
    <p:sldId id="279" r:id="rId5"/>
    <p:sldId id="280" r:id="rId6"/>
    <p:sldId id="275" r:id="rId7"/>
    <p:sldId id="274" r:id="rId8"/>
    <p:sldId id="276" r:id="rId9"/>
    <p:sldId id="256" r:id="rId10"/>
    <p:sldId id="257" r:id="rId11"/>
    <p:sldId id="258" r:id="rId12"/>
    <p:sldId id="260" r:id="rId13"/>
    <p:sldId id="259" r:id="rId14"/>
    <p:sldId id="261" r:id="rId15"/>
    <p:sldId id="262"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ri Rohith Reddy" userId="c7a7588e6ee565fa" providerId="LiveId" clId="{7922B18E-B764-4935-A440-007C63911EF3}"/>
    <pc:docChg chg="undo redo custSel delSld modSld">
      <pc:chgData name="Bairi Rohith Reddy" userId="c7a7588e6ee565fa" providerId="LiveId" clId="{7922B18E-B764-4935-A440-007C63911EF3}" dt="2023-11-30T22:33:09.450" v="108" actId="26606"/>
      <pc:docMkLst>
        <pc:docMk/>
      </pc:docMkLst>
      <pc:sldChg chg="addSp delSp modSp mod setBg">
        <pc:chgData name="Bairi Rohith Reddy" userId="c7a7588e6ee565fa" providerId="LiveId" clId="{7922B18E-B764-4935-A440-007C63911EF3}" dt="2023-11-30T22:21:00.822" v="39" actId="26606"/>
        <pc:sldMkLst>
          <pc:docMk/>
          <pc:sldMk cId="3992002712" sldId="256"/>
        </pc:sldMkLst>
        <pc:spChg chg="mod">
          <ac:chgData name="Bairi Rohith Reddy" userId="c7a7588e6ee565fa" providerId="LiveId" clId="{7922B18E-B764-4935-A440-007C63911EF3}" dt="2023-11-30T22:21:00.822" v="39" actId="26606"/>
          <ac:spMkLst>
            <pc:docMk/>
            <pc:sldMk cId="3992002712" sldId="256"/>
            <ac:spMk id="2" creationId="{DFCD516F-2495-188F-15EF-F5F46580CE95}"/>
          </ac:spMkLst>
        </pc:spChg>
        <pc:spChg chg="mod">
          <ac:chgData name="Bairi Rohith Reddy" userId="c7a7588e6ee565fa" providerId="LiveId" clId="{7922B18E-B764-4935-A440-007C63911EF3}" dt="2023-11-30T22:21:00.822" v="39" actId="26606"/>
          <ac:spMkLst>
            <pc:docMk/>
            <pc:sldMk cId="3992002712" sldId="256"/>
            <ac:spMk id="3" creationId="{E9D60A43-E2D3-FC0C-8872-13EF4203D573}"/>
          </ac:spMkLst>
        </pc:spChg>
        <pc:spChg chg="add del">
          <ac:chgData name="Bairi Rohith Reddy" userId="c7a7588e6ee565fa" providerId="LiveId" clId="{7922B18E-B764-4935-A440-007C63911EF3}" dt="2023-11-30T22:20:57.566" v="37" actId="26606"/>
          <ac:spMkLst>
            <pc:docMk/>
            <pc:sldMk cId="3992002712" sldId="256"/>
            <ac:spMk id="8" creationId="{27427488-068E-4B55-AC8D-CD070B8CD46D}"/>
          </ac:spMkLst>
        </pc:spChg>
        <pc:spChg chg="add del">
          <ac:chgData name="Bairi Rohith Reddy" userId="c7a7588e6ee565fa" providerId="LiveId" clId="{7922B18E-B764-4935-A440-007C63911EF3}" dt="2023-11-30T22:20:57.566" v="37" actId="26606"/>
          <ac:spMkLst>
            <pc:docMk/>
            <pc:sldMk cId="3992002712" sldId="256"/>
            <ac:spMk id="14" creationId="{DE35DE37-E5F4-4D1E-8AE0-8A7D46F3B334}"/>
          </ac:spMkLst>
        </pc:spChg>
        <pc:spChg chg="add del">
          <ac:chgData name="Bairi Rohith Reddy" userId="c7a7588e6ee565fa" providerId="LiveId" clId="{7922B18E-B764-4935-A440-007C63911EF3}" dt="2023-11-30T22:20:57.566" v="37" actId="26606"/>
          <ac:spMkLst>
            <pc:docMk/>
            <pc:sldMk cId="3992002712" sldId="256"/>
            <ac:spMk id="16" creationId="{A20AF199-99C2-4569-9CAF-24514AE5E82A}"/>
          </ac:spMkLst>
        </pc:spChg>
        <pc:spChg chg="add del">
          <ac:chgData name="Bairi Rohith Reddy" userId="c7a7588e6ee565fa" providerId="LiveId" clId="{7922B18E-B764-4935-A440-007C63911EF3}" dt="2023-11-30T22:21:00.822" v="39" actId="26606"/>
          <ac:spMkLst>
            <pc:docMk/>
            <pc:sldMk cId="3992002712" sldId="256"/>
            <ac:spMk id="22" creationId="{6DDA8CE9-E0A6-4FF2-823D-D08607606DC2}"/>
          </ac:spMkLst>
        </pc:spChg>
        <pc:spChg chg="add del">
          <ac:chgData name="Bairi Rohith Reddy" userId="c7a7588e6ee565fa" providerId="LiveId" clId="{7922B18E-B764-4935-A440-007C63911EF3}" dt="2023-11-30T22:21:00.822" v="39" actId="26606"/>
          <ac:spMkLst>
            <pc:docMk/>
            <pc:sldMk cId="3992002712" sldId="256"/>
            <ac:spMk id="23" creationId="{11195564-33B9-434B-9641-764F5905A56F}"/>
          </ac:spMkLst>
        </pc:spChg>
        <pc:grpChg chg="add del">
          <ac:chgData name="Bairi Rohith Reddy" userId="c7a7588e6ee565fa" providerId="LiveId" clId="{7922B18E-B764-4935-A440-007C63911EF3}" dt="2023-11-30T22:20:57.566" v="37" actId="26606"/>
          <ac:grpSpMkLst>
            <pc:docMk/>
            <pc:sldMk cId="3992002712" sldId="256"/>
            <ac:grpSpMk id="10" creationId="{69007781-1AEE-4FE2-8527-FF7B46F123F7}"/>
          </ac:grpSpMkLst>
        </pc:grpChg>
        <pc:grpChg chg="add del">
          <ac:chgData name="Bairi Rohith Reddy" userId="c7a7588e6ee565fa" providerId="LiveId" clId="{7922B18E-B764-4935-A440-007C63911EF3}" dt="2023-11-30T22:21:00.822" v="39" actId="26606"/>
          <ac:grpSpMkLst>
            <pc:docMk/>
            <pc:sldMk cId="3992002712" sldId="256"/>
            <ac:grpSpMk id="18" creationId="{5A1259D8-0C3A-4069-A22F-537BBBB61A9C}"/>
          </ac:grpSpMkLst>
        </pc:grpChg>
        <pc:grpChg chg="add del">
          <ac:chgData name="Bairi Rohith Reddy" userId="c7a7588e6ee565fa" providerId="LiveId" clId="{7922B18E-B764-4935-A440-007C63911EF3}" dt="2023-11-30T22:21:00.822" v="39" actId="26606"/>
          <ac:grpSpMkLst>
            <pc:docMk/>
            <pc:sldMk cId="3992002712" sldId="256"/>
            <ac:grpSpMk id="24" creationId="{1D18C537-E336-47C4-836B-C342A230F8F3}"/>
          </ac:grpSpMkLst>
        </pc:grpChg>
      </pc:sldChg>
      <pc:sldChg chg="addSp modSp mod setBg">
        <pc:chgData name="Bairi Rohith Reddy" userId="c7a7588e6ee565fa" providerId="LiveId" clId="{7922B18E-B764-4935-A440-007C63911EF3}" dt="2023-11-30T22:32:08.347" v="98" actId="26606"/>
        <pc:sldMkLst>
          <pc:docMk/>
          <pc:sldMk cId="659967035" sldId="257"/>
        </pc:sldMkLst>
        <pc:spChg chg="mod">
          <ac:chgData name="Bairi Rohith Reddy" userId="c7a7588e6ee565fa" providerId="LiveId" clId="{7922B18E-B764-4935-A440-007C63911EF3}" dt="2023-11-30T22:32:08.347" v="98" actId="26606"/>
          <ac:spMkLst>
            <pc:docMk/>
            <pc:sldMk cId="659967035" sldId="257"/>
            <ac:spMk id="2" creationId="{439FB77D-B6EF-8BAA-F08B-E25DD2CEF732}"/>
          </ac:spMkLst>
        </pc:spChg>
        <pc:spChg chg="mod">
          <ac:chgData name="Bairi Rohith Reddy" userId="c7a7588e6ee565fa" providerId="LiveId" clId="{7922B18E-B764-4935-A440-007C63911EF3}" dt="2023-11-30T22:32:08.347" v="98" actId="26606"/>
          <ac:spMkLst>
            <pc:docMk/>
            <pc:sldMk cId="659967035" sldId="257"/>
            <ac:spMk id="3" creationId="{13D20F22-2FD0-1C00-5027-5D355646124D}"/>
          </ac:spMkLst>
        </pc:spChg>
        <pc:spChg chg="add">
          <ac:chgData name="Bairi Rohith Reddy" userId="c7a7588e6ee565fa" providerId="LiveId" clId="{7922B18E-B764-4935-A440-007C63911EF3}" dt="2023-11-30T22:32:08.347" v="98" actId="26606"/>
          <ac:spMkLst>
            <pc:docMk/>
            <pc:sldMk cId="659967035" sldId="257"/>
            <ac:spMk id="8" creationId="{CBB2B1F0-0DD6-4744-9A46-7A344FB48E40}"/>
          </ac:spMkLst>
        </pc:spChg>
        <pc:spChg chg="add">
          <ac:chgData name="Bairi Rohith Reddy" userId="c7a7588e6ee565fa" providerId="LiveId" clId="{7922B18E-B764-4935-A440-007C63911EF3}" dt="2023-11-30T22:32:08.347" v="98" actId="26606"/>
          <ac:spMkLst>
            <pc:docMk/>
            <pc:sldMk cId="659967035" sldId="257"/>
            <ac:spMk id="10" creationId="{52D502E5-F6B4-4D58-B4AE-FC466FF15EE8}"/>
          </ac:spMkLst>
        </pc:spChg>
        <pc:spChg chg="add">
          <ac:chgData name="Bairi Rohith Reddy" userId="c7a7588e6ee565fa" providerId="LiveId" clId="{7922B18E-B764-4935-A440-007C63911EF3}" dt="2023-11-30T22:32:08.347" v="98" actId="26606"/>
          <ac:spMkLst>
            <pc:docMk/>
            <pc:sldMk cId="659967035" sldId="257"/>
            <ac:spMk id="12" creationId="{9DECDBF4-02B6-4BB4-B65B-B8107AD6A9E8}"/>
          </ac:spMkLst>
        </pc:spChg>
      </pc:sldChg>
      <pc:sldChg chg="addSp delSp modSp mod setBg">
        <pc:chgData name="Bairi Rohith Reddy" userId="c7a7588e6ee565fa" providerId="LiveId" clId="{7922B18E-B764-4935-A440-007C63911EF3}" dt="2023-11-30T22:32:18.706" v="101" actId="26606"/>
        <pc:sldMkLst>
          <pc:docMk/>
          <pc:sldMk cId="394128690" sldId="258"/>
        </pc:sldMkLst>
        <pc:spChg chg="mod">
          <ac:chgData name="Bairi Rohith Reddy" userId="c7a7588e6ee565fa" providerId="LiveId" clId="{7922B18E-B764-4935-A440-007C63911EF3}" dt="2023-11-30T22:32:18.706" v="101" actId="26606"/>
          <ac:spMkLst>
            <pc:docMk/>
            <pc:sldMk cId="394128690" sldId="258"/>
            <ac:spMk id="10" creationId="{D3D27D57-43CA-2D27-A994-3CF3FD81F0C8}"/>
          </ac:spMkLst>
        </pc:spChg>
        <pc:spChg chg="mod">
          <ac:chgData name="Bairi Rohith Reddy" userId="c7a7588e6ee565fa" providerId="LiveId" clId="{7922B18E-B764-4935-A440-007C63911EF3}" dt="2023-11-30T22:32:18.706" v="101" actId="26606"/>
          <ac:spMkLst>
            <pc:docMk/>
            <pc:sldMk cId="394128690" sldId="258"/>
            <ac:spMk id="12" creationId="{F3BF411A-59AE-824E-D617-69D3B530AC87}"/>
          </ac:spMkLst>
        </pc:spChg>
        <pc:spChg chg="mod ord">
          <ac:chgData name="Bairi Rohith Reddy" userId="c7a7588e6ee565fa" providerId="LiveId" clId="{7922B18E-B764-4935-A440-007C63911EF3}" dt="2023-11-30T22:32:18.706" v="101" actId="26606"/>
          <ac:spMkLst>
            <pc:docMk/>
            <pc:sldMk cId="394128690" sldId="258"/>
            <ac:spMk id="14" creationId="{9FB6026A-D2B4-42A8-BEE7-C0B17771D1D5}"/>
          </ac:spMkLst>
        </pc:spChg>
        <pc:spChg chg="add del">
          <ac:chgData name="Bairi Rohith Reddy" userId="c7a7588e6ee565fa" providerId="LiveId" clId="{7922B18E-B764-4935-A440-007C63911EF3}" dt="2023-11-30T22:32:18.689" v="100" actId="26606"/>
          <ac:spMkLst>
            <pc:docMk/>
            <pc:sldMk cId="394128690" sldId="258"/>
            <ac:spMk id="19" creationId="{7301F447-EEF7-48F5-AF73-7566EE7F64AD}"/>
          </ac:spMkLst>
        </pc:spChg>
        <pc:spChg chg="add del">
          <ac:chgData name="Bairi Rohith Reddy" userId="c7a7588e6ee565fa" providerId="LiveId" clId="{7922B18E-B764-4935-A440-007C63911EF3}" dt="2023-11-30T22:32:18.689" v="100" actId="26606"/>
          <ac:spMkLst>
            <pc:docMk/>
            <pc:sldMk cId="394128690" sldId="258"/>
            <ac:spMk id="21" creationId="{F7117410-A2A4-4085-9ADC-46744551DBDE}"/>
          </ac:spMkLst>
        </pc:spChg>
        <pc:spChg chg="add del">
          <ac:chgData name="Bairi Rohith Reddy" userId="c7a7588e6ee565fa" providerId="LiveId" clId="{7922B18E-B764-4935-A440-007C63911EF3}" dt="2023-11-30T22:32:18.689" v="100" actId="26606"/>
          <ac:spMkLst>
            <pc:docMk/>
            <pc:sldMk cId="394128690" sldId="258"/>
            <ac:spMk id="23" creationId="{99F74EB5-E547-4FB4-95F5-BCC788F3C4A0}"/>
          </ac:spMkLst>
        </pc:spChg>
        <pc:spChg chg="add">
          <ac:chgData name="Bairi Rohith Reddy" userId="c7a7588e6ee565fa" providerId="LiveId" clId="{7922B18E-B764-4935-A440-007C63911EF3}" dt="2023-11-30T22:32:18.706" v="101" actId="26606"/>
          <ac:spMkLst>
            <pc:docMk/>
            <pc:sldMk cId="394128690" sldId="258"/>
            <ac:spMk id="25" creationId="{AFF8D2E5-2C4E-47B1-930B-6C82B7C31331}"/>
          </ac:spMkLst>
        </pc:spChg>
        <pc:spChg chg="add">
          <ac:chgData name="Bairi Rohith Reddy" userId="c7a7588e6ee565fa" providerId="LiveId" clId="{7922B18E-B764-4935-A440-007C63911EF3}" dt="2023-11-30T22:32:18.706" v="101" actId="26606"/>
          <ac:spMkLst>
            <pc:docMk/>
            <pc:sldMk cId="394128690" sldId="258"/>
            <ac:spMk id="26" creationId="{801E4ADA-0EA9-4930-846E-3C11E8BED6DD}"/>
          </ac:spMkLst>
        </pc:spChg>
        <pc:spChg chg="add">
          <ac:chgData name="Bairi Rohith Reddy" userId="c7a7588e6ee565fa" providerId="LiveId" clId="{7922B18E-B764-4935-A440-007C63911EF3}" dt="2023-11-30T22:32:18.706" v="101" actId="26606"/>
          <ac:spMkLst>
            <pc:docMk/>
            <pc:sldMk cId="394128690" sldId="258"/>
            <ac:spMk id="27" creationId="{FB92FFCE-0C90-454E-AA25-D4EE9A6C39C5}"/>
          </ac:spMkLst>
        </pc:spChg>
        <pc:picChg chg="mod">
          <ac:chgData name="Bairi Rohith Reddy" userId="c7a7588e6ee565fa" providerId="LiveId" clId="{7922B18E-B764-4935-A440-007C63911EF3}" dt="2023-11-30T22:32:18.706" v="101" actId="26606"/>
          <ac:picMkLst>
            <pc:docMk/>
            <pc:sldMk cId="394128690" sldId="258"/>
            <ac:picMk id="4" creationId="{4B523F8E-AE61-5467-67D2-58863A597739}"/>
          </ac:picMkLst>
        </pc:picChg>
        <pc:picChg chg="mod">
          <ac:chgData name="Bairi Rohith Reddy" userId="c7a7588e6ee565fa" providerId="LiveId" clId="{7922B18E-B764-4935-A440-007C63911EF3}" dt="2023-11-30T22:32:18.706" v="101" actId="26606"/>
          <ac:picMkLst>
            <pc:docMk/>
            <pc:sldMk cId="394128690" sldId="258"/>
            <ac:picMk id="7" creationId="{54A7B132-C3A1-A373-C75B-61CC43258E18}"/>
          </ac:picMkLst>
        </pc:picChg>
        <pc:picChg chg="mod">
          <ac:chgData name="Bairi Rohith Reddy" userId="c7a7588e6ee565fa" providerId="LiveId" clId="{7922B18E-B764-4935-A440-007C63911EF3}" dt="2023-11-30T22:32:18.706" v="101" actId="26606"/>
          <ac:picMkLst>
            <pc:docMk/>
            <pc:sldMk cId="394128690" sldId="258"/>
            <ac:picMk id="8" creationId="{678D46AB-795E-69BF-650D-EE9DF34C8337}"/>
          </ac:picMkLst>
        </pc:picChg>
      </pc:sldChg>
      <pc:sldChg chg="addSp modSp mod setBg">
        <pc:chgData name="Bairi Rohith Reddy" userId="c7a7588e6ee565fa" providerId="LiveId" clId="{7922B18E-B764-4935-A440-007C63911EF3}" dt="2023-11-30T22:32:37.413" v="103" actId="26606"/>
        <pc:sldMkLst>
          <pc:docMk/>
          <pc:sldMk cId="531523623" sldId="259"/>
        </pc:sldMkLst>
        <pc:spChg chg="mod">
          <ac:chgData name="Bairi Rohith Reddy" userId="c7a7588e6ee565fa" providerId="LiveId" clId="{7922B18E-B764-4935-A440-007C63911EF3}" dt="2023-11-30T22:32:37.413" v="103" actId="26606"/>
          <ac:spMkLst>
            <pc:docMk/>
            <pc:sldMk cId="531523623" sldId="259"/>
            <ac:spMk id="2" creationId="{4E19DB37-A273-36FD-6844-661440AE5927}"/>
          </ac:spMkLst>
        </pc:spChg>
        <pc:spChg chg="mod">
          <ac:chgData name="Bairi Rohith Reddy" userId="c7a7588e6ee565fa" providerId="LiveId" clId="{7922B18E-B764-4935-A440-007C63911EF3}" dt="2023-11-30T22:32:37.413" v="103" actId="26606"/>
          <ac:spMkLst>
            <pc:docMk/>
            <pc:sldMk cId="531523623" sldId="259"/>
            <ac:spMk id="3" creationId="{DADCEAF1-7D7A-C078-7287-EEB9618B0DA9}"/>
          </ac:spMkLst>
        </pc:spChg>
        <pc:spChg chg="add">
          <ac:chgData name="Bairi Rohith Reddy" userId="c7a7588e6ee565fa" providerId="LiveId" clId="{7922B18E-B764-4935-A440-007C63911EF3}" dt="2023-11-30T22:32:37.413" v="103" actId="26606"/>
          <ac:spMkLst>
            <pc:docMk/>
            <pc:sldMk cId="531523623" sldId="259"/>
            <ac:spMk id="8" creationId="{CBB2B1F0-0DD6-4744-9A46-7A344FB48E40}"/>
          </ac:spMkLst>
        </pc:spChg>
        <pc:spChg chg="add">
          <ac:chgData name="Bairi Rohith Reddy" userId="c7a7588e6ee565fa" providerId="LiveId" clId="{7922B18E-B764-4935-A440-007C63911EF3}" dt="2023-11-30T22:32:37.413" v="103" actId="26606"/>
          <ac:spMkLst>
            <pc:docMk/>
            <pc:sldMk cId="531523623" sldId="259"/>
            <ac:spMk id="10" creationId="{52D502E5-F6B4-4D58-B4AE-FC466FF15EE8}"/>
          </ac:spMkLst>
        </pc:spChg>
        <pc:spChg chg="add">
          <ac:chgData name="Bairi Rohith Reddy" userId="c7a7588e6ee565fa" providerId="LiveId" clId="{7922B18E-B764-4935-A440-007C63911EF3}" dt="2023-11-30T22:32:37.413" v="103" actId="26606"/>
          <ac:spMkLst>
            <pc:docMk/>
            <pc:sldMk cId="531523623" sldId="259"/>
            <ac:spMk id="12" creationId="{9DECDBF4-02B6-4BB4-B65B-B8107AD6A9E8}"/>
          </ac:spMkLst>
        </pc:spChg>
      </pc:sldChg>
      <pc:sldChg chg="addSp modSp mod setBg">
        <pc:chgData name="Bairi Rohith Reddy" userId="c7a7588e6ee565fa" providerId="LiveId" clId="{7922B18E-B764-4935-A440-007C63911EF3}" dt="2023-11-30T22:32:32.959" v="102" actId="26606"/>
        <pc:sldMkLst>
          <pc:docMk/>
          <pc:sldMk cId="1390462644" sldId="260"/>
        </pc:sldMkLst>
        <pc:spChg chg="mod">
          <ac:chgData name="Bairi Rohith Reddy" userId="c7a7588e6ee565fa" providerId="LiveId" clId="{7922B18E-B764-4935-A440-007C63911EF3}" dt="2023-11-30T22:32:32.959" v="102" actId="26606"/>
          <ac:spMkLst>
            <pc:docMk/>
            <pc:sldMk cId="1390462644" sldId="260"/>
            <ac:spMk id="2" creationId="{9420C5E4-EF9F-EE6F-A496-9207F913C9B2}"/>
          </ac:spMkLst>
        </pc:spChg>
        <pc:spChg chg="add">
          <ac:chgData name="Bairi Rohith Reddy" userId="c7a7588e6ee565fa" providerId="LiveId" clId="{7922B18E-B764-4935-A440-007C63911EF3}" dt="2023-11-30T22:32:32.959" v="102" actId="26606"/>
          <ac:spMkLst>
            <pc:docMk/>
            <pc:sldMk cId="1390462644" sldId="260"/>
            <ac:spMk id="9" creationId="{C1A1C5D3-C053-4EE9-BE1A-419B6E27CCAE}"/>
          </ac:spMkLst>
        </pc:spChg>
        <pc:spChg chg="add">
          <ac:chgData name="Bairi Rohith Reddy" userId="c7a7588e6ee565fa" providerId="LiveId" clId="{7922B18E-B764-4935-A440-007C63911EF3}" dt="2023-11-30T22:32:32.959" v="102" actId="26606"/>
          <ac:spMkLst>
            <pc:docMk/>
            <pc:sldMk cId="1390462644" sldId="260"/>
            <ac:spMk id="11" creationId="{A3473CF9-37EB-43E7-89EF-D2D1C53D1DAC}"/>
          </ac:spMkLst>
        </pc:spChg>
        <pc:spChg chg="add">
          <ac:chgData name="Bairi Rohith Reddy" userId="c7a7588e6ee565fa" providerId="LiveId" clId="{7922B18E-B764-4935-A440-007C63911EF3}" dt="2023-11-30T22:32:32.959" v="102" actId="26606"/>
          <ac:spMkLst>
            <pc:docMk/>
            <pc:sldMk cId="1390462644" sldId="260"/>
            <ac:spMk id="13" creationId="{586B4EF9-43BA-4655-A6FF-1D8E21574C95}"/>
          </ac:spMkLst>
        </pc:spChg>
        <pc:picChg chg="mod">
          <ac:chgData name="Bairi Rohith Reddy" userId="c7a7588e6ee565fa" providerId="LiveId" clId="{7922B18E-B764-4935-A440-007C63911EF3}" dt="2023-11-30T22:32:32.959" v="102" actId="26606"/>
          <ac:picMkLst>
            <pc:docMk/>
            <pc:sldMk cId="1390462644" sldId="260"/>
            <ac:picMk id="4" creationId="{D76D22F1-2F22-DBBF-20F5-644D46DFBB25}"/>
          </ac:picMkLst>
        </pc:picChg>
      </pc:sldChg>
      <pc:sldChg chg="addSp modSp mod setBg">
        <pc:chgData name="Bairi Rohith Reddy" userId="c7a7588e6ee565fa" providerId="LiveId" clId="{7922B18E-B764-4935-A440-007C63911EF3}" dt="2023-11-30T22:32:43.312" v="104" actId="26606"/>
        <pc:sldMkLst>
          <pc:docMk/>
          <pc:sldMk cId="474095508" sldId="261"/>
        </pc:sldMkLst>
        <pc:spChg chg="mod">
          <ac:chgData name="Bairi Rohith Reddy" userId="c7a7588e6ee565fa" providerId="LiveId" clId="{7922B18E-B764-4935-A440-007C63911EF3}" dt="2023-11-30T22:32:43.312" v="104" actId="26606"/>
          <ac:spMkLst>
            <pc:docMk/>
            <pc:sldMk cId="474095508" sldId="261"/>
            <ac:spMk id="2" creationId="{6EC24328-46E2-C487-19C4-9095836B8CE3}"/>
          </ac:spMkLst>
        </pc:spChg>
        <pc:spChg chg="add">
          <ac:chgData name="Bairi Rohith Reddy" userId="c7a7588e6ee565fa" providerId="LiveId" clId="{7922B18E-B764-4935-A440-007C63911EF3}" dt="2023-11-30T22:32:43.312" v="104" actId="26606"/>
          <ac:spMkLst>
            <pc:docMk/>
            <pc:sldMk cId="474095508" sldId="261"/>
            <ac:spMk id="9" creationId="{68AF5748-FED8-45BA-8631-26D1D10F3246}"/>
          </ac:spMkLst>
        </pc:spChg>
        <pc:spChg chg="add">
          <ac:chgData name="Bairi Rohith Reddy" userId="c7a7588e6ee565fa" providerId="LiveId" clId="{7922B18E-B764-4935-A440-007C63911EF3}" dt="2023-11-30T22:32:43.312" v="104" actId="26606"/>
          <ac:spMkLst>
            <pc:docMk/>
            <pc:sldMk cId="474095508" sldId="261"/>
            <ac:spMk id="11" creationId="{AF2F604E-43BE-4DC3-B983-E071523364F8}"/>
          </ac:spMkLst>
        </pc:spChg>
        <pc:spChg chg="add">
          <ac:chgData name="Bairi Rohith Reddy" userId="c7a7588e6ee565fa" providerId="LiveId" clId="{7922B18E-B764-4935-A440-007C63911EF3}" dt="2023-11-30T22:32:43.312" v="104" actId="26606"/>
          <ac:spMkLst>
            <pc:docMk/>
            <pc:sldMk cId="474095508" sldId="261"/>
            <ac:spMk id="13" creationId="{08C9B587-E65E-4B52-B37C-ABEBB6E87928}"/>
          </ac:spMkLst>
        </pc:spChg>
        <pc:picChg chg="mod">
          <ac:chgData name="Bairi Rohith Reddy" userId="c7a7588e6ee565fa" providerId="LiveId" clId="{7922B18E-B764-4935-A440-007C63911EF3}" dt="2023-11-30T22:32:43.312" v="104" actId="26606"/>
          <ac:picMkLst>
            <pc:docMk/>
            <pc:sldMk cId="474095508" sldId="261"/>
            <ac:picMk id="4" creationId="{9BA1CC0D-642A-C372-9C69-7C14B4E4F5DB}"/>
          </ac:picMkLst>
        </pc:picChg>
      </pc:sldChg>
      <pc:sldChg chg="addSp modSp mod setBg">
        <pc:chgData name="Bairi Rohith Reddy" userId="c7a7588e6ee565fa" providerId="LiveId" clId="{7922B18E-B764-4935-A440-007C63911EF3}" dt="2023-11-30T22:32:48.556" v="105" actId="26606"/>
        <pc:sldMkLst>
          <pc:docMk/>
          <pc:sldMk cId="2469683292" sldId="262"/>
        </pc:sldMkLst>
        <pc:spChg chg="mod">
          <ac:chgData name="Bairi Rohith Reddy" userId="c7a7588e6ee565fa" providerId="LiveId" clId="{7922B18E-B764-4935-A440-007C63911EF3}" dt="2023-11-30T22:32:48.556" v="105" actId="26606"/>
          <ac:spMkLst>
            <pc:docMk/>
            <pc:sldMk cId="2469683292" sldId="262"/>
            <ac:spMk id="2" creationId="{24FBB0D9-8A0F-51E9-2338-330527532D80}"/>
          </ac:spMkLst>
        </pc:spChg>
        <pc:spChg chg="mod">
          <ac:chgData name="Bairi Rohith Reddy" userId="c7a7588e6ee565fa" providerId="LiveId" clId="{7922B18E-B764-4935-A440-007C63911EF3}" dt="2023-11-30T22:32:48.556" v="105" actId="26606"/>
          <ac:spMkLst>
            <pc:docMk/>
            <pc:sldMk cId="2469683292" sldId="262"/>
            <ac:spMk id="3" creationId="{FB07547F-14D1-6287-F647-1940D91F15E0}"/>
          </ac:spMkLst>
        </pc:spChg>
        <pc:spChg chg="add">
          <ac:chgData name="Bairi Rohith Reddy" userId="c7a7588e6ee565fa" providerId="LiveId" clId="{7922B18E-B764-4935-A440-007C63911EF3}" dt="2023-11-30T22:32:48.556" v="105" actId="26606"/>
          <ac:spMkLst>
            <pc:docMk/>
            <pc:sldMk cId="2469683292" sldId="262"/>
            <ac:spMk id="8" creationId="{CBB2B1F0-0DD6-4744-9A46-7A344FB48E40}"/>
          </ac:spMkLst>
        </pc:spChg>
        <pc:spChg chg="add">
          <ac:chgData name="Bairi Rohith Reddy" userId="c7a7588e6ee565fa" providerId="LiveId" clId="{7922B18E-B764-4935-A440-007C63911EF3}" dt="2023-11-30T22:32:48.556" v="105" actId="26606"/>
          <ac:spMkLst>
            <pc:docMk/>
            <pc:sldMk cId="2469683292" sldId="262"/>
            <ac:spMk id="10" creationId="{52D502E5-F6B4-4D58-B4AE-FC466FF15EE8}"/>
          </ac:spMkLst>
        </pc:spChg>
        <pc:spChg chg="add">
          <ac:chgData name="Bairi Rohith Reddy" userId="c7a7588e6ee565fa" providerId="LiveId" clId="{7922B18E-B764-4935-A440-007C63911EF3}" dt="2023-11-30T22:32:48.556" v="105" actId="26606"/>
          <ac:spMkLst>
            <pc:docMk/>
            <pc:sldMk cId="2469683292" sldId="262"/>
            <ac:spMk id="12" creationId="{9DECDBF4-02B6-4BB4-B65B-B8107AD6A9E8}"/>
          </ac:spMkLst>
        </pc:spChg>
      </pc:sldChg>
      <pc:sldChg chg="addSp modSp mod setBg">
        <pc:chgData name="Bairi Rohith Reddy" userId="c7a7588e6ee565fa" providerId="LiveId" clId="{7922B18E-B764-4935-A440-007C63911EF3}" dt="2023-11-30T22:32:59.806" v="106" actId="26606"/>
        <pc:sldMkLst>
          <pc:docMk/>
          <pc:sldMk cId="2461608828" sldId="263"/>
        </pc:sldMkLst>
        <pc:spChg chg="mod">
          <ac:chgData name="Bairi Rohith Reddy" userId="c7a7588e6ee565fa" providerId="LiveId" clId="{7922B18E-B764-4935-A440-007C63911EF3}" dt="2023-11-30T22:32:59.806" v="106" actId="26606"/>
          <ac:spMkLst>
            <pc:docMk/>
            <pc:sldMk cId="2461608828" sldId="263"/>
            <ac:spMk id="6" creationId="{1E7B5849-7273-3EC9-425C-5CBCC0AA501D}"/>
          </ac:spMkLst>
        </pc:spChg>
        <pc:spChg chg="mod">
          <ac:chgData name="Bairi Rohith Reddy" userId="c7a7588e6ee565fa" providerId="LiveId" clId="{7922B18E-B764-4935-A440-007C63911EF3}" dt="2023-11-30T22:32:59.806" v="106" actId="26606"/>
          <ac:spMkLst>
            <pc:docMk/>
            <pc:sldMk cId="2461608828" sldId="263"/>
            <ac:spMk id="8" creationId="{D4281CB5-BFF0-ADC1-716D-5CE70600B4B4}"/>
          </ac:spMkLst>
        </pc:spChg>
        <pc:spChg chg="add">
          <ac:chgData name="Bairi Rohith Reddy" userId="c7a7588e6ee565fa" providerId="LiveId" clId="{7922B18E-B764-4935-A440-007C63911EF3}" dt="2023-11-30T22:32:59.806" v="106" actId="26606"/>
          <ac:spMkLst>
            <pc:docMk/>
            <pc:sldMk cId="2461608828" sldId="263"/>
            <ac:spMk id="13" creationId="{0B9EE3F3-89B7-43C3-8651-C4C96830993D}"/>
          </ac:spMkLst>
        </pc:spChg>
        <pc:spChg chg="add">
          <ac:chgData name="Bairi Rohith Reddy" userId="c7a7588e6ee565fa" providerId="LiveId" clId="{7922B18E-B764-4935-A440-007C63911EF3}" dt="2023-11-30T22:32:59.806" v="106" actId="26606"/>
          <ac:spMkLst>
            <pc:docMk/>
            <pc:sldMk cId="2461608828" sldId="263"/>
            <ac:spMk id="15" creationId="{33AE4636-AEEC-45D6-84D4-7AC2DA48ECF8}"/>
          </ac:spMkLst>
        </pc:spChg>
        <pc:spChg chg="add">
          <ac:chgData name="Bairi Rohith Reddy" userId="c7a7588e6ee565fa" providerId="LiveId" clId="{7922B18E-B764-4935-A440-007C63911EF3}" dt="2023-11-30T22:32:59.806" v="106" actId="26606"/>
          <ac:spMkLst>
            <pc:docMk/>
            <pc:sldMk cId="2461608828" sldId="263"/>
            <ac:spMk id="17" creationId="{8D9CE0F4-2EB2-4F1F-8AAC-DB3571D9FE10}"/>
          </ac:spMkLst>
        </pc:spChg>
        <pc:picChg chg="mod ord">
          <ac:chgData name="Bairi Rohith Reddy" userId="c7a7588e6ee565fa" providerId="LiveId" clId="{7922B18E-B764-4935-A440-007C63911EF3}" dt="2023-11-30T22:32:59.806" v="106" actId="26606"/>
          <ac:picMkLst>
            <pc:docMk/>
            <pc:sldMk cId="2461608828" sldId="263"/>
            <ac:picMk id="4" creationId="{07821241-7035-C182-1BFA-1FCE2D6592C4}"/>
          </ac:picMkLst>
        </pc:picChg>
      </pc:sldChg>
      <pc:sldChg chg="addSp modSp mod setBg">
        <pc:chgData name="Bairi Rohith Reddy" userId="c7a7588e6ee565fa" providerId="LiveId" clId="{7922B18E-B764-4935-A440-007C63911EF3}" dt="2023-11-30T22:33:05.575" v="107" actId="26606"/>
        <pc:sldMkLst>
          <pc:docMk/>
          <pc:sldMk cId="3900777536" sldId="264"/>
        </pc:sldMkLst>
        <pc:spChg chg="mod">
          <ac:chgData name="Bairi Rohith Reddy" userId="c7a7588e6ee565fa" providerId="LiveId" clId="{7922B18E-B764-4935-A440-007C63911EF3}" dt="2023-11-30T22:33:05.575" v="107" actId="26606"/>
          <ac:spMkLst>
            <pc:docMk/>
            <pc:sldMk cId="3900777536" sldId="264"/>
            <ac:spMk id="2" creationId="{B50025D2-83A7-F0CE-5E38-FA81C5BDBACE}"/>
          </ac:spMkLst>
        </pc:spChg>
        <pc:spChg chg="mod">
          <ac:chgData name="Bairi Rohith Reddy" userId="c7a7588e6ee565fa" providerId="LiveId" clId="{7922B18E-B764-4935-A440-007C63911EF3}" dt="2023-11-30T22:33:05.575" v="107" actId="26606"/>
          <ac:spMkLst>
            <pc:docMk/>
            <pc:sldMk cId="3900777536" sldId="264"/>
            <ac:spMk id="3" creationId="{C7967492-C408-A844-84CB-F30CAFC79982}"/>
          </ac:spMkLst>
        </pc:spChg>
        <pc:spChg chg="add">
          <ac:chgData name="Bairi Rohith Reddy" userId="c7a7588e6ee565fa" providerId="LiveId" clId="{7922B18E-B764-4935-A440-007C63911EF3}" dt="2023-11-30T22:33:05.575" v="107" actId="26606"/>
          <ac:spMkLst>
            <pc:docMk/>
            <pc:sldMk cId="3900777536" sldId="264"/>
            <ac:spMk id="8" creationId="{CBB2B1F0-0DD6-4744-9A46-7A344FB48E40}"/>
          </ac:spMkLst>
        </pc:spChg>
        <pc:spChg chg="add">
          <ac:chgData name="Bairi Rohith Reddy" userId="c7a7588e6ee565fa" providerId="LiveId" clId="{7922B18E-B764-4935-A440-007C63911EF3}" dt="2023-11-30T22:33:05.575" v="107" actId="26606"/>
          <ac:spMkLst>
            <pc:docMk/>
            <pc:sldMk cId="3900777536" sldId="264"/>
            <ac:spMk id="10" creationId="{52D502E5-F6B4-4D58-B4AE-FC466FF15EE8}"/>
          </ac:spMkLst>
        </pc:spChg>
        <pc:spChg chg="add">
          <ac:chgData name="Bairi Rohith Reddy" userId="c7a7588e6ee565fa" providerId="LiveId" clId="{7922B18E-B764-4935-A440-007C63911EF3}" dt="2023-11-30T22:33:05.575" v="107" actId="26606"/>
          <ac:spMkLst>
            <pc:docMk/>
            <pc:sldMk cId="3900777536" sldId="264"/>
            <ac:spMk id="12" creationId="{9DECDBF4-02B6-4BB4-B65B-B8107AD6A9E8}"/>
          </ac:spMkLst>
        </pc:spChg>
      </pc:sldChg>
      <pc:sldChg chg="addSp modSp mod setBg">
        <pc:chgData name="Bairi Rohith Reddy" userId="c7a7588e6ee565fa" providerId="LiveId" clId="{7922B18E-B764-4935-A440-007C63911EF3}" dt="2023-11-30T22:33:09.450" v="108" actId="26606"/>
        <pc:sldMkLst>
          <pc:docMk/>
          <pc:sldMk cId="3667852859" sldId="265"/>
        </pc:sldMkLst>
        <pc:spChg chg="mod">
          <ac:chgData name="Bairi Rohith Reddy" userId="c7a7588e6ee565fa" providerId="LiveId" clId="{7922B18E-B764-4935-A440-007C63911EF3}" dt="2023-11-30T22:33:09.450" v="108" actId="26606"/>
          <ac:spMkLst>
            <pc:docMk/>
            <pc:sldMk cId="3667852859" sldId="265"/>
            <ac:spMk id="2" creationId="{57F96DEE-06FD-8C13-8AE7-79D4B1977F9E}"/>
          </ac:spMkLst>
        </pc:spChg>
        <pc:spChg chg="mod">
          <ac:chgData name="Bairi Rohith Reddy" userId="c7a7588e6ee565fa" providerId="LiveId" clId="{7922B18E-B764-4935-A440-007C63911EF3}" dt="2023-11-30T22:33:09.450" v="108" actId="26606"/>
          <ac:spMkLst>
            <pc:docMk/>
            <pc:sldMk cId="3667852859" sldId="265"/>
            <ac:spMk id="3" creationId="{900ED369-FD8F-176A-0467-D00F65A7F5BE}"/>
          </ac:spMkLst>
        </pc:spChg>
        <pc:spChg chg="add">
          <ac:chgData name="Bairi Rohith Reddy" userId="c7a7588e6ee565fa" providerId="LiveId" clId="{7922B18E-B764-4935-A440-007C63911EF3}" dt="2023-11-30T22:33:09.450" v="108" actId="26606"/>
          <ac:spMkLst>
            <pc:docMk/>
            <pc:sldMk cId="3667852859" sldId="265"/>
            <ac:spMk id="8" creationId="{CBB2B1F0-0DD6-4744-9A46-7A344FB48E40}"/>
          </ac:spMkLst>
        </pc:spChg>
        <pc:spChg chg="add">
          <ac:chgData name="Bairi Rohith Reddy" userId="c7a7588e6ee565fa" providerId="LiveId" clId="{7922B18E-B764-4935-A440-007C63911EF3}" dt="2023-11-30T22:33:09.450" v="108" actId="26606"/>
          <ac:spMkLst>
            <pc:docMk/>
            <pc:sldMk cId="3667852859" sldId="265"/>
            <ac:spMk id="10" creationId="{52D502E5-F6B4-4D58-B4AE-FC466FF15EE8}"/>
          </ac:spMkLst>
        </pc:spChg>
        <pc:spChg chg="add">
          <ac:chgData name="Bairi Rohith Reddy" userId="c7a7588e6ee565fa" providerId="LiveId" clId="{7922B18E-B764-4935-A440-007C63911EF3}" dt="2023-11-30T22:33:09.450" v="108" actId="26606"/>
          <ac:spMkLst>
            <pc:docMk/>
            <pc:sldMk cId="3667852859" sldId="265"/>
            <ac:spMk id="12" creationId="{9DECDBF4-02B6-4BB4-B65B-B8107AD6A9E8}"/>
          </ac:spMkLst>
        </pc:spChg>
      </pc:sldChg>
      <pc:sldChg chg="del">
        <pc:chgData name="Bairi Rohith Reddy" userId="c7a7588e6ee565fa" providerId="LiveId" clId="{7922B18E-B764-4935-A440-007C63911EF3}" dt="2023-11-30T22:30:52.689" v="83" actId="47"/>
        <pc:sldMkLst>
          <pc:docMk/>
          <pc:sldMk cId="4081460971" sldId="272"/>
        </pc:sldMkLst>
      </pc:sldChg>
      <pc:sldChg chg="addSp delSp modSp mod modMedia setBg delAnim">
        <pc:chgData name="Bairi Rohith Reddy" userId="c7a7588e6ee565fa" providerId="LiveId" clId="{7922B18E-B764-4935-A440-007C63911EF3}" dt="2023-11-30T22:29:57.506" v="78" actId="26606"/>
        <pc:sldMkLst>
          <pc:docMk/>
          <pc:sldMk cId="2150786916" sldId="273"/>
        </pc:sldMkLst>
        <pc:spChg chg="mod">
          <ac:chgData name="Bairi Rohith Reddy" userId="c7a7588e6ee565fa" providerId="LiveId" clId="{7922B18E-B764-4935-A440-007C63911EF3}" dt="2023-11-30T22:29:57.506" v="78" actId="26606"/>
          <ac:spMkLst>
            <pc:docMk/>
            <pc:sldMk cId="2150786916" sldId="273"/>
            <ac:spMk id="2" creationId="{08C1F574-0F1E-09EB-26A9-5A4C5A3DA0A1}"/>
          </ac:spMkLst>
        </pc:spChg>
        <pc:spChg chg="mod">
          <ac:chgData name="Bairi Rohith Reddy" userId="c7a7588e6ee565fa" providerId="LiveId" clId="{7922B18E-B764-4935-A440-007C63911EF3}" dt="2023-11-30T22:29:57.506" v="78" actId="26606"/>
          <ac:spMkLst>
            <pc:docMk/>
            <pc:sldMk cId="2150786916" sldId="273"/>
            <ac:spMk id="3" creationId="{69D2A41F-D8A7-506E-C413-825D3D833DA4}"/>
          </ac:spMkLst>
        </pc:spChg>
        <pc:spChg chg="add del">
          <ac:chgData name="Bairi Rohith Reddy" userId="c7a7588e6ee565fa" providerId="LiveId" clId="{7922B18E-B764-4935-A440-007C63911EF3}" dt="2023-11-30T22:29:57.491" v="77" actId="26606"/>
          <ac:spMkLst>
            <pc:docMk/>
            <pc:sldMk cId="2150786916" sldId="273"/>
            <ac:spMk id="6" creationId="{6CCA5F87-1D1E-45CB-8D83-FC7EEFAD9935}"/>
          </ac:spMkLst>
        </pc:spChg>
        <pc:spChg chg="add del">
          <ac:chgData name="Bairi Rohith Reddy" userId="c7a7588e6ee565fa" providerId="LiveId" clId="{7922B18E-B764-4935-A440-007C63911EF3}" dt="2023-11-30T22:13:16.925" v="9" actId="26606"/>
          <ac:spMkLst>
            <pc:docMk/>
            <pc:sldMk cId="2150786916" sldId="273"/>
            <ac:spMk id="8" creationId="{18873D23-2DCF-4B31-A009-95721C06E8E1}"/>
          </ac:spMkLst>
        </pc:spChg>
        <pc:spChg chg="add del">
          <ac:chgData name="Bairi Rohith Reddy" userId="c7a7588e6ee565fa" providerId="LiveId" clId="{7922B18E-B764-4935-A440-007C63911EF3}" dt="2023-11-30T22:13:36.426" v="19" actId="26606"/>
          <ac:spMkLst>
            <pc:docMk/>
            <pc:sldMk cId="2150786916" sldId="273"/>
            <ac:spMk id="9" creationId="{C1DD1A8A-57D5-4A81-AD04-532B043C5611}"/>
          </ac:spMkLst>
        </pc:spChg>
        <pc:spChg chg="add del">
          <ac:chgData name="Bairi Rohith Reddy" userId="c7a7588e6ee565fa" providerId="LiveId" clId="{7922B18E-B764-4935-A440-007C63911EF3}" dt="2023-11-30T22:13:16.925" v="9" actId="26606"/>
          <ac:spMkLst>
            <pc:docMk/>
            <pc:sldMk cId="2150786916" sldId="273"/>
            <ac:spMk id="10" creationId="{C13EF075-D4EF-4929-ADBC-91B27DA19955}"/>
          </ac:spMkLst>
        </pc:spChg>
        <pc:spChg chg="add del">
          <ac:chgData name="Bairi Rohith Reddy" userId="c7a7588e6ee565fa" providerId="LiveId" clId="{7922B18E-B764-4935-A440-007C63911EF3}" dt="2023-11-30T22:13:36.426" v="19" actId="26606"/>
          <ac:spMkLst>
            <pc:docMk/>
            <pc:sldMk cId="2150786916" sldId="273"/>
            <ac:spMk id="11" creationId="{007891EC-4501-44ED-A8C8-B11B6DB767AB}"/>
          </ac:spMkLst>
        </pc:spChg>
        <pc:spChg chg="add del">
          <ac:chgData name="Bairi Rohith Reddy" userId="c7a7588e6ee565fa" providerId="LiveId" clId="{7922B18E-B764-4935-A440-007C63911EF3}" dt="2023-11-30T22:29:57.491" v="77" actId="26606"/>
          <ac:spMkLst>
            <pc:docMk/>
            <pc:sldMk cId="2150786916" sldId="273"/>
            <ac:spMk id="13" creationId="{AF2F604E-43BE-4DC3-B983-E071523364F8}"/>
          </ac:spMkLst>
        </pc:spChg>
        <pc:spChg chg="add del">
          <ac:chgData name="Bairi Rohith Reddy" userId="c7a7588e6ee565fa" providerId="LiveId" clId="{7922B18E-B764-4935-A440-007C63911EF3}" dt="2023-11-30T22:29:57.491" v="77" actId="26606"/>
          <ac:spMkLst>
            <pc:docMk/>
            <pc:sldMk cId="2150786916" sldId="273"/>
            <ac:spMk id="15" creationId="{08C9B587-E65E-4B52-B37C-ABEBB6E87928}"/>
          </ac:spMkLst>
        </pc:spChg>
        <pc:spChg chg="add del">
          <ac:chgData name="Bairi Rohith Reddy" userId="c7a7588e6ee565fa" providerId="LiveId" clId="{7922B18E-B764-4935-A440-007C63911EF3}" dt="2023-11-30T22:29:57.491" v="77" actId="26606"/>
          <ac:spMkLst>
            <pc:docMk/>
            <pc:sldMk cId="2150786916" sldId="273"/>
            <ac:spMk id="17" creationId="{7CCFC2C6-6238-4A2F-93DE-2ADF74AF635E}"/>
          </ac:spMkLst>
        </pc:spChg>
        <pc:spChg chg="add del">
          <ac:chgData name="Bairi Rohith Reddy" userId="c7a7588e6ee565fa" providerId="LiveId" clId="{7922B18E-B764-4935-A440-007C63911EF3}" dt="2023-11-30T22:13:22.112" v="11" actId="26606"/>
          <ac:spMkLst>
            <pc:docMk/>
            <pc:sldMk cId="2150786916" sldId="273"/>
            <ac:spMk id="18" creationId="{87BF42CA-AD55-48B4-8949-C4DCA60A6AEE}"/>
          </ac:spMkLst>
        </pc:spChg>
        <pc:spChg chg="add del">
          <ac:chgData name="Bairi Rohith Reddy" userId="c7a7588e6ee565fa" providerId="LiveId" clId="{7922B18E-B764-4935-A440-007C63911EF3}" dt="2023-11-30T22:13:22.112" v="11" actId="26606"/>
          <ac:spMkLst>
            <pc:docMk/>
            <pc:sldMk cId="2150786916" sldId="273"/>
            <ac:spMk id="19" creationId="{66AE1D3D-3106-4CB2-AA7C-0C1642AC0F2E}"/>
          </ac:spMkLst>
        </pc:spChg>
        <pc:spChg chg="add del">
          <ac:chgData name="Bairi Rohith Reddy" userId="c7a7588e6ee565fa" providerId="LiveId" clId="{7922B18E-B764-4935-A440-007C63911EF3}" dt="2023-11-30T22:28:23.041" v="47" actId="26606"/>
          <ac:spMkLst>
            <pc:docMk/>
            <pc:sldMk cId="2150786916" sldId="273"/>
            <ac:spMk id="21" creationId="{87BF42CA-AD55-48B4-8949-C4DCA60A6AEE}"/>
          </ac:spMkLst>
        </pc:spChg>
        <pc:spChg chg="add del">
          <ac:chgData name="Bairi Rohith Reddy" userId="c7a7588e6ee565fa" providerId="LiveId" clId="{7922B18E-B764-4935-A440-007C63911EF3}" dt="2023-11-30T22:28:23.041" v="47" actId="26606"/>
          <ac:spMkLst>
            <pc:docMk/>
            <pc:sldMk cId="2150786916" sldId="273"/>
            <ac:spMk id="22" creationId="{66AE1D3D-3106-4CB2-AA7C-0C1642AC0F2E}"/>
          </ac:spMkLst>
        </pc:spChg>
        <pc:spChg chg="add">
          <ac:chgData name="Bairi Rohith Reddy" userId="c7a7588e6ee565fa" providerId="LiveId" clId="{7922B18E-B764-4935-A440-007C63911EF3}" dt="2023-11-30T22:29:57.506" v="78" actId="26606"/>
          <ac:spMkLst>
            <pc:docMk/>
            <pc:sldMk cId="2150786916" sldId="273"/>
            <ac:spMk id="24" creationId="{CBB2B1F0-0DD6-4744-9A46-7A344FB48E40}"/>
          </ac:spMkLst>
        </pc:spChg>
        <pc:spChg chg="add">
          <ac:chgData name="Bairi Rohith Reddy" userId="c7a7588e6ee565fa" providerId="LiveId" clId="{7922B18E-B764-4935-A440-007C63911EF3}" dt="2023-11-30T22:29:57.506" v="78" actId="26606"/>
          <ac:spMkLst>
            <pc:docMk/>
            <pc:sldMk cId="2150786916" sldId="273"/>
            <ac:spMk id="25" creationId="{52D502E5-F6B4-4D58-B4AE-FC466FF15EE8}"/>
          </ac:spMkLst>
        </pc:spChg>
        <pc:spChg chg="add del">
          <ac:chgData name="Bairi Rohith Reddy" userId="c7a7588e6ee565fa" providerId="LiveId" clId="{7922B18E-B764-4935-A440-007C63911EF3}" dt="2023-11-30T22:13:25.716" v="13" actId="26606"/>
          <ac:spMkLst>
            <pc:docMk/>
            <pc:sldMk cId="2150786916" sldId="273"/>
            <ac:spMk id="26" creationId="{A3363022-C969-41E9-8EB2-E4C94908C1FA}"/>
          </ac:spMkLst>
        </pc:spChg>
        <pc:spChg chg="add del">
          <ac:chgData name="Bairi Rohith Reddy" userId="c7a7588e6ee565fa" providerId="LiveId" clId="{7922B18E-B764-4935-A440-007C63911EF3}" dt="2023-11-30T22:13:25.716" v="13" actId="26606"/>
          <ac:spMkLst>
            <pc:docMk/>
            <pc:sldMk cId="2150786916" sldId="273"/>
            <ac:spMk id="27" creationId="{8D1AD6B3-BE88-4CEB-BA17-790657CC4729}"/>
          </ac:spMkLst>
        </pc:spChg>
        <pc:spChg chg="add">
          <ac:chgData name="Bairi Rohith Reddy" userId="c7a7588e6ee565fa" providerId="LiveId" clId="{7922B18E-B764-4935-A440-007C63911EF3}" dt="2023-11-30T22:29:57.506" v="78" actId="26606"/>
          <ac:spMkLst>
            <pc:docMk/>
            <pc:sldMk cId="2150786916" sldId="273"/>
            <ac:spMk id="28" creationId="{9DECDBF4-02B6-4BB4-B65B-B8107AD6A9E8}"/>
          </ac:spMkLst>
        </pc:spChg>
        <pc:spChg chg="add del">
          <ac:chgData name="Bairi Rohith Reddy" userId="c7a7588e6ee565fa" providerId="LiveId" clId="{7922B18E-B764-4935-A440-007C63911EF3}" dt="2023-11-30T22:13:30.616" v="15" actId="26606"/>
          <ac:spMkLst>
            <pc:docMk/>
            <pc:sldMk cId="2150786916" sldId="273"/>
            <ac:spMk id="30" creationId="{87BF42CA-AD55-48B4-8949-C4DCA60A6AEE}"/>
          </ac:spMkLst>
        </pc:spChg>
        <pc:spChg chg="add del">
          <ac:chgData name="Bairi Rohith Reddy" userId="c7a7588e6ee565fa" providerId="LiveId" clId="{7922B18E-B764-4935-A440-007C63911EF3}" dt="2023-11-30T22:13:30.616" v="15" actId="26606"/>
          <ac:spMkLst>
            <pc:docMk/>
            <pc:sldMk cId="2150786916" sldId="273"/>
            <ac:spMk id="31" creationId="{66AE1D3D-3106-4CB2-AA7C-0C1642AC0F2E}"/>
          </ac:spMkLst>
        </pc:spChg>
        <pc:grpChg chg="add del">
          <ac:chgData name="Bairi Rohith Reddy" userId="c7a7588e6ee565fa" providerId="LiveId" clId="{7922B18E-B764-4935-A440-007C63911EF3}" dt="2023-11-30T22:13:16.925" v="9" actId="26606"/>
          <ac:grpSpMkLst>
            <pc:docMk/>
            <pc:sldMk cId="2150786916" sldId="273"/>
            <ac:grpSpMk id="12" creationId="{DAA26DFA-AAB2-4973-9C17-16D587C7B198}"/>
          </ac:grpSpMkLst>
        </pc:grpChg>
        <pc:grpChg chg="add del">
          <ac:chgData name="Bairi Rohith Reddy" userId="c7a7588e6ee565fa" providerId="LiveId" clId="{7922B18E-B764-4935-A440-007C63911EF3}" dt="2023-11-30T22:13:25.716" v="13" actId="26606"/>
          <ac:grpSpMkLst>
            <pc:docMk/>
            <pc:sldMk cId="2150786916" sldId="273"/>
            <ac:grpSpMk id="14" creationId="{89D1390B-7E13-4B4F-9CB2-391063412E54}"/>
          </ac:grpSpMkLst>
        </pc:grpChg>
        <pc:grpChg chg="add del">
          <ac:chgData name="Bairi Rohith Reddy" userId="c7a7588e6ee565fa" providerId="LiveId" clId="{7922B18E-B764-4935-A440-007C63911EF3}" dt="2023-11-30T22:13:22.112" v="11" actId="26606"/>
          <ac:grpSpMkLst>
            <pc:docMk/>
            <pc:sldMk cId="2150786916" sldId="273"/>
            <ac:grpSpMk id="20" creationId="{0A31B6AF-B711-4CDB-8C2B-16E963DDC4C5}"/>
          </ac:grpSpMkLst>
        </pc:grpChg>
        <pc:grpChg chg="add del">
          <ac:chgData name="Bairi Rohith Reddy" userId="c7a7588e6ee565fa" providerId="LiveId" clId="{7922B18E-B764-4935-A440-007C63911EF3}" dt="2023-11-30T22:28:23.041" v="47" actId="26606"/>
          <ac:grpSpMkLst>
            <pc:docMk/>
            <pc:sldMk cId="2150786916" sldId="273"/>
            <ac:grpSpMk id="23" creationId="{0A31B6AF-B711-4CDB-8C2B-16E963DDC4C5}"/>
          </ac:grpSpMkLst>
        </pc:grpChg>
        <pc:grpChg chg="add del">
          <ac:chgData name="Bairi Rohith Reddy" userId="c7a7588e6ee565fa" providerId="LiveId" clId="{7922B18E-B764-4935-A440-007C63911EF3}" dt="2023-11-30T22:13:30.616" v="15" actId="26606"/>
          <ac:grpSpMkLst>
            <pc:docMk/>
            <pc:sldMk cId="2150786916" sldId="273"/>
            <ac:grpSpMk id="32" creationId="{0A31B6AF-B711-4CDB-8C2B-16E963DDC4C5}"/>
          </ac:grpSpMkLst>
        </pc:grpChg>
        <pc:picChg chg="add del mod">
          <ac:chgData name="Bairi Rohith Reddy" userId="c7a7588e6ee565fa" providerId="LiveId" clId="{7922B18E-B764-4935-A440-007C63911EF3}" dt="2023-11-30T22:13:36.426" v="19" actId="26606"/>
          <ac:picMkLst>
            <pc:docMk/>
            <pc:sldMk cId="2150786916" sldId="273"/>
            <ac:picMk id="5" creationId="{31663173-8504-58D1-9586-5D3F2F342171}"/>
          </ac:picMkLst>
        </pc:picChg>
        <pc:picChg chg="add del">
          <ac:chgData name="Bairi Rohith Reddy" userId="c7a7588e6ee565fa" providerId="LiveId" clId="{7922B18E-B764-4935-A440-007C63911EF3}" dt="2023-11-30T22:13:25.716" v="13" actId="26606"/>
          <ac:picMkLst>
            <pc:docMk/>
            <pc:sldMk cId="2150786916" sldId="273"/>
            <ac:picMk id="7" creationId="{E85191D4-C412-28A8-F5C8-3D39FD6C5732}"/>
          </ac:picMkLst>
        </pc:picChg>
        <pc:picChg chg="add del">
          <ac:chgData name="Bairi Rohith Reddy" userId="c7a7588e6ee565fa" providerId="LiveId" clId="{7922B18E-B764-4935-A440-007C63911EF3}" dt="2023-11-30T22:29:57.491" v="77" actId="26606"/>
          <ac:picMkLst>
            <pc:docMk/>
            <pc:sldMk cId="2150786916" sldId="273"/>
            <ac:picMk id="16" creationId="{72DAC578-1FAC-DAB6-60DD-39F13B165820}"/>
          </ac:picMkLst>
        </pc:picChg>
      </pc:sldChg>
      <pc:sldChg chg="addSp modSp mod setBg">
        <pc:chgData name="Bairi Rohith Reddy" userId="c7a7588e6ee565fa" providerId="LiveId" clId="{7922B18E-B764-4935-A440-007C63911EF3}" dt="2023-11-30T22:31:24.795" v="96" actId="26606"/>
        <pc:sldMkLst>
          <pc:docMk/>
          <pc:sldMk cId="1424246845" sldId="274"/>
        </pc:sldMkLst>
        <pc:spChg chg="mod">
          <ac:chgData name="Bairi Rohith Reddy" userId="c7a7588e6ee565fa" providerId="LiveId" clId="{7922B18E-B764-4935-A440-007C63911EF3}" dt="2023-11-30T22:31:24.795" v="96" actId="26606"/>
          <ac:spMkLst>
            <pc:docMk/>
            <pc:sldMk cId="1424246845" sldId="274"/>
            <ac:spMk id="2" creationId="{00000000-0000-0000-0000-000000000000}"/>
          </ac:spMkLst>
        </pc:spChg>
        <pc:spChg chg="mod">
          <ac:chgData name="Bairi Rohith Reddy" userId="c7a7588e6ee565fa" providerId="LiveId" clId="{7922B18E-B764-4935-A440-007C63911EF3}" dt="2023-11-30T22:31:24.795" v="96" actId="26606"/>
          <ac:spMkLst>
            <pc:docMk/>
            <pc:sldMk cId="1424246845" sldId="274"/>
            <ac:spMk id="3" creationId="{00000000-0000-0000-0000-000000000000}"/>
          </ac:spMkLst>
        </pc:spChg>
        <pc:spChg chg="add">
          <ac:chgData name="Bairi Rohith Reddy" userId="c7a7588e6ee565fa" providerId="LiveId" clId="{7922B18E-B764-4935-A440-007C63911EF3}" dt="2023-11-30T22:31:24.795" v="96" actId="26606"/>
          <ac:spMkLst>
            <pc:docMk/>
            <pc:sldMk cId="1424246845" sldId="274"/>
            <ac:spMk id="8" creationId="{CBB2B1F0-0DD6-4744-9A46-7A344FB48E40}"/>
          </ac:spMkLst>
        </pc:spChg>
        <pc:spChg chg="add">
          <ac:chgData name="Bairi Rohith Reddy" userId="c7a7588e6ee565fa" providerId="LiveId" clId="{7922B18E-B764-4935-A440-007C63911EF3}" dt="2023-11-30T22:31:24.795" v="96" actId="26606"/>
          <ac:spMkLst>
            <pc:docMk/>
            <pc:sldMk cId="1424246845" sldId="274"/>
            <ac:spMk id="10" creationId="{52D502E5-F6B4-4D58-B4AE-FC466FF15EE8}"/>
          </ac:spMkLst>
        </pc:spChg>
        <pc:spChg chg="add">
          <ac:chgData name="Bairi Rohith Reddy" userId="c7a7588e6ee565fa" providerId="LiveId" clId="{7922B18E-B764-4935-A440-007C63911EF3}" dt="2023-11-30T22:31:24.795" v="96" actId="26606"/>
          <ac:spMkLst>
            <pc:docMk/>
            <pc:sldMk cId="1424246845" sldId="274"/>
            <ac:spMk id="12" creationId="{9DECDBF4-02B6-4BB4-B65B-B8107AD6A9E8}"/>
          </ac:spMkLst>
        </pc:spChg>
      </pc:sldChg>
      <pc:sldChg chg="addSp delSp modSp mod setBg">
        <pc:chgData name="Bairi Rohith Reddy" userId="c7a7588e6ee565fa" providerId="LiveId" clId="{7922B18E-B764-4935-A440-007C63911EF3}" dt="2023-11-30T22:31:53.710" v="97" actId="26606"/>
        <pc:sldMkLst>
          <pc:docMk/>
          <pc:sldMk cId="4180714911" sldId="276"/>
        </pc:sldMkLst>
        <pc:spChg chg="mod">
          <ac:chgData name="Bairi Rohith Reddy" userId="c7a7588e6ee565fa" providerId="LiveId" clId="{7922B18E-B764-4935-A440-007C63911EF3}" dt="2023-11-30T22:28:48.140" v="48" actId="26606"/>
          <ac:spMkLst>
            <pc:docMk/>
            <pc:sldMk cId="4180714911" sldId="276"/>
            <ac:spMk id="2" creationId="{00000000-0000-0000-0000-000000000000}"/>
          </ac:spMkLst>
        </pc:spChg>
        <pc:spChg chg="mod">
          <ac:chgData name="Bairi Rohith Reddy" userId="c7a7588e6ee565fa" providerId="LiveId" clId="{7922B18E-B764-4935-A440-007C63911EF3}" dt="2023-11-30T22:28:48.140" v="48" actId="26606"/>
          <ac:spMkLst>
            <pc:docMk/>
            <pc:sldMk cId="4180714911" sldId="276"/>
            <ac:spMk id="3" creationId="{00000000-0000-0000-0000-000000000000}"/>
          </ac:spMkLst>
        </pc:spChg>
        <pc:spChg chg="add del">
          <ac:chgData name="Bairi Rohith Reddy" userId="c7a7588e6ee565fa" providerId="LiveId" clId="{7922B18E-B764-4935-A440-007C63911EF3}" dt="2023-11-30T22:20:29.182" v="30" actId="26606"/>
          <ac:spMkLst>
            <pc:docMk/>
            <pc:sldMk cId="4180714911" sldId="276"/>
            <ac:spMk id="9" creationId="{2550BE34-C2B8-49B8-8519-67A8CAD51AE9}"/>
          </ac:spMkLst>
        </pc:spChg>
        <pc:spChg chg="add del">
          <ac:chgData name="Bairi Rohith Reddy" userId="c7a7588e6ee565fa" providerId="LiveId" clId="{7922B18E-B764-4935-A440-007C63911EF3}" dt="2023-11-30T22:20:29.182" v="30" actId="26606"/>
          <ac:spMkLst>
            <pc:docMk/>
            <pc:sldMk cId="4180714911" sldId="276"/>
            <ac:spMk id="11" creationId="{A7457DD9-5A45-400A-AB4B-4B4EDECA25F1}"/>
          </ac:spMkLst>
        </pc:spChg>
        <pc:spChg chg="add del">
          <ac:chgData name="Bairi Rohith Reddy" userId="c7a7588e6ee565fa" providerId="LiveId" clId="{7922B18E-B764-4935-A440-007C63911EF3}" dt="2023-11-30T22:20:29.182" v="30" actId="26606"/>
          <ac:spMkLst>
            <pc:docMk/>
            <pc:sldMk cId="4180714911" sldId="276"/>
            <ac:spMk id="13" creationId="{441CF7D6-A660-431A-B0BB-140A0D5556B6}"/>
          </ac:spMkLst>
        </pc:spChg>
        <pc:spChg chg="add del">
          <ac:chgData name="Bairi Rohith Reddy" userId="c7a7588e6ee565fa" providerId="LiveId" clId="{7922B18E-B764-4935-A440-007C63911EF3}" dt="2023-11-30T22:20:29.182" v="30" actId="26606"/>
          <ac:spMkLst>
            <pc:docMk/>
            <pc:sldMk cId="4180714911" sldId="276"/>
            <ac:spMk id="15" creationId="{0570A85B-3810-4F95-97B0-CBF4CCDB381C}"/>
          </ac:spMkLst>
        </pc:spChg>
        <pc:spChg chg="add del">
          <ac:chgData name="Bairi Rohith Reddy" userId="c7a7588e6ee565fa" providerId="LiveId" clId="{7922B18E-B764-4935-A440-007C63911EF3}" dt="2023-11-30T22:20:33.738" v="32" actId="26606"/>
          <ac:spMkLst>
            <pc:docMk/>
            <pc:sldMk cId="4180714911" sldId="276"/>
            <ac:spMk id="18" creationId="{1E020063-2385-44AC-BD67-258E1F0B9FCE}"/>
          </ac:spMkLst>
        </pc:spChg>
        <pc:spChg chg="add del">
          <ac:chgData name="Bairi Rohith Reddy" userId="c7a7588e6ee565fa" providerId="LiveId" clId="{7922B18E-B764-4935-A440-007C63911EF3}" dt="2023-11-30T22:20:33.738" v="32" actId="26606"/>
          <ac:spMkLst>
            <pc:docMk/>
            <pc:sldMk cId="4180714911" sldId="276"/>
            <ac:spMk id="24" creationId="{7E014A0B-5338-4077-AFE9-A90D04D4492B}"/>
          </ac:spMkLst>
        </pc:spChg>
        <pc:spChg chg="add del">
          <ac:chgData name="Bairi Rohith Reddy" userId="c7a7588e6ee565fa" providerId="LiveId" clId="{7922B18E-B764-4935-A440-007C63911EF3}" dt="2023-11-30T22:20:39.612" v="34" actId="26606"/>
          <ac:spMkLst>
            <pc:docMk/>
            <pc:sldMk cId="4180714911" sldId="276"/>
            <ac:spMk id="28" creationId="{058A14AF-9FB5-4CC7-BA35-E8E85D3EDF0E}"/>
          </ac:spMkLst>
        </pc:spChg>
        <pc:spChg chg="add del">
          <ac:chgData name="Bairi Rohith Reddy" userId="c7a7588e6ee565fa" providerId="LiveId" clId="{7922B18E-B764-4935-A440-007C63911EF3}" dt="2023-11-30T22:20:39.612" v="34" actId="26606"/>
          <ac:spMkLst>
            <pc:docMk/>
            <pc:sldMk cId="4180714911" sldId="276"/>
            <ac:spMk id="29" creationId="{3A9A4357-BD1D-4622-A4FE-766E6AB8DE84}"/>
          </ac:spMkLst>
        </pc:spChg>
        <pc:spChg chg="add del">
          <ac:chgData name="Bairi Rohith Reddy" userId="c7a7588e6ee565fa" providerId="LiveId" clId="{7922B18E-B764-4935-A440-007C63911EF3}" dt="2023-11-30T22:20:39.612" v="34" actId="26606"/>
          <ac:spMkLst>
            <pc:docMk/>
            <pc:sldMk cId="4180714911" sldId="276"/>
            <ac:spMk id="30" creationId="{E659831F-0D9A-4C63-9EBB-8435B85A440F}"/>
          </ac:spMkLst>
        </pc:spChg>
        <pc:spChg chg="add del">
          <ac:chgData name="Bairi Rohith Reddy" userId="c7a7588e6ee565fa" providerId="LiveId" clId="{7922B18E-B764-4935-A440-007C63911EF3}" dt="2023-11-30T22:20:39.612" v="34" actId="26606"/>
          <ac:spMkLst>
            <pc:docMk/>
            <pc:sldMk cId="4180714911" sldId="276"/>
            <ac:spMk id="31" creationId="{E6995CE5-F890-4ABA-82A2-26507CE8D2A3}"/>
          </ac:spMkLst>
        </pc:spChg>
        <pc:grpChg chg="add del">
          <ac:chgData name="Bairi Rohith Reddy" userId="c7a7588e6ee565fa" providerId="LiveId" clId="{7922B18E-B764-4935-A440-007C63911EF3}" dt="2023-11-30T22:31:53.710" v="97" actId="26606"/>
          <ac:grpSpMkLst>
            <pc:docMk/>
            <pc:sldMk cId="4180714911" sldId="276"/>
            <ac:grpSpMk id="6" creationId="{6258F736-B256-8039-9DC6-F4E49A5C5AD5}"/>
          </ac:grpSpMkLst>
        </pc:grpChg>
        <pc:grpChg chg="add">
          <ac:chgData name="Bairi Rohith Reddy" userId="c7a7588e6ee565fa" providerId="LiveId" clId="{7922B18E-B764-4935-A440-007C63911EF3}" dt="2023-11-30T22:31:53.710" v="97" actId="26606"/>
          <ac:grpSpMkLst>
            <pc:docMk/>
            <pc:sldMk cId="4180714911" sldId="276"/>
            <ac:grpSpMk id="10" creationId="{6258F736-B256-8039-9DC6-F4E49A5C5AD5}"/>
          </ac:grpSpMkLst>
        </pc:grpChg>
        <pc:grpChg chg="add del">
          <ac:chgData name="Bairi Rohith Reddy" userId="c7a7588e6ee565fa" providerId="LiveId" clId="{7922B18E-B764-4935-A440-007C63911EF3}" dt="2023-11-30T22:20:33.738" v="32" actId="26606"/>
          <ac:grpSpMkLst>
            <pc:docMk/>
            <pc:sldMk cId="4180714911" sldId="276"/>
            <ac:grpSpMk id="19" creationId="{466920E5-8640-4C24-A775-8647637094A7}"/>
          </ac:grpSpMkLst>
        </pc:grpChg>
        <pc:grpChg chg="add del">
          <ac:chgData name="Bairi Rohith Reddy" userId="c7a7588e6ee565fa" providerId="LiveId" clId="{7922B18E-B764-4935-A440-007C63911EF3}" dt="2023-11-30T22:20:33.738" v="32" actId="26606"/>
          <ac:grpSpMkLst>
            <pc:docMk/>
            <pc:sldMk cId="4180714911" sldId="276"/>
            <ac:grpSpMk id="25" creationId="{78127680-150F-4A90-9950-F66392578116}"/>
          </ac:grpSpMkLst>
        </pc:grpChg>
        <pc:grpChg chg="add del">
          <ac:chgData name="Bairi Rohith Reddy" userId="c7a7588e6ee565fa" providerId="LiveId" clId="{7922B18E-B764-4935-A440-007C63911EF3}" dt="2023-11-30T22:28:22.125" v="46" actId="26606"/>
          <ac:grpSpMkLst>
            <pc:docMk/>
            <pc:sldMk cId="4180714911" sldId="276"/>
            <ac:grpSpMk id="33" creationId="{6258F736-B256-8039-9DC6-F4E49A5C5AD5}"/>
          </ac:grpSpMkLst>
        </pc:grpChg>
        <pc:picChg chg="mod ord">
          <ac:chgData name="Bairi Rohith Reddy" userId="c7a7588e6ee565fa" providerId="LiveId" clId="{7922B18E-B764-4935-A440-007C63911EF3}" dt="2023-11-30T22:28:48.140" v="48" actId="26606"/>
          <ac:picMkLst>
            <pc:docMk/>
            <pc:sldMk cId="4180714911" sldId="276"/>
            <ac:picMk id="4" creationId="{00000000-0000-0000-0000-000000000000}"/>
          </ac:picMkLst>
        </pc:picChg>
      </pc:sldChg>
      <pc:sldChg chg="addSp delSp modSp mod setBg">
        <pc:chgData name="Bairi Rohith Reddy" userId="c7a7588e6ee565fa" providerId="LiveId" clId="{7922B18E-B764-4935-A440-007C63911EF3}" dt="2023-11-30T22:30:11.563" v="79" actId="26606"/>
        <pc:sldMkLst>
          <pc:docMk/>
          <pc:sldMk cId="3844326429" sldId="277"/>
        </pc:sldMkLst>
        <pc:spChg chg="mod">
          <ac:chgData name="Bairi Rohith Reddy" userId="c7a7588e6ee565fa" providerId="LiveId" clId="{7922B18E-B764-4935-A440-007C63911EF3}" dt="2023-11-30T22:30:11.563" v="79" actId="26606"/>
          <ac:spMkLst>
            <pc:docMk/>
            <pc:sldMk cId="3844326429" sldId="277"/>
            <ac:spMk id="2" creationId="{00000000-0000-0000-0000-000000000000}"/>
          </ac:spMkLst>
        </pc:spChg>
        <pc:spChg chg="add del mod">
          <ac:chgData name="Bairi Rohith Reddy" userId="c7a7588e6ee565fa" providerId="LiveId" clId="{7922B18E-B764-4935-A440-007C63911EF3}" dt="2023-11-30T22:30:11.563" v="79" actId="26606"/>
          <ac:spMkLst>
            <pc:docMk/>
            <pc:sldMk cId="3844326429" sldId="277"/>
            <ac:spMk id="3" creationId="{00000000-0000-0000-0000-000000000000}"/>
          </ac:spMkLst>
        </pc:spChg>
        <pc:spChg chg="add">
          <ac:chgData name="Bairi Rohith Reddy" userId="c7a7588e6ee565fa" providerId="LiveId" clId="{7922B18E-B764-4935-A440-007C63911EF3}" dt="2023-11-30T22:30:11.563" v="79" actId="26606"/>
          <ac:spMkLst>
            <pc:docMk/>
            <pc:sldMk cId="3844326429" sldId="277"/>
            <ac:spMk id="8" creationId="{CBB2B1F0-0DD6-4744-9A46-7A344FB48E40}"/>
          </ac:spMkLst>
        </pc:spChg>
        <pc:spChg chg="add del">
          <ac:chgData name="Bairi Rohith Reddy" userId="c7a7588e6ee565fa" providerId="LiveId" clId="{7922B18E-B764-4935-A440-007C63911EF3}" dt="2023-11-30T22:14:22.023" v="28" actId="26606"/>
          <ac:spMkLst>
            <pc:docMk/>
            <pc:sldMk cId="3844326429" sldId="277"/>
            <ac:spMk id="9" creationId="{58086AEC-04C2-4BC4-BFB8-0135965C74A8}"/>
          </ac:spMkLst>
        </pc:spChg>
        <pc:spChg chg="add">
          <ac:chgData name="Bairi Rohith Reddy" userId="c7a7588e6ee565fa" providerId="LiveId" clId="{7922B18E-B764-4935-A440-007C63911EF3}" dt="2023-11-30T22:30:11.563" v="79" actId="26606"/>
          <ac:spMkLst>
            <pc:docMk/>
            <pc:sldMk cId="3844326429" sldId="277"/>
            <ac:spMk id="10" creationId="{52D502E5-F6B4-4D58-B4AE-FC466FF15EE8}"/>
          </ac:spMkLst>
        </pc:spChg>
        <pc:spChg chg="add del">
          <ac:chgData name="Bairi Rohith Reddy" userId="c7a7588e6ee565fa" providerId="LiveId" clId="{7922B18E-B764-4935-A440-007C63911EF3}" dt="2023-11-30T22:14:22.023" v="28" actId="26606"/>
          <ac:spMkLst>
            <pc:docMk/>
            <pc:sldMk cId="3844326429" sldId="277"/>
            <ac:spMk id="11" creationId="{20C3BE3F-B8A9-4DC9-A867-EC91736FAA07}"/>
          </ac:spMkLst>
        </pc:spChg>
        <pc:spChg chg="add">
          <ac:chgData name="Bairi Rohith Reddy" userId="c7a7588e6ee565fa" providerId="LiveId" clId="{7922B18E-B764-4935-A440-007C63911EF3}" dt="2023-11-30T22:30:11.563" v="79" actId="26606"/>
          <ac:spMkLst>
            <pc:docMk/>
            <pc:sldMk cId="3844326429" sldId="277"/>
            <ac:spMk id="12" creationId="{9DECDBF4-02B6-4BB4-B65B-B8107AD6A9E8}"/>
          </ac:spMkLst>
        </pc:spChg>
        <pc:grpChg chg="add del">
          <ac:chgData name="Bairi Rohith Reddy" userId="c7a7588e6ee565fa" providerId="LiveId" clId="{7922B18E-B764-4935-A440-007C63911EF3}" dt="2023-11-30T22:14:22.023" v="28" actId="26606"/>
          <ac:grpSpMkLst>
            <pc:docMk/>
            <pc:sldMk cId="3844326429" sldId="277"/>
            <ac:grpSpMk id="13" creationId="{0CA2F3D1-53F2-478B-949B-6D4EA2E4E43E}"/>
          </ac:grpSpMkLst>
        </pc:grpChg>
        <pc:graphicFrameChg chg="add del">
          <ac:chgData name="Bairi Rohith Reddy" userId="c7a7588e6ee565fa" providerId="LiveId" clId="{7922B18E-B764-4935-A440-007C63911EF3}" dt="2023-11-30T22:14:22.023" v="28" actId="26606"/>
          <ac:graphicFrameMkLst>
            <pc:docMk/>
            <pc:sldMk cId="3844326429" sldId="277"/>
            <ac:graphicFrameMk id="5" creationId="{968234EB-60FA-EA8F-8B29-D843C6F81288}"/>
          </ac:graphicFrameMkLst>
        </pc:graphicFrameChg>
      </pc:sldChg>
      <pc:sldChg chg="addSp delSp modSp mod setBg">
        <pc:chgData name="Bairi Rohith Reddy" userId="c7a7588e6ee565fa" providerId="LiveId" clId="{7922B18E-B764-4935-A440-007C63911EF3}" dt="2023-11-30T22:30:16.102" v="80" actId="26606"/>
        <pc:sldMkLst>
          <pc:docMk/>
          <pc:sldMk cId="2934343876" sldId="278"/>
        </pc:sldMkLst>
        <pc:spChg chg="mod">
          <ac:chgData name="Bairi Rohith Reddy" userId="c7a7588e6ee565fa" providerId="LiveId" clId="{7922B18E-B764-4935-A440-007C63911EF3}" dt="2023-11-30T22:30:16.102" v="80" actId="26606"/>
          <ac:spMkLst>
            <pc:docMk/>
            <pc:sldMk cId="2934343876" sldId="278"/>
            <ac:spMk id="2" creationId="{00000000-0000-0000-0000-000000000000}"/>
          </ac:spMkLst>
        </pc:spChg>
        <pc:spChg chg="add del mod">
          <ac:chgData name="Bairi Rohith Reddy" userId="c7a7588e6ee565fa" providerId="LiveId" clId="{7922B18E-B764-4935-A440-007C63911EF3}" dt="2023-11-30T22:30:16.102" v="80" actId="26606"/>
          <ac:spMkLst>
            <pc:docMk/>
            <pc:sldMk cId="2934343876" sldId="278"/>
            <ac:spMk id="3" creationId="{00000000-0000-0000-0000-000000000000}"/>
          </ac:spMkLst>
        </pc:spChg>
        <pc:spChg chg="add">
          <ac:chgData name="Bairi Rohith Reddy" userId="c7a7588e6ee565fa" providerId="LiveId" clId="{7922B18E-B764-4935-A440-007C63911EF3}" dt="2023-11-30T22:30:16.102" v="80" actId="26606"/>
          <ac:spMkLst>
            <pc:docMk/>
            <pc:sldMk cId="2934343876" sldId="278"/>
            <ac:spMk id="8" creationId="{CBB2B1F0-0DD6-4744-9A46-7A344FB48E40}"/>
          </ac:spMkLst>
        </pc:spChg>
        <pc:spChg chg="add del">
          <ac:chgData name="Bairi Rohith Reddy" userId="c7a7588e6ee565fa" providerId="LiveId" clId="{7922B18E-B764-4935-A440-007C63911EF3}" dt="2023-11-30T22:14:15.591" v="23" actId="26606"/>
          <ac:spMkLst>
            <pc:docMk/>
            <pc:sldMk cId="2934343876" sldId="278"/>
            <ac:spMk id="9" creationId="{BACC6370-2D7E-4714-9D71-7542949D7D5D}"/>
          </ac:spMkLst>
        </pc:spChg>
        <pc:spChg chg="add">
          <ac:chgData name="Bairi Rohith Reddy" userId="c7a7588e6ee565fa" providerId="LiveId" clId="{7922B18E-B764-4935-A440-007C63911EF3}" dt="2023-11-30T22:30:16.102" v="80" actId="26606"/>
          <ac:spMkLst>
            <pc:docMk/>
            <pc:sldMk cId="2934343876" sldId="278"/>
            <ac:spMk id="10" creationId="{52D502E5-F6B4-4D58-B4AE-FC466FF15EE8}"/>
          </ac:spMkLst>
        </pc:spChg>
        <pc:spChg chg="add del">
          <ac:chgData name="Bairi Rohith Reddy" userId="c7a7588e6ee565fa" providerId="LiveId" clId="{7922B18E-B764-4935-A440-007C63911EF3}" dt="2023-11-30T22:14:15.591" v="23" actId="26606"/>
          <ac:spMkLst>
            <pc:docMk/>
            <pc:sldMk cId="2934343876" sldId="278"/>
            <ac:spMk id="11" creationId="{F68B3F68-107C-434F-AA38-110D5EA91B85}"/>
          </ac:spMkLst>
        </pc:spChg>
        <pc:spChg chg="add">
          <ac:chgData name="Bairi Rohith Reddy" userId="c7a7588e6ee565fa" providerId="LiveId" clId="{7922B18E-B764-4935-A440-007C63911EF3}" dt="2023-11-30T22:30:16.102" v="80" actId="26606"/>
          <ac:spMkLst>
            <pc:docMk/>
            <pc:sldMk cId="2934343876" sldId="278"/>
            <ac:spMk id="12" creationId="{9DECDBF4-02B6-4BB4-B65B-B8107AD6A9E8}"/>
          </ac:spMkLst>
        </pc:spChg>
        <pc:spChg chg="add del">
          <ac:chgData name="Bairi Rohith Reddy" userId="c7a7588e6ee565fa" providerId="LiveId" clId="{7922B18E-B764-4935-A440-007C63911EF3}" dt="2023-11-30T22:14:15.591" v="23" actId="26606"/>
          <ac:spMkLst>
            <pc:docMk/>
            <pc:sldMk cId="2934343876" sldId="278"/>
            <ac:spMk id="13" creationId="{AAD0DBB9-1A4B-4391-81D4-CB19F9AB918A}"/>
          </ac:spMkLst>
        </pc:spChg>
        <pc:spChg chg="add del">
          <ac:chgData name="Bairi Rohith Reddy" userId="c7a7588e6ee565fa" providerId="LiveId" clId="{7922B18E-B764-4935-A440-007C63911EF3}" dt="2023-11-30T22:14:15.591" v="23" actId="26606"/>
          <ac:spMkLst>
            <pc:docMk/>
            <pc:sldMk cId="2934343876" sldId="278"/>
            <ac:spMk id="15" creationId="{063BBA22-50EA-4C4D-BE05-F1CE4E63AA56}"/>
          </ac:spMkLst>
        </pc:spChg>
        <pc:spChg chg="add del">
          <ac:chgData name="Bairi Rohith Reddy" userId="c7a7588e6ee565fa" providerId="LiveId" clId="{7922B18E-B764-4935-A440-007C63911EF3}" dt="2023-11-30T22:14:17.741" v="25" actId="26606"/>
          <ac:spMkLst>
            <pc:docMk/>
            <pc:sldMk cId="2934343876" sldId="278"/>
            <ac:spMk id="19" creationId="{58086AEC-04C2-4BC4-BFB8-0135965C74A8}"/>
          </ac:spMkLst>
        </pc:spChg>
        <pc:spChg chg="add del">
          <ac:chgData name="Bairi Rohith Reddy" userId="c7a7588e6ee565fa" providerId="LiveId" clId="{7922B18E-B764-4935-A440-007C63911EF3}" dt="2023-11-30T22:14:17.741" v="25" actId="26606"/>
          <ac:spMkLst>
            <pc:docMk/>
            <pc:sldMk cId="2934343876" sldId="278"/>
            <ac:spMk id="20" creationId="{20C3BE3F-B8A9-4DC9-A867-EC91736FAA07}"/>
          </ac:spMkLst>
        </pc:spChg>
        <pc:spChg chg="add del">
          <ac:chgData name="Bairi Rohith Reddy" userId="c7a7588e6ee565fa" providerId="LiveId" clId="{7922B18E-B764-4935-A440-007C63911EF3}" dt="2023-11-30T22:14:21.456" v="27" actId="26606"/>
          <ac:spMkLst>
            <pc:docMk/>
            <pc:sldMk cId="2934343876" sldId="278"/>
            <ac:spMk id="25" creationId="{58086AEC-04C2-4BC4-BFB8-0135965C74A8}"/>
          </ac:spMkLst>
        </pc:spChg>
        <pc:spChg chg="add del">
          <ac:chgData name="Bairi Rohith Reddy" userId="c7a7588e6ee565fa" providerId="LiveId" clId="{7922B18E-B764-4935-A440-007C63911EF3}" dt="2023-11-30T22:14:21.456" v="27" actId="26606"/>
          <ac:spMkLst>
            <pc:docMk/>
            <pc:sldMk cId="2934343876" sldId="278"/>
            <ac:spMk id="26" creationId="{20C3BE3F-B8A9-4DC9-A867-EC91736FAA07}"/>
          </ac:spMkLst>
        </pc:spChg>
        <pc:grpChg chg="add del">
          <ac:chgData name="Bairi Rohith Reddy" userId="c7a7588e6ee565fa" providerId="LiveId" clId="{7922B18E-B764-4935-A440-007C63911EF3}" dt="2023-11-30T22:14:17.741" v="25" actId="26606"/>
          <ac:grpSpMkLst>
            <pc:docMk/>
            <pc:sldMk cId="2934343876" sldId="278"/>
            <ac:grpSpMk id="21" creationId="{0CA2F3D1-53F2-478B-949B-6D4EA2E4E43E}"/>
          </ac:grpSpMkLst>
        </pc:grpChg>
        <pc:grpChg chg="add del">
          <ac:chgData name="Bairi Rohith Reddy" userId="c7a7588e6ee565fa" providerId="LiveId" clId="{7922B18E-B764-4935-A440-007C63911EF3}" dt="2023-11-30T22:14:21.456" v="27" actId="26606"/>
          <ac:grpSpMkLst>
            <pc:docMk/>
            <pc:sldMk cId="2934343876" sldId="278"/>
            <ac:grpSpMk id="27" creationId="{0CA2F3D1-53F2-478B-949B-6D4EA2E4E43E}"/>
          </ac:grpSpMkLst>
        </pc:grpChg>
        <pc:graphicFrameChg chg="add del">
          <ac:chgData name="Bairi Rohith Reddy" userId="c7a7588e6ee565fa" providerId="LiveId" clId="{7922B18E-B764-4935-A440-007C63911EF3}" dt="2023-11-30T22:14:15.591" v="23" actId="26606"/>
          <ac:graphicFrameMkLst>
            <pc:docMk/>
            <pc:sldMk cId="2934343876" sldId="278"/>
            <ac:graphicFrameMk id="5" creationId="{93C6C42A-8639-28C4-B761-D2F449BD42CF}"/>
          </ac:graphicFrameMkLst>
        </pc:graphicFrameChg>
        <pc:graphicFrameChg chg="add del">
          <ac:chgData name="Bairi Rohith Reddy" userId="c7a7588e6ee565fa" providerId="LiveId" clId="{7922B18E-B764-4935-A440-007C63911EF3}" dt="2023-11-30T22:14:17.741" v="25" actId="26606"/>
          <ac:graphicFrameMkLst>
            <pc:docMk/>
            <pc:sldMk cId="2934343876" sldId="278"/>
            <ac:graphicFrameMk id="23" creationId="{34BB0B9E-426D-1415-3549-71C925633B10}"/>
          </ac:graphicFrameMkLst>
        </pc:graphicFrameChg>
        <pc:graphicFrameChg chg="add del">
          <ac:chgData name="Bairi Rohith Reddy" userId="c7a7588e6ee565fa" providerId="LiveId" clId="{7922B18E-B764-4935-A440-007C63911EF3}" dt="2023-11-30T22:14:21.456" v="27" actId="26606"/>
          <ac:graphicFrameMkLst>
            <pc:docMk/>
            <pc:sldMk cId="2934343876" sldId="278"/>
            <ac:graphicFrameMk id="33" creationId="{B81DC2FA-7BD1-C840-BB47-EF8BB8DB373E}"/>
          </ac:graphicFrameMkLst>
        </pc:graphicFrameChg>
      </pc:sldChg>
      <pc:sldChg chg="addSp delSp modSp mod setBg">
        <pc:chgData name="Bairi Rohith Reddy" userId="c7a7588e6ee565fa" providerId="LiveId" clId="{7922B18E-B764-4935-A440-007C63911EF3}" dt="2023-11-30T22:30:36.444" v="82" actId="26606"/>
        <pc:sldMkLst>
          <pc:docMk/>
          <pc:sldMk cId="1016602210" sldId="279"/>
        </pc:sldMkLst>
        <pc:spChg chg="mod">
          <ac:chgData name="Bairi Rohith Reddy" userId="c7a7588e6ee565fa" providerId="LiveId" clId="{7922B18E-B764-4935-A440-007C63911EF3}" dt="2023-11-30T22:30:36.444" v="82" actId="26606"/>
          <ac:spMkLst>
            <pc:docMk/>
            <pc:sldMk cId="1016602210" sldId="279"/>
            <ac:spMk id="2" creationId="{00000000-0000-0000-0000-000000000000}"/>
          </ac:spMkLst>
        </pc:spChg>
        <pc:spChg chg="mod">
          <ac:chgData name="Bairi Rohith Reddy" userId="c7a7588e6ee565fa" providerId="LiveId" clId="{7922B18E-B764-4935-A440-007C63911EF3}" dt="2023-11-30T22:30:36.444" v="82" actId="26606"/>
          <ac:spMkLst>
            <pc:docMk/>
            <pc:sldMk cId="1016602210" sldId="279"/>
            <ac:spMk id="3" creationId="{00000000-0000-0000-0000-000000000000}"/>
          </ac:spMkLst>
        </pc:spChg>
        <pc:spChg chg="add del">
          <ac:chgData name="Bairi Rohith Reddy" userId="c7a7588e6ee565fa" providerId="LiveId" clId="{7922B18E-B764-4935-A440-007C63911EF3}" dt="2023-11-30T22:30:36.444" v="82" actId="26606"/>
          <ac:spMkLst>
            <pc:docMk/>
            <pc:sldMk cId="1016602210" sldId="279"/>
            <ac:spMk id="10" creationId="{AF6CB648-9554-488A-B457-99CAAD1DA528}"/>
          </ac:spMkLst>
        </pc:spChg>
        <pc:spChg chg="add del">
          <ac:chgData name="Bairi Rohith Reddy" userId="c7a7588e6ee565fa" providerId="LiveId" clId="{7922B18E-B764-4935-A440-007C63911EF3}" dt="2023-11-30T22:30:36.444" v="82" actId="26606"/>
          <ac:spMkLst>
            <pc:docMk/>
            <pc:sldMk cId="1016602210" sldId="279"/>
            <ac:spMk id="12" creationId="{E3ADCBE7-9330-1CDA-00EB-CDD12DB722FF}"/>
          </ac:spMkLst>
        </pc:spChg>
        <pc:picChg chg="mod">
          <ac:chgData name="Bairi Rohith Reddy" userId="c7a7588e6ee565fa" providerId="LiveId" clId="{7922B18E-B764-4935-A440-007C63911EF3}" dt="2023-11-30T22:30:36.444" v="82" actId="26606"/>
          <ac:picMkLst>
            <pc:docMk/>
            <pc:sldMk cId="1016602210" sldId="279"/>
            <ac:picMk id="5" creationId="{AD94E732-E472-B1C3-993C-95A9DF346E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6E2D90-99D2-4DDE-86E2-CC2ED4B2033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145023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E2D90-99D2-4DDE-86E2-CC2ED4B2033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224339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E2D90-99D2-4DDE-86E2-CC2ED4B2033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172109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E2D90-99D2-4DDE-86E2-CC2ED4B2033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380373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E2D90-99D2-4DDE-86E2-CC2ED4B2033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194805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6E2D90-99D2-4DDE-86E2-CC2ED4B2033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57009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6E2D90-99D2-4DDE-86E2-CC2ED4B2033B}"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420803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6E2D90-99D2-4DDE-86E2-CC2ED4B2033B}"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405471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E2D90-99D2-4DDE-86E2-CC2ED4B2033B}"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264778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6E2D90-99D2-4DDE-86E2-CC2ED4B2033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166139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6E2D90-99D2-4DDE-86E2-CC2ED4B2033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B41802-82EB-4208-9E96-0AFDE5AA13DB}" type="slidenum">
              <a:rPr lang="en-IN" smtClean="0"/>
              <a:t>‹#›</a:t>
            </a:fld>
            <a:endParaRPr lang="en-IN"/>
          </a:p>
        </p:txBody>
      </p:sp>
    </p:spTree>
    <p:extLst>
      <p:ext uri="{BB962C8B-B14F-4D97-AF65-F5344CB8AC3E}">
        <p14:creationId xmlns:p14="http://schemas.microsoft.com/office/powerpoint/2010/main" val="56984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E2D90-99D2-4DDE-86E2-CC2ED4B2033B}" type="datetimeFigureOut">
              <a:rPr lang="en-IN" smtClean="0"/>
              <a:t>30-11-2023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41802-82EB-4208-9E96-0AFDE5AA13DB}" type="slidenum">
              <a:rPr lang="en-IN" smtClean="0"/>
              <a:t>‹#›</a:t>
            </a:fld>
            <a:endParaRPr lang="en-IN"/>
          </a:p>
        </p:txBody>
      </p:sp>
    </p:spTree>
    <p:extLst>
      <p:ext uri="{BB962C8B-B14F-4D97-AF65-F5344CB8AC3E}">
        <p14:creationId xmlns:p14="http://schemas.microsoft.com/office/powerpoint/2010/main" val="25314794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1F574-0F1E-09EB-26A9-5A4C5A3DA0A1}"/>
              </a:ext>
            </a:extLst>
          </p:cNvPr>
          <p:cNvSpPr>
            <a:spLocks noGrp="1"/>
          </p:cNvSpPr>
          <p:nvPr>
            <p:ph type="ctrTitle"/>
          </p:nvPr>
        </p:nvSpPr>
        <p:spPr>
          <a:xfrm>
            <a:off x="841248" y="426720"/>
            <a:ext cx="10506456" cy="1919141"/>
          </a:xfrm>
        </p:spPr>
        <p:txBody>
          <a:bodyPr vert="horz" lIns="91440" tIns="45720" rIns="91440" bIns="45720" rtlCol="0" anchor="b">
            <a:normAutofit/>
          </a:bodyPr>
          <a:lstStyle/>
          <a:p>
            <a:pPr algn="l">
              <a:spcAft>
                <a:spcPts val="600"/>
              </a:spcAft>
            </a:pPr>
            <a:r>
              <a:rPr lang="en-US" sz="3300" b="1" kern="1200">
                <a:ln w="0"/>
                <a:solidFill>
                  <a:schemeClr val="tx1"/>
                </a:solidFill>
                <a:effectLst>
                  <a:outerShdw blurRad="38100" dist="19050" dir="2700000" algn="tl" rotWithShape="0">
                    <a:schemeClr val="dk1">
                      <a:alpha val="40000"/>
                    </a:schemeClr>
                  </a:outerShdw>
                </a:effectLst>
                <a:latin typeface="+mj-lt"/>
                <a:ea typeface="+mj-ea"/>
                <a:cs typeface="+mj-cs"/>
              </a:rPr>
              <a:t>L</a:t>
            </a:r>
            <a:r>
              <a:rPr lang="en-US" sz="3300" b="1" kern="1200" cap="none" spc="0">
                <a:ln w="0"/>
                <a:solidFill>
                  <a:schemeClr val="tx1"/>
                </a:solidFill>
                <a:effectLst>
                  <a:outerShdw blurRad="38100" dist="19050" dir="2700000" algn="tl" rotWithShape="0">
                    <a:schemeClr val="dk1">
                      <a:alpha val="40000"/>
                    </a:schemeClr>
                  </a:outerShdw>
                </a:effectLst>
                <a:latin typeface="+mj-lt"/>
                <a:ea typeface="+mj-ea"/>
                <a:cs typeface="+mj-cs"/>
              </a:rPr>
              <a:t>iterature review on </a:t>
            </a:r>
            <a:br>
              <a:rPr lang="en-US" sz="3300" b="1" kern="1200" cap="none" spc="0">
                <a:ln w="0"/>
                <a:solidFill>
                  <a:schemeClr val="tx1"/>
                </a:solidFill>
                <a:effectLst>
                  <a:outerShdw blurRad="38100" dist="19050" dir="2700000" algn="tl" rotWithShape="0">
                    <a:schemeClr val="dk1">
                      <a:alpha val="40000"/>
                    </a:schemeClr>
                  </a:outerShdw>
                </a:effectLst>
                <a:latin typeface="+mj-lt"/>
                <a:ea typeface="+mj-ea"/>
                <a:cs typeface="+mj-cs"/>
              </a:rPr>
            </a:br>
            <a:r>
              <a:rPr lang="en-US" sz="3300" b="1" i="0" kern="1200" cap="none" spc="0">
                <a:ln w="0"/>
                <a:solidFill>
                  <a:schemeClr val="tx1"/>
                </a:solidFill>
                <a:effectLst>
                  <a:outerShdw blurRad="38100" dist="19050" dir="2700000" algn="tl" rotWithShape="0">
                    <a:schemeClr val="dk1">
                      <a:alpha val="40000"/>
                    </a:schemeClr>
                  </a:outerShdw>
                </a:effectLst>
                <a:latin typeface="+mj-lt"/>
                <a:ea typeface="+mj-ea"/>
                <a:cs typeface="+mj-cs"/>
              </a:rPr>
              <a:t>COMPUTING THE SHAPLEY VALUES OF FACTS IN </a:t>
            </a:r>
            <a:br>
              <a:rPr lang="en-US" sz="3300" b="1" i="0" kern="1200" cap="none" spc="0">
                <a:ln w="0"/>
                <a:solidFill>
                  <a:schemeClr val="tx1"/>
                </a:solidFill>
                <a:effectLst>
                  <a:outerShdw blurRad="38100" dist="19050" dir="2700000" algn="tl" rotWithShape="0">
                    <a:schemeClr val="dk1">
                      <a:alpha val="40000"/>
                    </a:schemeClr>
                  </a:outerShdw>
                </a:effectLst>
                <a:latin typeface="+mj-lt"/>
                <a:ea typeface="+mj-ea"/>
                <a:cs typeface="+mj-cs"/>
              </a:rPr>
            </a:br>
            <a:r>
              <a:rPr lang="en-US" sz="3300" b="1" i="0" kern="1200" cap="none" spc="0">
                <a:ln w="0"/>
                <a:solidFill>
                  <a:schemeClr val="tx1"/>
                </a:solidFill>
                <a:effectLst>
                  <a:outerShdw blurRad="38100" dist="19050" dir="2700000" algn="tl" rotWithShape="0">
                    <a:schemeClr val="dk1">
                      <a:alpha val="40000"/>
                    </a:schemeClr>
                  </a:outerShdw>
                </a:effectLst>
                <a:latin typeface="+mj-lt"/>
                <a:ea typeface="+mj-ea"/>
                <a:cs typeface="+mj-cs"/>
              </a:rPr>
              <a:t>QUERY ANSWERING</a:t>
            </a:r>
            <a:br>
              <a:rPr lang="en-US" sz="3300" b="1" kern="1200" cap="none" spc="0">
                <a:ln w="0"/>
                <a:solidFill>
                  <a:schemeClr val="tx1"/>
                </a:solidFill>
                <a:effectLst>
                  <a:outerShdw blurRad="38100" dist="19050" dir="2700000" algn="tl" rotWithShape="0">
                    <a:schemeClr val="dk1">
                      <a:alpha val="40000"/>
                    </a:schemeClr>
                  </a:outerShdw>
                </a:effectLst>
                <a:latin typeface="+mj-lt"/>
                <a:ea typeface="+mj-ea"/>
                <a:cs typeface="+mj-cs"/>
              </a:rPr>
            </a:br>
            <a:endParaRPr lang="en-US" sz="3300" b="1" kern="1200">
              <a:solidFill>
                <a:schemeClr val="tx1"/>
              </a:solidFill>
              <a:latin typeface="+mj-lt"/>
              <a:ea typeface="+mj-ea"/>
              <a:cs typeface="+mj-cs"/>
            </a:endParaRPr>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69D2A41F-D8A7-506E-C413-825D3D833DA4}"/>
              </a:ext>
            </a:extLst>
          </p:cNvPr>
          <p:cNvSpPr>
            <a:spLocks noGrp="1"/>
          </p:cNvSpPr>
          <p:nvPr>
            <p:ph type="subTitle" idx="1"/>
          </p:nvPr>
        </p:nvSpPr>
        <p:spPr>
          <a:xfrm>
            <a:off x="841248" y="3337269"/>
            <a:ext cx="10509504" cy="2905686"/>
          </a:xfrm>
        </p:spPr>
        <p:txBody>
          <a:bodyPr vert="horz" lIns="91440" tIns="45720" rIns="91440" bIns="45720" rtlCol="0">
            <a:normAutofit/>
          </a:bodyPr>
          <a:lstStyle/>
          <a:p>
            <a:pPr indent="-228600" algn="l">
              <a:buFont typeface="Arial" panose="020B0604020202020204" pitchFamily="34" charset="0"/>
              <a:buChar char="•"/>
            </a:pPr>
            <a:r>
              <a:rPr lang="en-US" sz="2200" dirty="0"/>
              <a:t>ROHITH REDDY BAIRI       - A20526972</a:t>
            </a:r>
          </a:p>
          <a:p>
            <a:pPr indent="-228600" algn="l">
              <a:buFont typeface="Arial" panose="020B0604020202020204" pitchFamily="34" charset="0"/>
              <a:buChar char="•"/>
            </a:pPr>
            <a:r>
              <a:rPr lang="en-US" sz="2200" dirty="0"/>
              <a:t>BRIJESHKUMARYADAV     -A20528371</a:t>
            </a:r>
          </a:p>
          <a:p>
            <a:pPr indent="-228600" algn="l">
              <a:buFont typeface="Arial" panose="020B0604020202020204" pitchFamily="34" charset="0"/>
              <a:buChar char="•"/>
            </a:pPr>
            <a:r>
              <a:rPr lang="en-US" sz="2200" dirty="0"/>
              <a:t>SHIRISHA VADDEGONI     - A20553499</a:t>
            </a:r>
          </a:p>
          <a:p>
            <a:pPr indent="-228600" algn="l">
              <a:buFont typeface="Arial" panose="020B0604020202020204" pitchFamily="34" charset="0"/>
              <a:buChar char="•"/>
            </a:pPr>
            <a:r>
              <a:rPr lang="en-US" sz="2200" dirty="0"/>
              <a:t>DEEKSHITHA TUMMALA  - A20551936</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215078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FB77D-B6EF-8BAA-F08B-E25DD2CEF732}"/>
              </a:ext>
            </a:extLst>
          </p:cNvPr>
          <p:cNvSpPr>
            <a:spLocks noGrp="1"/>
          </p:cNvSpPr>
          <p:nvPr>
            <p:ph type="title"/>
          </p:nvPr>
        </p:nvSpPr>
        <p:spPr>
          <a:xfrm>
            <a:off x="841248" y="426720"/>
            <a:ext cx="10506456" cy="1919141"/>
          </a:xfrm>
        </p:spPr>
        <p:txBody>
          <a:bodyPr anchor="b">
            <a:normAutofit/>
          </a:bodyPr>
          <a:lstStyle/>
          <a:p>
            <a:r>
              <a:rPr lang="en-US" sz="6000" b="1" u="sng"/>
              <a:t>Benchmark creation and exact computation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3D20F22-2FD0-1C00-5027-5D355646124D}"/>
              </a:ext>
            </a:extLst>
          </p:cNvPr>
          <p:cNvSpPr>
            <a:spLocks noGrp="1"/>
          </p:cNvSpPr>
          <p:nvPr>
            <p:ph idx="1"/>
          </p:nvPr>
        </p:nvSpPr>
        <p:spPr>
          <a:xfrm>
            <a:off x="841248" y="3337269"/>
            <a:ext cx="10509504" cy="2905686"/>
          </a:xfrm>
        </p:spPr>
        <p:txBody>
          <a:bodyPr>
            <a:normAutofit/>
          </a:bodyPr>
          <a:lstStyle/>
          <a:p>
            <a:pPr marL="0" indent="0">
              <a:buNone/>
            </a:pPr>
            <a:r>
              <a:rPr lang="en-US" sz="2200" b="0" i="0">
                <a:effectLst/>
                <a:latin typeface="Söhne"/>
              </a:rPr>
              <a:t>The curated benchmark consisting of 40 purposefully designed queries for TPC-H (1.4GB) and IMDB (1.2GB) databases allows us to assess the system's capabilities comprehensively. The exact Shapley computation delivers remarkable success rates, achieving an impressive 99.96% for IMDB queries and 84.43% for TPC-H queries. </a:t>
            </a:r>
          </a:p>
          <a:p>
            <a:pPr marL="0" indent="0">
              <a:buNone/>
            </a:pPr>
            <a:r>
              <a:rPr lang="en-US" sz="2200" b="0" i="0">
                <a:effectLst/>
                <a:latin typeface="Söhne"/>
              </a:rPr>
              <a:t>A granular analysis of execution times, encompassing PostgreSQL, knowledge compilation, and Shapley computation, offers nuanced insights into computational efficiency, complete with detailed percentiles and a focused examination of outliers.</a:t>
            </a:r>
            <a:endParaRPr lang="en-US" sz="2200"/>
          </a:p>
        </p:txBody>
      </p:sp>
    </p:spTree>
    <p:extLst>
      <p:ext uri="{BB962C8B-B14F-4D97-AF65-F5344CB8AC3E}">
        <p14:creationId xmlns:p14="http://schemas.microsoft.com/office/powerpoint/2010/main" val="65996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9FB6026A-D2B4-42A8-BEE7-C0B17771D1D5}"/>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b="1" kern="1200">
                <a:solidFill>
                  <a:schemeClr val="tx1"/>
                </a:solidFill>
                <a:latin typeface="+mj-lt"/>
                <a:ea typeface="+mj-ea"/>
                <a:cs typeface="+mj-cs"/>
              </a:rPr>
              <a:t>EXACT COMPUTATION RESULTS</a:t>
            </a:r>
          </a:p>
        </p:txBody>
      </p:sp>
      <p:sp>
        <p:nvSpPr>
          <p:cNvPr id="26" name="Rectangle 2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comparison of a graph&#10;&#10;Description automatically generated with medium confidence">
            <a:extLst>
              <a:ext uri="{FF2B5EF4-FFF2-40B4-BE49-F238E27FC236}">
                <a16:creationId xmlns:a16="http://schemas.microsoft.com/office/drawing/2014/main" id="{4B523F8E-AE61-5467-67D2-58863A597739}"/>
              </a:ext>
            </a:extLst>
          </p:cNvPr>
          <p:cNvPicPr>
            <a:picLocks noChangeAspect="1"/>
          </p:cNvPicPr>
          <p:nvPr/>
        </p:nvPicPr>
        <p:blipFill>
          <a:blip r:embed="rId2"/>
          <a:stretch>
            <a:fillRect/>
          </a:stretch>
        </p:blipFill>
        <p:spPr>
          <a:xfrm>
            <a:off x="6883458" y="1650222"/>
            <a:ext cx="3685503" cy="1391276"/>
          </a:xfrm>
          <a:prstGeom prst="rect">
            <a:avLst/>
          </a:prstGeom>
        </p:spPr>
      </p:pic>
      <p:sp>
        <p:nvSpPr>
          <p:cNvPr id="10" name="TextBox 9">
            <a:extLst>
              <a:ext uri="{FF2B5EF4-FFF2-40B4-BE49-F238E27FC236}">
                <a16:creationId xmlns:a16="http://schemas.microsoft.com/office/drawing/2014/main" id="{D3D27D57-43CA-2D27-A994-3CF3FD81F0C8}"/>
              </a:ext>
            </a:extLst>
          </p:cNvPr>
          <p:cNvSpPr txBox="1"/>
          <p:nvPr/>
        </p:nvSpPr>
        <p:spPr>
          <a:xfrm>
            <a:off x="1613107" y="2045150"/>
            <a:ext cx="5090957" cy="3872544"/>
          </a:xfrm>
          <a:prstGeom prst="rect">
            <a:avLst/>
          </a:prstGeom>
        </p:spPr>
        <p:txBody>
          <a:bodyPr vert="horz" lIns="91440" tIns="45720" rIns="91440" bIns="45720" rtlCol="0" anchor="ctr">
            <a:normAutofit/>
          </a:bodyPr>
          <a:lstStyle/>
          <a:p>
            <a:pPr defTabSz="443484">
              <a:lnSpc>
                <a:spcPct val="90000"/>
              </a:lnSpc>
              <a:spcBef>
                <a:spcPct val="0"/>
              </a:spcBef>
              <a:spcAft>
                <a:spcPts val="582"/>
              </a:spcAft>
            </a:pPr>
            <a:r>
              <a:rPr lang="en-US" sz="1746" kern="1200">
                <a:solidFill>
                  <a:schemeClr val="tx1"/>
                </a:solidFill>
                <a:latin typeface="+mn-lt"/>
                <a:ea typeface="+mn-ea"/>
                <a:cs typeface="+mn-cs"/>
              </a:rPr>
              <a:t>From figures: Running times of knowledge compilation and computation of Shapley values from the d-DNNF as function of the number of distinct facts, CNF clauses, and d-DNNF size.</a:t>
            </a:r>
            <a:endParaRPr lang="en-US"/>
          </a:p>
        </p:txBody>
      </p:sp>
      <p:pic>
        <p:nvPicPr>
          <p:cNvPr id="8" name="Picture 7" descr="A comparison of a graph&#10;&#10;Description automatically generated with medium confidence">
            <a:extLst>
              <a:ext uri="{FF2B5EF4-FFF2-40B4-BE49-F238E27FC236}">
                <a16:creationId xmlns:a16="http://schemas.microsoft.com/office/drawing/2014/main" id="{678D46AB-795E-69BF-650D-EE9DF34C8337}"/>
              </a:ext>
            </a:extLst>
          </p:cNvPr>
          <p:cNvPicPr>
            <a:picLocks noChangeAspect="1"/>
          </p:cNvPicPr>
          <p:nvPr/>
        </p:nvPicPr>
        <p:blipFill>
          <a:blip r:embed="rId3"/>
          <a:stretch>
            <a:fillRect/>
          </a:stretch>
        </p:blipFill>
        <p:spPr>
          <a:xfrm>
            <a:off x="6883458" y="3275219"/>
            <a:ext cx="3686290" cy="1382358"/>
          </a:xfrm>
          <a:prstGeom prst="rect">
            <a:avLst/>
          </a:prstGeom>
        </p:spPr>
      </p:pic>
      <p:pic>
        <p:nvPicPr>
          <p:cNvPr id="7" name="Picture 6" descr="A comparison of a graph&#10;&#10;Description automatically generated with medium confidence">
            <a:extLst>
              <a:ext uri="{FF2B5EF4-FFF2-40B4-BE49-F238E27FC236}">
                <a16:creationId xmlns:a16="http://schemas.microsoft.com/office/drawing/2014/main" id="{54A7B132-C3A1-A373-C75B-61CC43258E18}"/>
              </a:ext>
            </a:extLst>
          </p:cNvPr>
          <p:cNvPicPr>
            <a:picLocks noChangeAspect="1"/>
          </p:cNvPicPr>
          <p:nvPr/>
        </p:nvPicPr>
        <p:blipFill>
          <a:blip r:embed="rId4"/>
          <a:stretch>
            <a:fillRect/>
          </a:stretch>
        </p:blipFill>
        <p:spPr>
          <a:xfrm>
            <a:off x="6883458" y="4891297"/>
            <a:ext cx="3681839" cy="1343871"/>
          </a:xfrm>
          <a:prstGeom prst="rect">
            <a:avLst/>
          </a:prstGeom>
        </p:spPr>
      </p:pic>
      <p:sp>
        <p:nvSpPr>
          <p:cNvPr id="12" name="TextBox 11">
            <a:extLst>
              <a:ext uri="{FF2B5EF4-FFF2-40B4-BE49-F238E27FC236}">
                <a16:creationId xmlns:a16="http://schemas.microsoft.com/office/drawing/2014/main" id="{F3BF411A-59AE-824E-D617-69D3B530AC87}"/>
              </a:ext>
            </a:extLst>
          </p:cNvPr>
          <p:cNvSpPr txBox="1"/>
          <p:nvPr/>
        </p:nvSpPr>
        <p:spPr>
          <a:xfrm>
            <a:off x="1613107" y="4657576"/>
            <a:ext cx="4783424" cy="1440885"/>
          </a:xfrm>
          <a:prstGeom prst="rect">
            <a:avLst/>
          </a:prstGeom>
          <a:noFill/>
        </p:spPr>
        <p:txBody>
          <a:bodyPr wrap="square">
            <a:spAutoFit/>
          </a:bodyPr>
          <a:lstStyle/>
          <a:p>
            <a:pPr defTabSz="443484">
              <a:spcAft>
                <a:spcPts val="600"/>
              </a:spcAft>
            </a:pPr>
            <a:r>
              <a:rPr lang="en-US" sz="1746" kern="1200">
                <a:solidFill>
                  <a:schemeClr val="tx1"/>
                </a:solidFill>
                <a:latin typeface="LinLibertineTI"/>
                <a:ea typeface="+mn-ea"/>
                <a:cs typeface="+mn-cs"/>
              </a:rPr>
              <a:t>Success rate: </a:t>
            </a:r>
            <a:r>
              <a:rPr lang="en-US" sz="1746" kern="1200">
                <a:solidFill>
                  <a:schemeClr val="tx1"/>
                </a:solidFill>
                <a:latin typeface="LinLibertineT"/>
                <a:ea typeface="+mn-ea"/>
                <a:cs typeface="+mn-cs"/>
              </a:rPr>
              <a:t>We report here the rate of successful executions. The IMDB queries resulted in 95,636 output tuples; the KC step completed successfully for 95,599 out of them, where all 37 failures were the result of insufficient memory. </a:t>
            </a:r>
            <a:endParaRPr lang="en-US"/>
          </a:p>
        </p:txBody>
      </p:sp>
    </p:spTree>
    <p:extLst>
      <p:ext uri="{BB962C8B-B14F-4D97-AF65-F5344CB8AC3E}">
        <p14:creationId xmlns:p14="http://schemas.microsoft.com/office/powerpoint/2010/main" val="39412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20C5E4-EF9F-EE6F-A496-9207F913C9B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1600" kern="1200">
                <a:solidFill>
                  <a:schemeClr val="tx1"/>
                </a:solidFill>
                <a:latin typeface="+mj-lt"/>
                <a:ea typeface="+mj-ea"/>
                <a:cs typeface="+mj-cs"/>
              </a:rPr>
              <a:t>Table:</a:t>
            </a:r>
            <a:br>
              <a:rPr lang="en-US" sz="1600" kern="1200">
                <a:solidFill>
                  <a:schemeClr val="tx1"/>
                </a:solidFill>
                <a:effectLst/>
                <a:latin typeface="+mj-lt"/>
                <a:ea typeface="+mj-ea"/>
                <a:cs typeface="+mj-cs"/>
              </a:rPr>
            </a:br>
            <a:r>
              <a:rPr lang="en-US" sz="1600" kern="1200">
                <a:solidFill>
                  <a:schemeClr val="tx1"/>
                </a:solidFill>
                <a:effectLst/>
                <a:latin typeface="+mj-lt"/>
                <a:ea typeface="+mj-ea"/>
                <a:cs typeface="+mj-cs"/>
              </a:rPr>
              <a:t>Statistics on the exact computation of Shapley values for 16 representative queries </a:t>
            </a:r>
            <a:br>
              <a:rPr lang="en-US" sz="1600" kern="1200">
                <a:solidFill>
                  <a:schemeClr val="tx1"/>
                </a:solidFill>
                <a:latin typeface="+mj-lt"/>
                <a:ea typeface="+mj-ea"/>
                <a:cs typeface="+mj-cs"/>
              </a:rPr>
            </a:br>
            <a:endParaRPr lang="en-US" sz="1600" kern="1200">
              <a:solidFill>
                <a:schemeClr val="tx1"/>
              </a:solidFill>
              <a:latin typeface="+mj-lt"/>
              <a:ea typeface="+mj-ea"/>
              <a:cs typeface="+mj-cs"/>
            </a:endParaRP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D76D22F1-2F22-DBBF-20F5-644D46DFBB25}"/>
              </a:ext>
            </a:extLst>
          </p:cNvPr>
          <p:cNvPicPr>
            <a:picLocks noGrp="1" noChangeAspect="1"/>
          </p:cNvPicPr>
          <p:nvPr>
            <p:ph idx="1"/>
          </p:nvPr>
        </p:nvPicPr>
        <p:blipFill>
          <a:blip r:embed="rId2"/>
          <a:stretch>
            <a:fillRect/>
          </a:stretch>
        </p:blipFill>
        <p:spPr>
          <a:xfrm>
            <a:off x="385572" y="2331852"/>
            <a:ext cx="11420856" cy="3711775"/>
          </a:xfrm>
          <a:prstGeom prst="rect">
            <a:avLst/>
          </a:prstGeom>
        </p:spPr>
      </p:pic>
    </p:spTree>
    <p:extLst>
      <p:ext uri="{BB962C8B-B14F-4D97-AF65-F5344CB8AC3E}">
        <p14:creationId xmlns:p14="http://schemas.microsoft.com/office/powerpoint/2010/main" val="139046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9DB37-A273-36FD-6844-661440AE5927}"/>
              </a:ext>
            </a:extLst>
          </p:cNvPr>
          <p:cNvSpPr>
            <a:spLocks noGrp="1"/>
          </p:cNvSpPr>
          <p:nvPr>
            <p:ph type="title"/>
          </p:nvPr>
        </p:nvSpPr>
        <p:spPr>
          <a:xfrm>
            <a:off x="841248" y="426720"/>
            <a:ext cx="10506456" cy="1919141"/>
          </a:xfrm>
        </p:spPr>
        <p:txBody>
          <a:bodyPr anchor="b">
            <a:normAutofit/>
          </a:bodyPr>
          <a:lstStyle/>
          <a:p>
            <a:r>
              <a:rPr lang="en-US" sz="6000" b="1" u="sng"/>
              <a:t>INEXACT COMPUTATION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ADCEAF1-7D7A-C078-7287-EEB9618B0DA9}"/>
              </a:ext>
            </a:extLst>
          </p:cNvPr>
          <p:cNvSpPr>
            <a:spLocks noGrp="1"/>
          </p:cNvSpPr>
          <p:nvPr>
            <p:ph idx="1"/>
          </p:nvPr>
        </p:nvSpPr>
        <p:spPr>
          <a:xfrm>
            <a:off x="841248" y="3337269"/>
            <a:ext cx="10509504" cy="2905686"/>
          </a:xfrm>
        </p:spPr>
        <p:txBody>
          <a:bodyPr>
            <a:normAutofit/>
          </a:bodyPr>
          <a:lstStyle/>
          <a:p>
            <a:pPr marL="0" indent="0">
              <a:buNone/>
            </a:pPr>
            <a:r>
              <a:rPr lang="en-US" sz="2000" b="0" i="0">
                <a:effectLst/>
                <a:latin typeface="Calibri" panose="020F0502020204030204" pitchFamily="34" charset="0"/>
                <a:cs typeface="Calibri" panose="020F0502020204030204" pitchFamily="34" charset="0"/>
              </a:rPr>
              <a:t>This section delves into an exploration of alternative inexact computation algorithms, conducting a comparative analysis among three distinct methodologies: CNF Proxy, Monte Carlo, and Kernel SHAP.</a:t>
            </a:r>
          </a:p>
          <a:p>
            <a:pPr marL="0" indent="0">
              <a:buNone/>
            </a:pPr>
            <a:r>
              <a:rPr lang="en-US" sz="2000" b="0" i="0">
                <a:effectLst/>
                <a:latin typeface="Calibri" panose="020F0502020204030204" pitchFamily="34" charset="0"/>
                <a:cs typeface="Calibri" panose="020F0502020204030204" pitchFamily="34" charset="0"/>
              </a:rPr>
              <a:t>Monte Carlo, a well-established sampling algorithm for Shapley value estimation, approximates the Shapley value of each fact by sampling permutations of input facts. Adapting Kernel SHAP to our context involves estimating Shapley values by assuming feature independence and utilizing a linear model trained on background data. CNF Proxy, a novel method introduced in this study, circumvents the need for sampling, offering a swift alternative for Shapley value computation.</a:t>
            </a:r>
          </a:p>
          <a:p>
            <a:pPr marL="0" indent="0">
              <a:buNone/>
            </a:pPr>
            <a:endParaRPr lang="en-US" sz="2000"/>
          </a:p>
        </p:txBody>
      </p:sp>
    </p:spTree>
    <p:extLst>
      <p:ext uri="{BB962C8B-B14F-4D97-AF65-F5344CB8AC3E}">
        <p14:creationId xmlns:p14="http://schemas.microsoft.com/office/powerpoint/2010/main" val="53152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24328-46E2-C487-19C4-9095836B8CE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900" b="1" u="sng" kern="1200">
                <a:solidFill>
                  <a:schemeClr val="tx1"/>
                </a:solidFill>
                <a:effectLst/>
                <a:latin typeface="+mj-lt"/>
                <a:ea typeface="+mj-ea"/>
                <a:cs typeface="+mj-cs"/>
              </a:rPr>
              <a:t>Figure:</a:t>
            </a:r>
            <a:br>
              <a:rPr lang="en-US" sz="1900" kern="1200">
                <a:solidFill>
                  <a:schemeClr val="tx1"/>
                </a:solidFill>
                <a:effectLst/>
                <a:latin typeface="+mj-lt"/>
                <a:ea typeface="+mj-ea"/>
                <a:cs typeface="+mj-cs"/>
              </a:rPr>
            </a:br>
            <a:r>
              <a:rPr lang="en-US" sz="1900" kern="1200">
                <a:solidFill>
                  <a:schemeClr val="tx1"/>
                </a:solidFill>
                <a:effectLst/>
                <a:latin typeface="+mj-lt"/>
                <a:ea typeface="+mj-ea"/>
                <a:cs typeface="+mj-cs"/>
              </a:rPr>
              <a:t>Comparing inexact methods as a function the number of distinct facts in the provenance (𝑛). Sampling methods (Kernel SHAP and Monte Carlo) presented with sampling budget of 𝑚 = 20𝑛; different budgets led to similar trends. </a:t>
            </a:r>
            <a:br>
              <a:rPr lang="en-US" sz="1900" kern="1200">
                <a:solidFill>
                  <a:schemeClr val="tx1"/>
                </a:solidFill>
                <a:latin typeface="+mj-lt"/>
                <a:ea typeface="+mj-ea"/>
                <a:cs typeface="+mj-cs"/>
              </a:rPr>
            </a:br>
            <a:endParaRPr lang="en-US" sz="19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9BA1CC0D-642A-C372-9C69-7C14B4E4F5DB}"/>
              </a:ext>
            </a:extLst>
          </p:cNvPr>
          <p:cNvPicPr>
            <a:picLocks noChangeAspect="1"/>
          </p:cNvPicPr>
          <p:nvPr/>
        </p:nvPicPr>
        <p:blipFill>
          <a:blip r:embed="rId2"/>
          <a:stretch>
            <a:fillRect/>
          </a:stretch>
        </p:blipFill>
        <p:spPr>
          <a:xfrm>
            <a:off x="5354788" y="625683"/>
            <a:ext cx="5866002" cy="5455380"/>
          </a:xfrm>
          <a:prstGeom prst="rect">
            <a:avLst/>
          </a:prstGeom>
        </p:spPr>
      </p:pic>
    </p:spTree>
    <p:extLst>
      <p:ext uri="{BB962C8B-B14F-4D97-AF65-F5344CB8AC3E}">
        <p14:creationId xmlns:p14="http://schemas.microsoft.com/office/powerpoint/2010/main" val="47409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BB0D9-8A0F-51E9-2338-330527532D80}"/>
              </a:ext>
            </a:extLst>
          </p:cNvPr>
          <p:cNvSpPr>
            <a:spLocks noGrp="1"/>
          </p:cNvSpPr>
          <p:nvPr>
            <p:ph type="title"/>
          </p:nvPr>
        </p:nvSpPr>
        <p:spPr>
          <a:xfrm>
            <a:off x="841248" y="426720"/>
            <a:ext cx="10506456" cy="1919141"/>
          </a:xfrm>
        </p:spPr>
        <p:txBody>
          <a:bodyPr anchor="b">
            <a:normAutofit/>
          </a:bodyPr>
          <a:lstStyle/>
          <a:p>
            <a:r>
              <a:rPr lang="en-US" sz="6000" b="1" u="sng"/>
              <a:t>HYBRID COMPUTATION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B07547F-14D1-6287-F647-1940D91F15E0}"/>
              </a:ext>
            </a:extLst>
          </p:cNvPr>
          <p:cNvSpPr>
            <a:spLocks noGrp="1"/>
          </p:cNvSpPr>
          <p:nvPr>
            <p:ph idx="1"/>
          </p:nvPr>
        </p:nvSpPr>
        <p:spPr>
          <a:xfrm>
            <a:off x="841248" y="3337269"/>
            <a:ext cx="10509504" cy="2905686"/>
          </a:xfrm>
        </p:spPr>
        <p:txBody>
          <a:bodyPr>
            <a:normAutofit/>
          </a:bodyPr>
          <a:lstStyle/>
          <a:p>
            <a:pPr marL="0" indent="0">
              <a:buNone/>
            </a:pPr>
            <a:r>
              <a:rPr lang="en-US" sz="2200" b="0" i="0">
                <a:effectLst/>
                <a:latin typeface="Söhne"/>
              </a:rPr>
              <a:t>They present a hybrid approach that combines the advantages of both methodologies. This hybrid method initiates with the precise computation, encompassing knowledge compilation and Algorithm 1. Should the exact computation conclude within a user-defined time threshold 𝑡 seconds, the outcomes are swiftly provided. Yet, in instances where the computation surpasses the set time limit, they smoothly conclude the exact computation and transition to the CNF Proxy method, providing a swift ranking of input tuples instead of their Shapley values.</a:t>
            </a:r>
            <a:endParaRPr lang="en-US" sz="2200"/>
          </a:p>
        </p:txBody>
      </p:sp>
    </p:spTree>
    <p:extLst>
      <p:ext uri="{BB962C8B-B14F-4D97-AF65-F5344CB8AC3E}">
        <p14:creationId xmlns:p14="http://schemas.microsoft.com/office/powerpoint/2010/main" val="246968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E7B5849-7273-3EC9-425C-5CBCC0AA501D}"/>
              </a:ext>
            </a:extLst>
          </p:cNvPr>
          <p:cNvSpPr txBox="1"/>
          <p:nvPr/>
        </p:nvSpPr>
        <p:spPr>
          <a:xfrm>
            <a:off x="411480" y="991443"/>
            <a:ext cx="4443154" cy="108781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400" u="sng" kern="1200">
                <a:solidFill>
                  <a:schemeClr val="tx1"/>
                </a:solidFill>
                <a:effectLst/>
                <a:latin typeface="+mj-lt"/>
                <a:ea typeface="+mj-ea"/>
                <a:cs typeface="+mj-cs"/>
              </a:rPr>
              <a:t>HYBRID APPROACH PERFORMANCE </a:t>
            </a:r>
            <a:endParaRPr lang="en-US" sz="3400" u="sng"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D4281CB5-BFF0-ADC1-716D-5CE70600B4B4}"/>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b="0" i="0">
                <a:effectLst/>
              </a:rPr>
              <a:t>For instance, with a timeout of 2.5 seconds, the mean hybrid execution time stands at 0.31 seconds for IMDB and 0.67 seconds for TPC-H. </a:t>
            </a:r>
            <a:endParaRPr lang="en-US"/>
          </a:p>
        </p:txBody>
      </p:sp>
      <p:pic>
        <p:nvPicPr>
          <p:cNvPr id="4" name="Picture 3">
            <a:extLst>
              <a:ext uri="{FF2B5EF4-FFF2-40B4-BE49-F238E27FC236}">
                <a16:creationId xmlns:a16="http://schemas.microsoft.com/office/drawing/2014/main" id="{07821241-7035-C182-1BFA-1FCE2D6592C4}"/>
              </a:ext>
            </a:extLst>
          </p:cNvPr>
          <p:cNvPicPr>
            <a:picLocks noChangeAspect="1"/>
          </p:cNvPicPr>
          <p:nvPr/>
        </p:nvPicPr>
        <p:blipFill>
          <a:blip r:embed="rId2"/>
          <a:stretch>
            <a:fillRect/>
          </a:stretch>
        </p:blipFill>
        <p:spPr>
          <a:xfrm>
            <a:off x="5385816" y="1718763"/>
            <a:ext cx="6440424" cy="3365120"/>
          </a:xfrm>
          <a:prstGeom prst="rect">
            <a:avLst/>
          </a:prstGeom>
        </p:spPr>
      </p:pic>
    </p:spTree>
    <p:extLst>
      <p:ext uri="{BB962C8B-B14F-4D97-AF65-F5344CB8AC3E}">
        <p14:creationId xmlns:p14="http://schemas.microsoft.com/office/powerpoint/2010/main" val="246160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025D2-83A7-F0CE-5E38-FA81C5BDBACE}"/>
              </a:ext>
            </a:extLst>
          </p:cNvPr>
          <p:cNvSpPr>
            <a:spLocks noGrp="1"/>
          </p:cNvSpPr>
          <p:nvPr>
            <p:ph type="title"/>
          </p:nvPr>
        </p:nvSpPr>
        <p:spPr>
          <a:xfrm>
            <a:off x="841248" y="426720"/>
            <a:ext cx="10506456" cy="1919141"/>
          </a:xfrm>
        </p:spPr>
        <p:txBody>
          <a:bodyPr anchor="b">
            <a:normAutofit/>
          </a:bodyPr>
          <a:lstStyle/>
          <a:p>
            <a:r>
              <a:rPr lang="en-US" sz="6000" b="1" u="sng"/>
              <a:t>BENEFITS AND LIMITATIONS</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7967492-C408-A844-84CB-F30CAFC79982}"/>
              </a:ext>
            </a:extLst>
          </p:cNvPr>
          <p:cNvSpPr>
            <a:spLocks noGrp="1"/>
          </p:cNvSpPr>
          <p:nvPr>
            <p:ph idx="1"/>
          </p:nvPr>
        </p:nvSpPr>
        <p:spPr>
          <a:xfrm>
            <a:off x="841248" y="3337269"/>
            <a:ext cx="10509504" cy="2905686"/>
          </a:xfrm>
        </p:spPr>
        <p:txBody>
          <a:bodyPr>
            <a:normAutofit/>
          </a:bodyPr>
          <a:lstStyle/>
          <a:p>
            <a:pPr marL="0" indent="0">
              <a:buNone/>
            </a:pPr>
            <a:r>
              <a:rPr lang="en-US" sz="2000" b="0" i="0">
                <a:effectLst/>
                <a:latin typeface="Calibri" panose="020F0502020204030204" pitchFamily="34" charset="0"/>
                <a:cs typeface="Calibri" panose="020F0502020204030204" pitchFamily="34" charset="0"/>
              </a:rPr>
              <a:t>The research brings forth significant benefits by introducing an inventive application of the Shapley value in query answering, offering practical computational solutions, and establishing a meaningful connection with probabilistic query answering. The hybrid approaches, exemplified by the CNF Proxy method, contribute to a nuanced balance between efficiency and accuracy. </a:t>
            </a:r>
            <a:endParaRPr lang="en-US" sz="2000">
              <a:latin typeface="Calibri" panose="020F0502020204030204" pitchFamily="34" charset="0"/>
              <a:cs typeface="Calibri" panose="020F0502020204030204" pitchFamily="34" charset="0"/>
            </a:endParaRPr>
          </a:p>
          <a:p>
            <a:pPr marL="0" indent="0">
              <a:buNone/>
            </a:pPr>
            <a:r>
              <a:rPr lang="en-US" sz="2000">
                <a:latin typeface="Calibri" panose="020F0502020204030204" pitchFamily="34" charset="0"/>
                <a:cs typeface="Calibri" panose="020F0502020204030204" pitchFamily="34" charset="0"/>
              </a:rPr>
              <a:t>Its</a:t>
            </a:r>
            <a:r>
              <a:rPr lang="en-US" sz="2000" b="0" i="0">
                <a:effectLst/>
                <a:latin typeface="Calibri" panose="020F0502020204030204" pitchFamily="34" charset="0"/>
                <a:cs typeface="Calibri" panose="020F0502020204030204" pitchFamily="34" charset="0"/>
              </a:rPr>
              <a:t> crucial to recognize the limitations, especially in the context of applying Shapley values to large-scale databases with complex queries. The computational complexity involved in certain scenarios poses challenges, necessitating further exploration of alternative methodologies and potential scalability concerns. Balancing the advantages with these limitations provides a comprehensive perspective for future advancements and research endeavors in this evolving domain.</a:t>
            </a: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077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96DEE-06FD-8C13-8AE7-79D4B1977F9E}"/>
              </a:ext>
            </a:extLst>
          </p:cNvPr>
          <p:cNvSpPr>
            <a:spLocks noGrp="1"/>
          </p:cNvSpPr>
          <p:nvPr>
            <p:ph type="title"/>
          </p:nvPr>
        </p:nvSpPr>
        <p:spPr>
          <a:xfrm>
            <a:off x="841248" y="426720"/>
            <a:ext cx="10506456" cy="1919141"/>
          </a:xfrm>
        </p:spPr>
        <p:txBody>
          <a:bodyPr anchor="b">
            <a:normAutofit/>
          </a:bodyPr>
          <a:lstStyle/>
          <a:p>
            <a:r>
              <a:rPr lang="en-US" sz="6000" b="1" u="sng"/>
              <a:t>CONCLUSION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00ED369-FD8F-176A-0467-D00F65A7F5BE}"/>
              </a:ext>
            </a:extLst>
          </p:cNvPr>
          <p:cNvSpPr>
            <a:spLocks noGrp="1"/>
          </p:cNvSpPr>
          <p:nvPr>
            <p:ph idx="1"/>
          </p:nvPr>
        </p:nvSpPr>
        <p:spPr>
          <a:xfrm>
            <a:off x="841248" y="3337269"/>
            <a:ext cx="10509504" cy="2905686"/>
          </a:xfrm>
        </p:spPr>
        <p:txBody>
          <a:bodyPr>
            <a:normAutofit/>
          </a:bodyPr>
          <a:lstStyle/>
          <a:p>
            <a:pPr marL="0" indent="0">
              <a:buNone/>
            </a:pPr>
            <a:r>
              <a:rPr lang="en-US" sz="2000">
                <a:latin typeface="Söhne"/>
              </a:rPr>
              <a:t>T</a:t>
            </a:r>
            <a:r>
              <a:rPr lang="en-US" sz="2000" b="0" i="0">
                <a:effectLst/>
                <a:latin typeface="Söhne"/>
              </a:rPr>
              <a:t>his paper presents a pioneering method for evaluating the significance of individual database facts in the context of query responses, employing the Shapley value concept. We have developed a robust algorithm for precise computation of these contributions, as well as a more efficient heuristic for approximating Shapley values that prioritizes performance. Although currently tailored for SPJU queries within the ProvSQL environment, this work lays down a vital theoretical foundation for connecting Shapley value computation with probabilistic queries. The pathways for future research are numerous, including the investigation of additional SQL constructs and the possibility of adapting our framework to accommodate bag semantics, which would enable a more nuanced analysis of fact repetitions and their impact on query results.</a:t>
            </a: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785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26720"/>
            <a:ext cx="10506456" cy="1919141"/>
          </a:xfrm>
        </p:spPr>
        <p:txBody>
          <a:bodyPr anchor="b">
            <a:normAutofit/>
          </a:bodyPr>
          <a:lstStyle/>
          <a:p>
            <a:r>
              <a:rPr lang="en-IN" sz="6000" b="1" u="sng"/>
              <a:t>Let’s decode the title first</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41248" y="3337269"/>
            <a:ext cx="10509504" cy="2905686"/>
          </a:xfrm>
        </p:spPr>
        <p:txBody>
          <a:bodyPr>
            <a:normAutofit/>
          </a:bodyPr>
          <a:lstStyle/>
          <a:p>
            <a:r>
              <a:rPr lang="en-IN" sz="2200"/>
              <a:t>What is a Shapley value?</a:t>
            </a:r>
          </a:p>
          <a:p>
            <a:r>
              <a:rPr lang="en-IN" sz="2200"/>
              <a:t>What are Database facts?</a:t>
            </a:r>
          </a:p>
          <a:p>
            <a:pPr lvl="1"/>
            <a:r>
              <a:rPr lang="en-IN" sz="2200"/>
              <a:t>Endogenous facts</a:t>
            </a:r>
          </a:p>
          <a:p>
            <a:pPr lvl="1"/>
            <a:r>
              <a:rPr lang="en-IN" sz="2200"/>
              <a:t>Exogenous facts</a:t>
            </a:r>
          </a:p>
          <a:p>
            <a:r>
              <a:rPr lang="en-IN" sz="2200"/>
              <a:t>What is a query?</a:t>
            </a:r>
          </a:p>
          <a:p>
            <a:pPr lvl="1"/>
            <a:r>
              <a:rPr lang="en-IN" sz="2200"/>
              <a:t>Boolean query</a:t>
            </a:r>
          </a:p>
          <a:p>
            <a:r>
              <a:rPr lang="en-IN" sz="2200"/>
              <a:t>What is the need for computing Shapley value of facts?</a:t>
            </a:r>
          </a:p>
          <a:p>
            <a:endParaRPr lang="en-IN" sz="2200"/>
          </a:p>
        </p:txBody>
      </p:sp>
    </p:spTree>
    <p:extLst>
      <p:ext uri="{BB962C8B-B14F-4D97-AF65-F5344CB8AC3E}">
        <p14:creationId xmlns:p14="http://schemas.microsoft.com/office/powerpoint/2010/main" val="384432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26720"/>
            <a:ext cx="10506456" cy="1919141"/>
          </a:xfrm>
        </p:spPr>
        <p:txBody>
          <a:bodyPr anchor="b">
            <a:normAutofit/>
          </a:bodyPr>
          <a:lstStyle/>
          <a:p>
            <a:r>
              <a:rPr lang="en-IN" sz="6000" b="1" u="sng"/>
              <a:t>Problem statement:-</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41248" y="3337269"/>
            <a:ext cx="10509504" cy="2905686"/>
          </a:xfrm>
        </p:spPr>
        <p:txBody>
          <a:bodyPr>
            <a:normAutofit/>
          </a:bodyPr>
          <a:lstStyle/>
          <a:p>
            <a:r>
              <a:rPr lang="en-IN" sz="1900" dirty="0">
                <a:latin typeface="Söhne"/>
              </a:rPr>
              <a:t>Theoretically Query evaluation over Relational databases helps us better understand the contribution of facts for the overall query output. Yet, there is no practical solution of computing Shapley values.</a:t>
            </a:r>
            <a:endParaRPr lang="en-IN" sz="1900">
              <a:latin typeface="Söhne"/>
            </a:endParaRPr>
          </a:p>
          <a:p>
            <a:r>
              <a:rPr lang="en-IN" sz="1900" dirty="0">
                <a:latin typeface="Söhne"/>
              </a:rPr>
              <a:t>This paper aims at solving this by proposing two practical solutions</a:t>
            </a:r>
            <a:endParaRPr lang="en-IN" sz="1900">
              <a:latin typeface="Söhne"/>
            </a:endParaRPr>
          </a:p>
          <a:p>
            <a:pPr marL="914400" lvl="1" indent="-457200">
              <a:buFont typeface="+mj-lt"/>
              <a:buAutoNum type="arabicPeriod"/>
            </a:pPr>
            <a:r>
              <a:rPr lang="en-IN" sz="1900" dirty="0">
                <a:latin typeface="Söhne"/>
              </a:rPr>
              <a:t>Computing Shapley values that adopts probability query evaluation tools to capture the dependence of query answers on input facts using Boolean expressions, then transform it via knowledge compilation to a circuit for which they devised an algorithm to compute the Shapley value.</a:t>
            </a:r>
            <a:endParaRPr lang="en-IN" sz="1900">
              <a:latin typeface="Söhne"/>
            </a:endParaRPr>
          </a:p>
          <a:p>
            <a:pPr marL="914400" lvl="1" indent="-457200">
              <a:buFont typeface="+mj-lt"/>
              <a:buAutoNum type="arabicPeriod"/>
            </a:pPr>
            <a:r>
              <a:rPr lang="en-IN" sz="1900" dirty="0">
                <a:latin typeface="Söhne"/>
              </a:rPr>
              <a:t>Inexact approach to transform Boolean expressions to CNF and further compute the Shapley values.</a:t>
            </a:r>
            <a:endParaRPr lang="en-IN" sz="1900">
              <a:latin typeface="Söhne"/>
            </a:endParaRPr>
          </a:p>
        </p:txBody>
      </p:sp>
    </p:spTree>
    <p:extLst>
      <p:ext uri="{BB962C8B-B14F-4D97-AF65-F5344CB8AC3E}">
        <p14:creationId xmlns:p14="http://schemas.microsoft.com/office/powerpoint/2010/main" val="293434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a:effectLst/>
                <a:latin typeface="Söhne"/>
              </a:rPr>
              <a:t>Understanding the Shapley Value of Facts</a:t>
            </a:r>
            <a:br>
              <a:rPr lang="en-US" b="1" i="0">
                <a:effectLst/>
                <a:latin typeface="Söhne"/>
              </a:rPr>
            </a:br>
            <a:endParaRPr lang="en-IN" dirty="0"/>
          </a:p>
        </p:txBody>
      </p:sp>
      <p:sp>
        <p:nvSpPr>
          <p:cNvPr id="3" name="Content Placeholder 2"/>
          <p:cNvSpPr>
            <a:spLocks noGrp="1"/>
          </p:cNvSpPr>
          <p:nvPr>
            <p:ph idx="1"/>
          </p:nvPr>
        </p:nvSpPr>
        <p:spPr>
          <a:xfrm>
            <a:off x="838200" y="1595121"/>
            <a:ext cx="10515600" cy="4744720"/>
          </a:xfrm>
        </p:spPr>
        <p:txBody>
          <a:bodyPr>
            <a:noAutofit/>
          </a:bodyPr>
          <a:lstStyle/>
          <a:p>
            <a:pPr algn="l">
              <a:buFont typeface="Arial" panose="020B0604020202020204" pitchFamily="34" charset="0"/>
              <a:buChar char="•"/>
            </a:pPr>
            <a:r>
              <a:rPr lang="en-US" sz="1900" b="0" i="0">
                <a:solidFill>
                  <a:srgbClr val="374151"/>
                </a:solidFill>
                <a:effectLst/>
                <a:latin typeface="Söhne"/>
              </a:rPr>
              <a:t>The Shapley Value in Databases</a:t>
            </a:r>
          </a:p>
          <a:p>
            <a:pPr algn="l">
              <a:buFont typeface="Arial" panose="020B0604020202020204" pitchFamily="34" charset="0"/>
              <a:buChar char="•"/>
            </a:pPr>
            <a:endParaRPr lang="en-US" sz="1900" b="0" i="0">
              <a:solidFill>
                <a:srgbClr val="374151"/>
              </a:solidFill>
              <a:effectLst/>
              <a:latin typeface="Söhne"/>
            </a:endParaRPr>
          </a:p>
          <a:p>
            <a:pPr algn="l">
              <a:buFont typeface="Arial" panose="020B0604020202020204" pitchFamily="34" charset="0"/>
              <a:buChar char="•"/>
            </a:pPr>
            <a:endParaRPr lang="en-US" sz="1900" b="0" i="0">
              <a:solidFill>
                <a:srgbClr val="374151"/>
              </a:solidFill>
              <a:effectLst/>
              <a:latin typeface="Söhne"/>
            </a:endParaRPr>
          </a:p>
          <a:p>
            <a:pPr algn="l">
              <a:buFont typeface="Arial" panose="020B0604020202020204" pitchFamily="34" charset="0"/>
              <a:buChar char="•"/>
            </a:pPr>
            <a:endParaRPr lang="en-US" sz="1900">
              <a:solidFill>
                <a:srgbClr val="374151"/>
              </a:solidFill>
              <a:latin typeface="Söhne"/>
            </a:endParaRPr>
          </a:p>
          <a:p>
            <a:pPr algn="l">
              <a:buFont typeface="Arial" panose="020B0604020202020204" pitchFamily="34" charset="0"/>
              <a:buChar char="•"/>
            </a:pPr>
            <a:r>
              <a:rPr lang="en-US" sz="1900" b="0" i="0">
                <a:solidFill>
                  <a:srgbClr val="374151"/>
                </a:solidFill>
                <a:effectLst/>
                <a:latin typeface="Söhne"/>
              </a:rPr>
              <a:t>Shapley Value Computation</a:t>
            </a:r>
          </a:p>
          <a:p>
            <a:pPr marL="742950" lvl="1" indent="-285750" algn="l">
              <a:buFont typeface="Arial" panose="020B0604020202020204" pitchFamily="34" charset="0"/>
              <a:buChar char="•"/>
            </a:pPr>
            <a:r>
              <a:rPr lang="en-US" sz="1900" b="0" i="0">
                <a:solidFill>
                  <a:srgbClr val="374151"/>
                </a:solidFill>
                <a:effectLst/>
                <a:latin typeface="Söhne"/>
              </a:rPr>
              <a:t>Shapley Value Formula</a:t>
            </a:r>
          </a:p>
          <a:p>
            <a:pPr marL="742950" lvl="1" indent="-285750" algn="l">
              <a:buFont typeface="Arial" panose="020B0604020202020204" pitchFamily="34" charset="0"/>
              <a:buChar char="•"/>
            </a:pPr>
            <a:r>
              <a:rPr lang="en-US" sz="1900" i="0">
                <a:solidFill>
                  <a:schemeClr val="tx1">
                    <a:lumMod val="95000"/>
                    <a:lumOff val="5000"/>
                  </a:schemeClr>
                </a:solidFill>
                <a:latin typeface="Söhne"/>
              </a:rPr>
              <a:t>Shapley Value Computation Challenges</a:t>
            </a:r>
          </a:p>
          <a:p>
            <a:pPr marL="1200150" lvl="2" indent="-285750"/>
            <a:r>
              <a:rPr lang="en-US" sz="1900">
                <a:latin typeface="Söhne"/>
                <a:cs typeface="Times New Roman" panose="02020603050405020304" pitchFamily="18" charset="0"/>
              </a:rPr>
              <a:t>E</a:t>
            </a:r>
            <a:r>
              <a:rPr lang="en-US" sz="1900" b="0" i="0">
                <a:latin typeface="Söhne"/>
                <a:cs typeface="Times New Roman" panose="02020603050405020304" pitchFamily="18" charset="0"/>
              </a:rPr>
              <a:t>numerating all possible coalitions of facts, Evaluating the query for each coalition.</a:t>
            </a:r>
            <a:endParaRPr lang="en-US" sz="1900">
              <a:latin typeface="Söhne"/>
              <a:cs typeface="Times New Roman" panose="02020603050405020304" pitchFamily="18" charset="0"/>
            </a:endParaRPr>
          </a:p>
          <a:p>
            <a:pPr marL="1200150" lvl="2" indent="-285750"/>
            <a:r>
              <a:rPr lang="en-US" sz="1900" b="0" i="0">
                <a:latin typeface="Söhne"/>
                <a:cs typeface="Times New Roman" panose="02020603050405020304" pitchFamily="18" charset="0"/>
              </a:rPr>
              <a:t>Exponential growth in coalitions with the number of facts, Computational infeasibility for large databases.</a:t>
            </a:r>
            <a:endParaRPr lang="en-US" sz="1900" b="0" i="0">
              <a:solidFill>
                <a:srgbClr val="374151"/>
              </a:solidFill>
              <a:effectLst/>
              <a:latin typeface="Söhne"/>
            </a:endParaRPr>
          </a:p>
          <a:p>
            <a:pPr algn="l">
              <a:buFont typeface="Arial" panose="020B0604020202020204" pitchFamily="34" charset="0"/>
              <a:buChar char="•"/>
            </a:pPr>
            <a:r>
              <a:rPr lang="en-US" sz="1900" b="0" i="0">
                <a:solidFill>
                  <a:srgbClr val="374151"/>
                </a:solidFill>
                <a:effectLst/>
                <a:latin typeface="Söhne"/>
              </a:rPr>
              <a:t>Practical Example</a:t>
            </a:r>
          </a:p>
          <a:p>
            <a:pPr marL="742950" lvl="1" indent="-285750" algn="l">
              <a:buFont typeface="Arial" panose="020B0604020202020204" pitchFamily="34" charset="0"/>
              <a:buChar char="•"/>
            </a:pPr>
            <a:r>
              <a:rPr lang="en-US" sz="1900" b="0" i="0">
                <a:solidFill>
                  <a:srgbClr val="374151"/>
                </a:solidFill>
                <a:effectLst/>
                <a:latin typeface="Söhne"/>
              </a:rPr>
              <a:t>Flight Route Query</a:t>
            </a:r>
          </a:p>
          <a:p>
            <a:pPr marL="0" marR="0">
              <a:lnSpc>
                <a:spcPct val="107000"/>
              </a:lnSpc>
              <a:spcBef>
                <a:spcPts val="0"/>
              </a:spcBef>
              <a:spcAft>
                <a:spcPts val="800"/>
              </a:spcAft>
            </a:pPr>
            <a:r>
              <a:rPr lang="en-US" sz="1900" kern="100">
                <a:effectLst/>
                <a:latin typeface="Söhne"/>
                <a:ea typeface="Calibri" panose="020F0502020204030204" pitchFamily="34" charset="0"/>
                <a:cs typeface="Times New Roman" panose="02020603050405020304" pitchFamily="18" charset="0"/>
              </a:rPr>
              <a:t>Shapley value can be solved in polynomial time, or q is not hierarchical and </a:t>
            </a:r>
            <a:r>
              <a:rPr lang="en-US" sz="1900" kern="100">
                <a:latin typeface="Söhne"/>
                <a:ea typeface="Calibri" panose="020F0502020204030204" pitchFamily="34" charset="0"/>
                <a:cs typeface="Times New Roman" panose="02020603050405020304" pitchFamily="18" charset="0"/>
              </a:rPr>
              <a:t>S</a:t>
            </a:r>
            <a:r>
              <a:rPr lang="en-US" sz="1900" kern="100">
                <a:effectLst/>
                <a:latin typeface="Söhne"/>
                <a:ea typeface="Calibri" panose="020F0502020204030204" pitchFamily="34" charset="0"/>
                <a:cs typeface="Times New Roman" panose="02020603050405020304" pitchFamily="18" charset="0"/>
              </a:rPr>
              <a:t>hapley(q) is intractable.</a:t>
            </a:r>
            <a:endParaRPr lang="en-US" sz="1900" kern="100" dirty="0">
              <a:effectLst/>
              <a:latin typeface="Söhne"/>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D94E732-E472-B1C3-993C-95A9DF346E4E}"/>
              </a:ext>
            </a:extLst>
          </p:cNvPr>
          <p:cNvPicPr>
            <a:picLocks noChangeAspect="1"/>
          </p:cNvPicPr>
          <p:nvPr/>
        </p:nvPicPr>
        <p:blipFill>
          <a:blip r:embed="rId2"/>
          <a:stretch>
            <a:fillRect/>
          </a:stretch>
        </p:blipFill>
        <p:spPr>
          <a:xfrm>
            <a:off x="3187566" y="2103732"/>
            <a:ext cx="5207268" cy="882695"/>
          </a:xfrm>
          <a:prstGeom prst="rect">
            <a:avLst/>
          </a:prstGeom>
        </p:spPr>
      </p:pic>
    </p:spTree>
    <p:extLst>
      <p:ext uri="{BB962C8B-B14F-4D97-AF65-F5344CB8AC3E}">
        <p14:creationId xmlns:p14="http://schemas.microsoft.com/office/powerpoint/2010/main" val="101660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101A-7CBD-1A61-8EE9-482832C2877F}"/>
              </a:ext>
            </a:extLst>
          </p:cNvPr>
          <p:cNvSpPr>
            <a:spLocks noGrp="1"/>
          </p:cNvSpPr>
          <p:nvPr>
            <p:ph type="title"/>
          </p:nvPr>
        </p:nvSpPr>
        <p:spPr/>
        <p:txBody>
          <a:bodyPr/>
          <a:lstStyle/>
          <a:p>
            <a:r>
              <a:rPr lang="en-US" b="1" i="0" dirty="0">
                <a:effectLst/>
                <a:latin typeface="Söhne"/>
              </a:rPr>
              <a:t>Computational Reductions and Efficiency</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D9E8EC56-A305-19BE-8FBE-7C8E971A6956}"/>
              </a:ext>
            </a:extLst>
          </p:cNvPr>
          <p:cNvSpPr>
            <a:spLocks noGrp="1"/>
          </p:cNvSpPr>
          <p:nvPr>
            <p:ph idx="1"/>
          </p:nvPr>
        </p:nvSpPr>
        <p:spPr>
          <a:xfrm>
            <a:off x="838200" y="1219200"/>
            <a:ext cx="10515600" cy="5557520"/>
          </a:xfrm>
        </p:spPr>
        <p:txBody>
          <a:bodyPr>
            <a:normAutofit/>
          </a:bodyPr>
          <a:lstStyle/>
          <a:p>
            <a:pPr algn="l">
              <a:buFont typeface="Arial" panose="020B0604020202020204" pitchFamily="34" charset="0"/>
              <a:buChar char="•"/>
            </a:pPr>
            <a:r>
              <a:rPr lang="en-US" b="0" i="0" dirty="0">
                <a:solidFill>
                  <a:srgbClr val="374151"/>
                </a:solidFill>
                <a:effectLst/>
                <a:latin typeface="Söhne"/>
              </a:rPr>
              <a:t>Reduction to PQE</a:t>
            </a:r>
          </a:p>
          <a:p>
            <a:pPr marL="742950" lvl="1" indent="-285750" algn="l">
              <a:buFont typeface="Arial" panose="020B0604020202020204" pitchFamily="34" charset="0"/>
              <a:buChar char="•"/>
            </a:pPr>
            <a:r>
              <a:rPr lang="en-US" b="0" i="0" dirty="0">
                <a:solidFill>
                  <a:srgbClr val="374151"/>
                </a:solidFill>
                <a:effectLst/>
                <a:latin typeface="Söhne"/>
              </a:rPr>
              <a:t>Shapley and PQE Relationship</a:t>
            </a:r>
          </a:p>
          <a:p>
            <a:pPr marL="1200150" lvl="2" indent="-285750"/>
            <a:r>
              <a:rPr lang="en-US" sz="20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Shapley (</a:t>
            </a:r>
            <a:r>
              <a:rPr lang="en-US" sz="2000" i="1" kern="100" dirty="0">
                <a:solidFill>
                  <a:srgbClr val="374151"/>
                </a:solidFill>
                <a:effectLst/>
                <a:latin typeface="KaTeX_Math"/>
                <a:ea typeface="Calibri" panose="020F0502020204030204" pitchFamily="34" charset="0"/>
                <a:cs typeface="Times New Roman" panose="02020603050405020304" pitchFamily="18" charset="0"/>
              </a:rPr>
              <a:t>q</a:t>
            </a:r>
            <a:r>
              <a:rPr lang="en-US" sz="20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kern="100" dirty="0">
                <a:solidFill>
                  <a:srgbClr val="374151"/>
                </a:solidFill>
                <a:effectLst/>
                <a:latin typeface="KaTeX_Math"/>
                <a:ea typeface="Calibri" panose="020F0502020204030204" pitchFamily="34" charset="0"/>
                <a:cs typeface="Times New Roman" panose="02020603050405020304" pitchFamily="18" charset="0"/>
              </a:rPr>
              <a:t>Dn</a:t>
            </a:r>
            <a:r>
              <a:rPr lang="en-US" sz="20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kern="100" dirty="0">
                <a:solidFill>
                  <a:srgbClr val="374151"/>
                </a:solidFill>
                <a:effectLst/>
                <a:latin typeface="KaTeX_Math"/>
                <a:ea typeface="Calibri" panose="020F0502020204030204" pitchFamily="34" charset="0"/>
                <a:cs typeface="Times New Roman" panose="02020603050405020304" pitchFamily="18" charset="0"/>
              </a:rPr>
              <a:t>Dx</a:t>
            </a:r>
            <a:r>
              <a:rPr lang="en-US" sz="20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kern="100" dirty="0">
                <a:solidFill>
                  <a:srgbClr val="374151"/>
                </a:solidFill>
                <a:effectLst/>
                <a:latin typeface="KaTeX_Math"/>
                <a:ea typeface="Calibri" panose="020F0502020204030204" pitchFamily="34" charset="0"/>
                <a:cs typeface="Times New Roman" panose="02020603050405020304" pitchFamily="18" charset="0"/>
              </a:rPr>
              <a:t>f</a:t>
            </a:r>
            <a:r>
              <a:rPr lang="en-US" sz="20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kern="100" dirty="0">
                <a:solidFill>
                  <a:srgbClr val="374151"/>
                </a:solidFill>
                <a:effectLst/>
                <a:latin typeface="KaTeX_Math"/>
                <a:ea typeface="Calibri" panose="020F0502020204030204" pitchFamily="34" charset="0"/>
                <a:cs typeface="Times New Roman" panose="02020603050405020304" pitchFamily="18" charset="0"/>
              </a:rPr>
              <a:t>E</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a:solidFill>
                  <a:srgbClr val="374151"/>
                </a:solidFill>
                <a:effectLst/>
                <a:latin typeface="KaTeX_Math"/>
                <a:ea typeface="Calibri" panose="020F0502020204030204" pitchFamily="34" charset="0"/>
                <a:cs typeface="Times New Roman" panose="02020603050405020304" pitchFamily="18" charset="0"/>
              </a:rPr>
              <a:t>Dn</a:t>
            </a:r>
            <a:r>
              <a:rPr lang="en-US" sz="20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solidFill>
                  <a:srgbClr val="374151"/>
                </a:solidFill>
                <a:effectLst/>
                <a:latin typeface="KaTeX_Math"/>
                <a:ea typeface="Calibri" panose="020F0502020204030204" pitchFamily="34" charset="0"/>
                <a:cs typeface="Times New Roman" panose="02020603050405020304" pitchFamily="18" charset="0"/>
              </a:rPr>
              <a:t>f</a:t>
            </a:r>
            <a:r>
              <a:rPr lang="en-US" sz="2000" i="1" kern="100" dirty="0">
                <a:solidFill>
                  <a:srgbClr val="374151"/>
                </a:solidFill>
                <a:effectLst/>
                <a:latin typeface="KaTeX_Size2"/>
                <a:ea typeface="Calibri" panose="020F0502020204030204" pitchFamily="34" charset="0"/>
                <a:cs typeface="Times New Roman" panose="02020603050405020304" pitchFamily="18" charset="0"/>
              </a:rPr>
              <a:t>∑</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solidFill>
                  <a:srgbClr val="374151"/>
                </a:solidFill>
                <a:effectLst/>
                <a:latin typeface="KaTeX_Math"/>
                <a:ea typeface="Calibri" panose="020F0502020204030204" pitchFamily="34" charset="0"/>
                <a:cs typeface="Times New Roman" panose="02020603050405020304" pitchFamily="18" charset="0"/>
              </a:rPr>
              <a:t>Dn</a:t>
            </a:r>
            <a:r>
              <a:rPr lang="en-US" sz="20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a:solidFill>
                  <a:srgbClr val="374151"/>
                </a:solidFill>
                <a:effectLst/>
                <a:latin typeface="KaTeX_Math"/>
                <a:ea typeface="Calibri" panose="020F0502020204030204" pitchFamily="34" charset="0"/>
                <a:cs typeface="Cambria Math" panose="02040503050406030204" pitchFamily="18" charset="0"/>
              </a:rPr>
              <a:t>E</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a:solidFill>
                  <a:srgbClr val="374151"/>
                </a:solidFill>
                <a:effectLst/>
                <a:latin typeface="KaTeX_Math"/>
                <a:ea typeface="Calibri" panose="020F0502020204030204" pitchFamily="34" charset="0"/>
                <a:cs typeface="Cambria Math" panose="02040503050406030204" pitchFamily="18" charset="0"/>
              </a:rPr>
              <a:t>Dn</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a:solidFill>
                  <a:srgbClr val="374151"/>
                </a:solidFill>
                <a:effectLst/>
                <a:latin typeface="KaTeX_Math"/>
                <a:ea typeface="Calibri" panose="020F0502020204030204" pitchFamily="34" charset="0"/>
                <a:cs typeface="Cambria Math" panose="02040503050406030204" pitchFamily="18" charset="0"/>
              </a:rPr>
              <a:t>E</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∣−1)!​(</a:t>
            </a:r>
            <a:r>
              <a:rPr lang="en-US" sz="2000" i="1" kern="100" dirty="0">
                <a:solidFill>
                  <a:srgbClr val="374151"/>
                </a:solidFill>
                <a:effectLst/>
                <a:latin typeface="KaTeX_Math"/>
                <a:ea typeface="Calibri" panose="020F0502020204030204" pitchFamily="34" charset="0"/>
                <a:cs typeface="Cambria Math" panose="02040503050406030204" pitchFamily="18" charset="0"/>
              </a:rPr>
              <a:t>q</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a:solidFill>
                  <a:srgbClr val="374151"/>
                </a:solidFill>
                <a:effectLst/>
                <a:latin typeface="KaTeX_Math"/>
                <a:ea typeface="Calibri" panose="020F0502020204030204" pitchFamily="34" charset="0"/>
                <a:cs typeface="Cambria Math" panose="02040503050406030204" pitchFamily="18" charset="0"/>
              </a:rPr>
              <a:t>Dx</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err="1">
                <a:solidFill>
                  <a:srgbClr val="374151"/>
                </a:solidFill>
                <a:effectLst/>
                <a:latin typeface="KaTeX_Math"/>
                <a:ea typeface="Calibri" panose="020F0502020204030204" pitchFamily="34" charset="0"/>
                <a:cs typeface="Cambria Math" panose="02040503050406030204" pitchFamily="18" charset="0"/>
              </a:rPr>
              <a:t>E</a:t>
            </a:r>
            <a:r>
              <a:rPr lang="en-US" sz="2000" i="1" kern="100" dirty="0" err="1">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err="1">
                <a:solidFill>
                  <a:srgbClr val="374151"/>
                </a:solidFill>
                <a:effectLst/>
                <a:latin typeface="KaTeX_Math"/>
                <a:ea typeface="Calibri" panose="020F0502020204030204" pitchFamily="34" charset="0"/>
                <a:cs typeface="Cambria Math" panose="02040503050406030204" pitchFamily="18" charset="0"/>
              </a:rPr>
              <a:t>f</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a:solidFill>
                  <a:srgbClr val="374151"/>
                </a:solidFill>
                <a:effectLst/>
                <a:latin typeface="KaTeX_Math"/>
                <a:ea typeface="Calibri" panose="020F0502020204030204" pitchFamily="34" charset="0"/>
                <a:cs typeface="Cambria Math" panose="02040503050406030204" pitchFamily="18" charset="0"/>
              </a:rPr>
              <a:t>q</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a:solidFill>
                  <a:srgbClr val="374151"/>
                </a:solidFill>
                <a:effectLst/>
                <a:latin typeface="KaTeX_Math"/>
                <a:ea typeface="Calibri" panose="020F0502020204030204" pitchFamily="34" charset="0"/>
                <a:cs typeface="Cambria Math" panose="02040503050406030204" pitchFamily="18" charset="0"/>
              </a:rPr>
              <a:t>Dx</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a:t>
            </a:r>
            <a:r>
              <a:rPr lang="en-US" sz="2000" i="1" kern="100" dirty="0">
                <a:solidFill>
                  <a:srgbClr val="374151"/>
                </a:solidFill>
                <a:effectLst/>
                <a:latin typeface="KaTeX_Math"/>
                <a:ea typeface="Calibri" panose="020F0502020204030204" pitchFamily="34" charset="0"/>
                <a:cs typeface="Cambria Math" panose="02040503050406030204" pitchFamily="18" charset="0"/>
              </a:rPr>
              <a:t>E</a:t>
            </a:r>
            <a:r>
              <a:rPr lang="en-US" sz="2000" i="1" kern="100" dirty="0">
                <a:solidFill>
                  <a:srgbClr val="374151"/>
                </a:solidFill>
                <a:effectLst/>
                <a:latin typeface="Cambria Math" panose="02040503050406030204" pitchFamily="18" charset="0"/>
                <a:ea typeface="Calibri" panose="020F0502020204030204" pitchFamily="34" charset="0"/>
                <a:cs typeface="Cambria Math" panose="02040503050406030204" pitchFamily="18" charset="0"/>
              </a:rPr>
              <a:t>)) </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Polynomial-Time Reductions </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dirty="0">
              <a:solidFill>
                <a:srgbClr val="374151"/>
              </a:solidFill>
              <a:latin typeface="Söhne"/>
            </a:endParaRPr>
          </a:p>
          <a:p>
            <a:pPr algn="l">
              <a:buFont typeface="Arial" panose="020B0604020202020204" pitchFamily="34" charset="0"/>
              <a:buChar char="•"/>
            </a:pPr>
            <a:r>
              <a:rPr lang="en-US" b="0" i="0" dirty="0">
                <a:solidFill>
                  <a:srgbClr val="374151"/>
                </a:solidFill>
                <a:effectLst/>
                <a:latin typeface="Söhne"/>
              </a:rPr>
              <a:t>Knowledge Compilation Advantage</a:t>
            </a:r>
          </a:p>
          <a:p>
            <a:pPr marL="742950" lvl="1" indent="-285750" algn="l">
              <a:buFont typeface="Arial" panose="020B0604020202020204" pitchFamily="34" charset="0"/>
              <a:buChar char="•"/>
            </a:pPr>
            <a:r>
              <a:rPr lang="en-US" b="0" i="0" dirty="0">
                <a:solidFill>
                  <a:srgbClr val="374151"/>
                </a:solidFill>
                <a:effectLst/>
                <a:latin typeface="Söhne"/>
              </a:rPr>
              <a:t>Boolean Functions and Circuits</a:t>
            </a:r>
          </a:p>
          <a:p>
            <a:pPr marL="285750" indent="-285750"/>
            <a:r>
              <a:rPr lang="en-US" b="0" i="0" dirty="0">
                <a:solidFill>
                  <a:srgbClr val="374151"/>
                </a:solidFill>
                <a:effectLst/>
                <a:latin typeface="Söhne"/>
              </a:rPr>
              <a:t>Knowledge compilation classes</a:t>
            </a:r>
          </a:p>
          <a:p>
            <a:pPr marL="742950" lvl="1" indent="-285750"/>
            <a:r>
              <a:rPr lang="en-US" dirty="0">
                <a:solidFill>
                  <a:srgbClr val="374151"/>
                </a:solidFill>
                <a:latin typeface="Söhne"/>
              </a:rPr>
              <a:t>Decomposable circuit.</a:t>
            </a:r>
          </a:p>
          <a:p>
            <a:pPr marL="742950" lvl="1" indent="-285750"/>
            <a:r>
              <a:rPr lang="en-US" b="0" i="0" dirty="0">
                <a:solidFill>
                  <a:srgbClr val="374151"/>
                </a:solidFill>
                <a:effectLst/>
                <a:latin typeface="Söhne"/>
              </a:rPr>
              <a:t>Deterministic circuit.</a:t>
            </a:r>
          </a:p>
          <a:p>
            <a:pPr marL="742950" lvl="1" indent="-285750"/>
            <a:r>
              <a:rPr lang="en-US" dirty="0">
                <a:solidFill>
                  <a:srgbClr val="374151"/>
                </a:solidFill>
                <a:latin typeface="Söhne"/>
              </a:rPr>
              <a:t>Decomposable &amp; deterministic Boolean circuit.</a:t>
            </a:r>
            <a:endParaRPr lang="en-US" b="0" i="0" dirty="0">
              <a:solidFill>
                <a:srgbClr val="374151"/>
              </a:solidFill>
              <a:effectLst/>
              <a:latin typeface="Söhne"/>
            </a:endParaRPr>
          </a:p>
          <a:p>
            <a:endParaRPr lang="en-US" dirty="0"/>
          </a:p>
        </p:txBody>
      </p:sp>
      <p:pic>
        <p:nvPicPr>
          <p:cNvPr id="4" name="Picture 3" descr="A math equation with black text&#10;&#10;Description automatically generated with medium confidence">
            <a:extLst>
              <a:ext uri="{FF2B5EF4-FFF2-40B4-BE49-F238E27FC236}">
                <a16:creationId xmlns:a16="http://schemas.microsoft.com/office/drawing/2014/main" id="{D780CA8A-9785-5B44-6067-372B096BDF45}"/>
              </a:ext>
            </a:extLst>
          </p:cNvPr>
          <p:cNvPicPr>
            <a:picLocks noChangeAspect="1"/>
          </p:cNvPicPr>
          <p:nvPr/>
        </p:nvPicPr>
        <p:blipFill>
          <a:blip r:embed="rId2"/>
          <a:stretch>
            <a:fillRect/>
          </a:stretch>
        </p:blipFill>
        <p:spPr>
          <a:xfrm>
            <a:off x="2593974" y="2850674"/>
            <a:ext cx="3498963" cy="994886"/>
          </a:xfrm>
          <a:prstGeom prst="rect">
            <a:avLst/>
          </a:prstGeom>
        </p:spPr>
      </p:pic>
    </p:spTree>
    <p:extLst>
      <p:ext uri="{BB962C8B-B14F-4D97-AF65-F5344CB8AC3E}">
        <p14:creationId xmlns:p14="http://schemas.microsoft.com/office/powerpoint/2010/main" val="62537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a:t>
            </a:r>
          </a:p>
        </p:txBody>
      </p:sp>
      <p:pic>
        <p:nvPicPr>
          <p:cNvPr id="4" name="Content Placeholder 3"/>
          <p:cNvPicPr>
            <a:picLocks noGrp="1" noChangeAspect="1"/>
          </p:cNvPicPr>
          <p:nvPr>
            <p:ph idx="1"/>
          </p:nvPr>
        </p:nvPicPr>
        <p:blipFill>
          <a:blip r:embed="rId2"/>
          <a:stretch>
            <a:fillRect/>
          </a:stretch>
        </p:blipFill>
        <p:spPr>
          <a:xfrm>
            <a:off x="1836865" y="1421747"/>
            <a:ext cx="4068607" cy="935971"/>
          </a:xfrm>
          <a:prstGeom prst="rect">
            <a:avLst/>
          </a:prstGeom>
        </p:spPr>
      </p:pic>
      <p:sp>
        <p:nvSpPr>
          <p:cNvPr id="5" name="Rectangle 4"/>
          <p:cNvSpPr/>
          <p:nvPr/>
        </p:nvSpPr>
        <p:spPr>
          <a:xfrm>
            <a:off x="1" y="2626659"/>
            <a:ext cx="12048564" cy="5632311"/>
          </a:xfrm>
          <a:prstGeom prst="rect">
            <a:avLst/>
          </a:prstGeom>
        </p:spPr>
        <p:txBody>
          <a:bodyPr wrap="square">
            <a:spAutoFit/>
          </a:bodyPr>
          <a:lstStyle/>
          <a:p>
            <a:pPr marL="285750" indent="-285750" algn="just">
              <a:buFont typeface="Arial" panose="020B0604020202020204" pitchFamily="34" charset="0"/>
              <a:buChar char="•"/>
            </a:pPr>
            <a:r>
              <a:rPr lang="en-IN" dirty="0"/>
              <a:t>This is a mathematical exposition </a:t>
            </a:r>
            <a:r>
              <a:rPr lang="en-IN" u="sng" dirty="0"/>
              <a:t>related to Boolean circuits </a:t>
            </a:r>
            <a:r>
              <a:rPr lang="en-IN" dirty="0"/>
              <a:t>and a concept known as the Shapley value, It includes a formula for </a:t>
            </a:r>
            <a:r>
              <a:rPr lang="en-IN" u="sng" dirty="0"/>
              <a:t>calculating the Shapley value in the context of Boolean circuits.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US" dirty="0"/>
              <a:t>This formula is a summation that likely iterates over all possible coalitions of data points in ( </a:t>
            </a:r>
            <a:r>
              <a:rPr lang="en-US" dirty="0" err="1"/>
              <a:t>D_n</a:t>
            </a:r>
            <a:r>
              <a:rPr lang="en-US" dirty="0"/>
              <a:t> ) (a subset of the database representing endogenous facts), weighted by the factorial of the size of the coalition and the factorial of the size of its complement, normalized by the factorial of the total size of ( </a:t>
            </a:r>
            <a:r>
              <a:rPr lang="en-US" dirty="0" err="1"/>
              <a:t>D_n</a:t>
            </a:r>
            <a:r>
              <a:rPr lang="en-US" dirty="0"/>
              <a:t> ). The terms ( #</a:t>
            </a:r>
            <a:r>
              <a:rPr lang="en-US" dirty="0" err="1"/>
              <a:t>SAT_k</a:t>
            </a:r>
            <a:r>
              <a:rPr lang="en-US" dirty="0"/>
              <a:t>(C_1) ) and ( #</a:t>
            </a:r>
            <a:r>
              <a:rPr lang="en-US" dirty="0" err="1"/>
              <a:t>SAT_k</a:t>
            </a:r>
            <a:r>
              <a:rPr lang="en-US" dirty="0"/>
              <a:t>(C_2) ) refer to the number of satisfying assignments (solutions) for two circuits ( C_1 ) and ( C_2 ) with a particular number of variables set to true, indicated by ( k ).</a:t>
            </a:r>
          </a:p>
          <a:p>
            <a:pPr marL="285750" indent="-285750" algn="just">
              <a:buFont typeface="Arial" panose="020B0604020202020204" pitchFamily="34" charset="0"/>
              <a:buChar char="•"/>
            </a:pPr>
            <a:r>
              <a:rPr lang="en-US" dirty="0"/>
              <a:t>also mentions a lemma (Lemma 4.5) that seems to provide a method for calculating the quantity ( #</a:t>
            </a:r>
            <a:r>
              <a:rPr lang="en-US" dirty="0" err="1"/>
              <a:t>SAT_k</a:t>
            </a:r>
            <a:r>
              <a:rPr lang="en-US" dirty="0"/>
              <a:t>(C) ) for a deterministic and decomposable Boolean circuit ( C ) and an integer ( k ), in polynomial time. The proof appears to involve preprocessing the circuit, handling gates with different fan-in sizes, and defining new terms for the satisfaction of different parts of the circuit.</a:t>
            </a:r>
          </a:p>
          <a:p>
            <a:pPr marL="285750" indent="-285750" algn="just">
              <a:buFont typeface="Arial" panose="020B0604020202020204" pitchFamily="34" charset="0"/>
              <a:buChar char="•"/>
            </a:pPr>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0063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26720"/>
            <a:ext cx="10506456" cy="1919141"/>
          </a:xfrm>
        </p:spPr>
        <p:txBody>
          <a:bodyPr anchor="b">
            <a:normAutofit/>
          </a:bodyPr>
          <a:lstStyle/>
          <a:p>
            <a:r>
              <a:rPr lang="en-IN" sz="6000" dirty="0"/>
              <a:t>   Algorithm</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41248" y="3337269"/>
            <a:ext cx="10509504" cy="2905686"/>
          </a:xfrm>
        </p:spPr>
        <p:txBody>
          <a:bodyPr>
            <a:normAutofit/>
          </a:bodyPr>
          <a:lstStyle/>
          <a:p>
            <a:r>
              <a:rPr lang="en-US" sz="1200" dirty="0"/>
              <a:t>Here’s a step-by-step explanation of what the algorithm is doing:</a:t>
            </a:r>
          </a:p>
          <a:p>
            <a:r>
              <a:rPr lang="en-US" sz="1200" dirty="0"/>
              <a:t> Complete the Circuit: Modify the given Boolean circuit so that the variables of the output gate correspond to a particular set, which is ( D_n ).</a:t>
            </a:r>
          </a:p>
          <a:p>
            <a:r>
              <a:rPr lang="en-US" sz="1200" dirty="0"/>
              <a:t> Compute Two Circuits: Create two circuits, ( C_1 ) and ( C_2 ), which are versions of the original circuit ( C ) with the fact ( f ) set to 1 and 0, respectively. This is to evaluate the circuit partially by setting ( f ) to 1 and to 0 to observe its effects on the outcome.</a:t>
            </a:r>
          </a:p>
          <a:p>
            <a:r>
              <a:rPr lang="en-US" sz="1200" dirty="0"/>
              <a:t> Compute All Satisfying Assignments: Calculate ( #SAT_k(C_1) ) and ( #SAT_k(C_2) ) for all possible numbers of variables ( k ) that can be set to true in       the circuits ( C_1 ) and  ( C_2 ). This is stored as an array.</a:t>
            </a:r>
          </a:p>
          <a:p>
            <a:r>
              <a:rPr lang="en-US" sz="1200" dirty="0"/>
              <a:t> Calculate Shapley Value: Use the formula from the previous steps to compute the Shapley value. This is a summation that involves factorials and the number of satisfying assignments calculated before.</a:t>
            </a:r>
          </a:p>
          <a:p>
            <a:r>
              <a:rPr lang="en-US" sz="1200" dirty="0"/>
              <a:t> Definition of Compute All #SAT_k(C): This step involves preprocessing the circuit to ensure that every gate has a fan-in of exactly 0 or 2, computing a set of variables for every gate, and then computing values for each gate using bottom-up induction on ( C ) with the inductive relations from the proof of Lemma 4.5.</a:t>
            </a:r>
          </a:p>
          <a:p>
            <a:r>
              <a:rPr lang="en-US" sz="1200" dirty="0"/>
              <a:t> Return Statement: Finally, return an array of ( #SAT ) values for the output gate ( g_{output} ), which essentially holds the number of satisfying assignments for each possible number of variables set to true.</a:t>
            </a:r>
          </a:p>
        </p:txBody>
      </p:sp>
    </p:spTree>
    <p:extLst>
      <p:ext uri="{BB962C8B-B14F-4D97-AF65-F5344CB8AC3E}">
        <p14:creationId xmlns:p14="http://schemas.microsoft.com/office/powerpoint/2010/main" val="142424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693" y="741391"/>
            <a:ext cx="3455821" cy="1616203"/>
          </a:xfrm>
        </p:spPr>
        <p:txBody>
          <a:bodyPr vert="horz" lIns="91440" tIns="45720" rIns="91440" bIns="45720" rtlCol="0" anchor="b">
            <a:normAutofit/>
          </a:bodyPr>
          <a:lstStyle/>
          <a:p>
            <a:r>
              <a:rPr lang="en-US" sz="3200" kern="1200">
                <a:solidFill>
                  <a:schemeClr val="tx1"/>
                </a:solidFill>
                <a:latin typeface="+mj-lt"/>
                <a:ea typeface="+mj-ea"/>
                <a:cs typeface="+mj-cs"/>
              </a:rPr>
              <a:t>Architecture Implementation</a:t>
            </a:r>
          </a:p>
        </p:txBody>
      </p:sp>
      <p:sp>
        <p:nvSpPr>
          <p:cNvPr id="3" name="Rectangle 2"/>
          <p:cNvSpPr/>
          <p:nvPr/>
        </p:nvSpPr>
        <p:spPr>
          <a:xfrm>
            <a:off x="876693" y="2533476"/>
            <a:ext cx="3455821" cy="344783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700"/>
              <a:t>The process begins with input data consisting of a database, a fact from the database, a query, and an answer. Here are the steps depicted in the flowchart:</a:t>
            </a:r>
          </a:p>
          <a:p>
            <a:pPr indent="-228600" defTabSz="914400">
              <a:lnSpc>
                <a:spcPct val="90000"/>
              </a:lnSpc>
              <a:spcAft>
                <a:spcPts val="600"/>
              </a:spcAft>
              <a:buFont typeface="Arial" panose="020B0604020202020204" pitchFamily="34" charset="0"/>
              <a:buChar char="•"/>
            </a:pPr>
            <a:r>
              <a:rPr lang="en-US" sz="1700"/>
              <a:t>1. ProvSQL</a:t>
            </a:r>
          </a:p>
          <a:p>
            <a:pPr indent="-228600" defTabSz="914400">
              <a:lnSpc>
                <a:spcPct val="90000"/>
              </a:lnSpc>
              <a:spcAft>
                <a:spcPts val="600"/>
              </a:spcAft>
              <a:buFont typeface="Arial" panose="020B0604020202020204" pitchFamily="34" charset="0"/>
              <a:buChar char="•"/>
            </a:pPr>
            <a:r>
              <a:rPr lang="en-US" sz="1700"/>
              <a:t>2. Tseytin Transformation</a:t>
            </a:r>
          </a:p>
          <a:p>
            <a:pPr indent="-228600" defTabSz="914400">
              <a:lnSpc>
                <a:spcPct val="90000"/>
              </a:lnSpc>
              <a:spcAft>
                <a:spcPts val="600"/>
              </a:spcAft>
              <a:buFont typeface="Arial" panose="020B0604020202020204" pitchFamily="34" charset="0"/>
              <a:buChar char="•"/>
            </a:pPr>
            <a:r>
              <a:rPr lang="en-US" sz="1700"/>
              <a:t>3. Knowledge Compiler</a:t>
            </a:r>
          </a:p>
          <a:p>
            <a:pPr indent="-228600" defTabSz="914400">
              <a:lnSpc>
                <a:spcPct val="90000"/>
              </a:lnSpc>
              <a:spcAft>
                <a:spcPts val="600"/>
              </a:spcAft>
              <a:buFont typeface="Arial" panose="020B0604020202020204" pitchFamily="34" charset="0"/>
              <a:buChar char="•"/>
            </a:pPr>
            <a:r>
              <a:rPr lang="en-US" sz="1700"/>
              <a:t>4. Lemma 4.6</a:t>
            </a:r>
          </a:p>
          <a:p>
            <a:pPr indent="-228600" defTabSz="914400">
              <a:lnSpc>
                <a:spcPct val="90000"/>
              </a:lnSpc>
              <a:spcAft>
                <a:spcPts val="600"/>
              </a:spcAft>
              <a:buFont typeface="Arial" panose="020B0604020202020204" pitchFamily="34" charset="0"/>
              <a:buChar char="•"/>
            </a:pPr>
            <a:r>
              <a:rPr lang="en-US" sz="1700"/>
              <a:t>5. Algorithm 1</a:t>
            </a:r>
          </a:p>
          <a:p>
            <a:pPr indent="-228600" defTabSz="914400">
              <a:lnSpc>
                <a:spcPct val="90000"/>
              </a:lnSpc>
              <a:spcAft>
                <a:spcPts val="600"/>
              </a:spcAft>
              <a:buFont typeface="Arial" panose="020B0604020202020204" pitchFamily="34" charset="0"/>
              <a:buChar char="•"/>
            </a:pPr>
            <a:r>
              <a:rPr lang="en-US" sz="1700"/>
              <a:t>6. Proxy Formula</a:t>
            </a:r>
          </a:p>
          <a:p>
            <a:pPr indent="-228600" defTabSz="914400">
              <a:lnSpc>
                <a:spcPct val="90000"/>
              </a:lnSpc>
              <a:spcAft>
                <a:spcPts val="600"/>
              </a:spcAft>
              <a:buFont typeface="Arial" panose="020B0604020202020204" pitchFamily="34" charset="0"/>
              <a:buChar char="•"/>
            </a:pPr>
            <a:r>
              <a:rPr lang="en-US" sz="1700"/>
              <a:t>7. Algorithm 2</a:t>
            </a:r>
          </a:p>
        </p:txBody>
      </p:sp>
      <p:pic>
        <p:nvPicPr>
          <p:cNvPr id="4" name="Content Placeholder 3"/>
          <p:cNvPicPr>
            <a:picLocks noGrp="1" noChangeAspect="1"/>
          </p:cNvPicPr>
          <p:nvPr>
            <p:ph idx="1"/>
          </p:nvPr>
        </p:nvPicPr>
        <p:blipFill>
          <a:blip r:embed="rId2"/>
          <a:stretch>
            <a:fillRect/>
          </a:stretch>
        </p:blipFill>
        <p:spPr>
          <a:xfrm>
            <a:off x="4987672" y="2451293"/>
            <a:ext cx="6389346" cy="1964723"/>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4" name="Rectangle 1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071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516F-2495-188F-15EF-F5F46580CE95}"/>
              </a:ext>
            </a:extLst>
          </p:cNvPr>
          <p:cNvSpPr>
            <a:spLocks noGrp="1"/>
          </p:cNvSpPr>
          <p:nvPr>
            <p:ph type="ctrTitle"/>
          </p:nvPr>
        </p:nvSpPr>
        <p:spPr>
          <a:xfrm>
            <a:off x="2194560" y="390843"/>
            <a:ext cx="6358597" cy="1226941"/>
          </a:xfrm>
        </p:spPr>
        <p:txBody>
          <a:bodyPr>
            <a:normAutofit/>
          </a:bodyPr>
          <a:lstStyle/>
          <a:p>
            <a:r>
              <a:rPr lang="en-US" sz="4000" b="1" u="sng"/>
              <a:t>EXPERIMENTS</a:t>
            </a:r>
            <a:endParaRPr lang="en-US" sz="4000" b="1" u="sng" dirty="0"/>
          </a:p>
        </p:txBody>
      </p:sp>
      <p:sp>
        <p:nvSpPr>
          <p:cNvPr id="3" name="Subtitle 2">
            <a:extLst>
              <a:ext uri="{FF2B5EF4-FFF2-40B4-BE49-F238E27FC236}">
                <a16:creationId xmlns:a16="http://schemas.microsoft.com/office/drawing/2014/main" id="{E9D60A43-E2D3-FC0C-8872-13EF4203D573}"/>
              </a:ext>
            </a:extLst>
          </p:cNvPr>
          <p:cNvSpPr>
            <a:spLocks noGrp="1"/>
          </p:cNvSpPr>
          <p:nvPr>
            <p:ph type="subTitle" idx="1"/>
          </p:nvPr>
        </p:nvSpPr>
        <p:spPr>
          <a:xfrm>
            <a:off x="1284849" y="1773238"/>
            <a:ext cx="9144000" cy="1655762"/>
          </a:xfrm>
        </p:spPr>
        <p:txBody>
          <a:bodyPr>
            <a:noAutofit/>
          </a:bodyPr>
          <a:lstStyle/>
          <a:p>
            <a:pPr algn="l"/>
            <a:r>
              <a:rPr kumimoji="0" lang="en-US" altLang="en-US" b="0" i="0" u="none" strike="noStrike" cap="none" normalizeH="0" baseline="0">
                <a:ln>
                  <a:noFill/>
                </a:ln>
                <a:effectLst/>
                <a:latin typeface="+mn-lt"/>
              </a:rPr>
              <a:t>The proposed approaches are put to the test through practical experiments on well-known benchmarks like TPC-H and IMDB. These experiments aim to check how well the solutions work in real-world situations, focusing on how effective, efficient, and accurate they are.</a:t>
            </a:r>
          </a:p>
          <a:p>
            <a:pPr algn="l"/>
            <a:r>
              <a:rPr kumimoji="0" lang="en-US" altLang="en-US" b="0" i="0" u="none" strike="noStrike" cap="none" normalizeH="0" baseline="0">
                <a:ln>
                  <a:noFill/>
                </a:ln>
                <a:effectLst/>
                <a:latin typeface="+mn-lt"/>
              </a:rPr>
              <a:t> </a:t>
            </a:r>
            <a:r>
              <a:rPr lang="en-US" b="0" i="0">
                <a:effectLst/>
                <a:latin typeface="Söhne"/>
              </a:rPr>
              <a:t>This system, developed using Python and PostgreSQL, operates on a sophisticated infrastructure with substantial memory resources. We employ specialized programs, namely ProvSQL and c2d, to facilitate data capture and comprehension.</a:t>
            </a:r>
            <a:endParaRPr lang="en-US" altLang="en-US" b="1" dirty="0"/>
          </a:p>
        </p:txBody>
      </p:sp>
    </p:spTree>
    <p:extLst>
      <p:ext uri="{BB962C8B-B14F-4D97-AF65-F5344CB8AC3E}">
        <p14:creationId xmlns:p14="http://schemas.microsoft.com/office/powerpoint/2010/main" val="39920027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736</TotalTime>
  <Words>1760</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Cambria Math</vt:lpstr>
      <vt:lpstr>KaTeX_Math</vt:lpstr>
      <vt:lpstr>KaTeX_Size2</vt:lpstr>
      <vt:lpstr>LinLibertineT</vt:lpstr>
      <vt:lpstr>LinLibertineTI</vt:lpstr>
      <vt:lpstr>Söhne</vt:lpstr>
      <vt:lpstr>Office Theme</vt:lpstr>
      <vt:lpstr>Literature review on  COMPUTING THE SHAPLEY VALUES OF FACTS IN  QUERY ANSWERING </vt:lpstr>
      <vt:lpstr>Let’s decode the title first</vt:lpstr>
      <vt:lpstr>Problem statement:-</vt:lpstr>
      <vt:lpstr>Understanding the Shapley Value of Facts </vt:lpstr>
      <vt:lpstr>Computational Reductions and Efficiency </vt:lpstr>
      <vt:lpstr>Algorithm</vt:lpstr>
      <vt:lpstr>   Algorithm</vt:lpstr>
      <vt:lpstr>Architecture Implementation</vt:lpstr>
      <vt:lpstr>EXPERIMENTS</vt:lpstr>
      <vt:lpstr>Benchmark creation and exact computation</vt:lpstr>
      <vt:lpstr>EXACT COMPUTATION RESULTS</vt:lpstr>
      <vt:lpstr>Table: Statistics on the exact computation of Shapley values for 16 representative queries  </vt:lpstr>
      <vt:lpstr>INEXACT COMPUTATION</vt:lpstr>
      <vt:lpstr>Figure: Comparing inexact methods as a function the number of distinct facts in the provenance (𝑛). Sampling methods (Kernel SHAP and Monte Carlo) presented with sampling budget of 𝑚 = 20𝑛; different budgets led to similar trends.  </vt:lpstr>
      <vt:lpstr>HYBRID COMPUTATION</vt:lpstr>
      <vt:lpstr>PowerPoint Presentation</vt:lpstr>
      <vt:lpstr>BENEFITS AND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Shirisha Vaddegoni</dc:creator>
  <cp:lastModifiedBy>Bairi Rohith Reddy</cp:lastModifiedBy>
  <cp:revision>28</cp:revision>
  <dcterms:created xsi:type="dcterms:W3CDTF">2023-11-13T19:25:48Z</dcterms:created>
  <dcterms:modified xsi:type="dcterms:W3CDTF">2023-11-30T22:33:17Z</dcterms:modified>
</cp:coreProperties>
</file>