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b727377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b727377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b2e00f21b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b2e00f21b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b2e00f21b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b2e00f21b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b2e00f21b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b2e00f21b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b7273777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b7273777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b2e00f21b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b2e00f21b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b5c5e8a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b5c5e8a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akshaypawar7/millions-of-movi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Curation Project: Movies in the Park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704400"/>
            <a:ext cx="7038900" cy="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Movies Daily Update Dataset (kaggle.com)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~350 MB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20 columns containing metadata for each movie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&gt;700,00 rows of movie data collected from the TMDB database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The Movie Database (TMDB) is a popular, user editable database for movies and TV shows.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Dataset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2028475" y="1674625"/>
            <a:ext cx="22245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'Id'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'Title'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'Genres'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'Original_language'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'Overview'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'popularity'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'Release_date'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'Budget'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'Revenue'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5847925" y="1646275"/>
            <a:ext cx="22245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‘Runtime’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‘Status’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‘Tagline’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‘Vote_average’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‘Vote_count’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‘Credits’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‘Keywords’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‘Poster_path’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‘Backdrop_path’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‘Recommendations’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3368250" y="1089825"/>
            <a:ext cx="28974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Original Attributes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Snapshot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963" y="1391975"/>
            <a:ext cx="5950074" cy="34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Steps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Check for null values in the larger dataset using Jupyter notebook – the file is too large for Vizier (100MB cap)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Remove columns that are largely null values or unhelpful for our end goal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Remaining attributes: 'id', 'title', 'genres', 'original_language', 'overview', 'popularity', 'release_date', 'budget', 'revenue', 'runtime', 'status', 'vote_average', 'vote_count'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Choose the first 250,000 values to lower the size down to ~90MB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Quality Issues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Status column contains 99.4% released movies and five other different responses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Recommendations column contains 95% missing values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Some entry values appear to be invalid or outliers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Many movies have a runtime of 0 minutes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However, upon closer look there is a valid entry for a documentary with a runtime of 51,420 minutes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average vote rating is default 0 if there are no voters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Quality Solutions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Missing values: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Column-specific answers, e.g. for column vote_average the values can only be from 0 to 10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Some can be filled with column mean/mode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Some columns can be deleted due to its inefficiency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Outliers: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Filled with column mean/mode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Some extreme values can be removed</a:t>
            </a:r>
            <a:r>
              <a:rPr lang="en" sz="1400">
                <a:solidFill>
                  <a:schemeClr val="dk2"/>
                </a:solidFill>
              </a:rPr>
              <a:t> – unfortunately this means the record-breaking entry with a runtime of 51,420 minutes will be removed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