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93" r:id="rId7"/>
    <p:sldId id="265" r:id="rId8"/>
    <p:sldId id="278" r:id="rId9"/>
    <p:sldId id="280" r:id="rId10"/>
    <p:sldId id="279" r:id="rId11"/>
    <p:sldId id="281" r:id="rId12"/>
    <p:sldId id="266" r:id="rId13"/>
    <p:sldId id="276" r:id="rId14"/>
    <p:sldId id="277" r:id="rId15"/>
    <p:sldId id="287" r:id="rId16"/>
    <p:sldId id="289" r:id="rId17"/>
    <p:sldId id="288" r:id="rId18"/>
    <p:sldId id="290" r:id="rId19"/>
    <p:sldId id="297" r:id="rId20"/>
    <p:sldId id="291" r:id="rId21"/>
    <p:sldId id="282" r:id="rId22"/>
    <p:sldId id="295" r:id="rId23"/>
    <p:sldId id="285" r:id="rId24"/>
    <p:sldId id="292" r:id="rId25"/>
    <p:sldId id="284" r:id="rId26"/>
    <p:sldId id="299" r:id="rId27"/>
    <p:sldId id="300" r:id="rId28"/>
    <p:sldId id="286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4B51497-1BB7-49D2-9648-6BE8105A018B}">
          <p14:sldIdLst>
            <p14:sldId id="256"/>
            <p14:sldId id="257"/>
          </p14:sldIdLst>
        </p14:section>
        <p14:section name="Introduction" id="{5CB32492-3095-413F-AD42-6F297DE24729}">
          <p14:sldIdLst>
            <p14:sldId id="293"/>
            <p14:sldId id="265"/>
            <p14:sldId id="278"/>
            <p14:sldId id="280"/>
            <p14:sldId id="279"/>
            <p14:sldId id="281"/>
            <p14:sldId id="266"/>
            <p14:sldId id="276"/>
          </p14:sldIdLst>
        </p14:section>
        <p14:section name="Optimization" id="{A9620EB6-4E75-471F-9B7F-AC6962BD7D8D}">
          <p14:sldIdLst>
            <p14:sldId id="277"/>
            <p14:sldId id="287"/>
            <p14:sldId id="289"/>
            <p14:sldId id="288"/>
            <p14:sldId id="290"/>
            <p14:sldId id="297"/>
            <p14:sldId id="291"/>
            <p14:sldId id="282"/>
            <p14:sldId id="295"/>
            <p14:sldId id="285"/>
            <p14:sldId id="292"/>
            <p14:sldId id="284"/>
            <p14:sldId id="299"/>
            <p14:sldId id="300"/>
          </p14:sldIdLst>
        </p14:section>
        <p14:section name="Summary" id="{CD29EA2A-138C-4C87-B6CE-FF5D24859B8C}">
          <p14:sldIdLst>
            <p14:sldId id="28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D88"/>
    <a:srgbClr val="EE8B6A"/>
    <a:srgbClr val="77AADD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28AF3-9FC9-4ED3-AEEB-918907EE0862}" v="82" dt="2023-11-29T17:07:02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0" autoAdjust="0"/>
    <p:restoredTop sz="94709"/>
  </p:normalViewPr>
  <p:slideViewPr>
    <p:cSldViewPr>
      <p:cViewPr varScale="1">
        <p:scale>
          <a:sx n="78" d="100"/>
          <a:sy n="78" d="100"/>
        </p:scale>
        <p:origin x="10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liang Zhang" userId="ef0fa220b0a6cff4" providerId="LiveId" clId="{79828B79-3A07-4B28-A14C-B75E34AF371D}"/>
    <pc:docChg chg="undo custSel addSld delSld modSld sldOrd addSection delSection modSection">
      <pc:chgData name="Zhiliang Zhang" userId="ef0fa220b0a6cff4" providerId="LiveId" clId="{79828B79-3A07-4B28-A14C-B75E34AF371D}" dt="2023-11-15T17:19:43.683" v="2524" actId="20577"/>
      <pc:docMkLst>
        <pc:docMk/>
      </pc:docMkLst>
      <pc:sldChg chg="modSp mod">
        <pc:chgData name="Zhiliang Zhang" userId="ef0fa220b0a6cff4" providerId="LiveId" clId="{79828B79-3A07-4B28-A14C-B75E34AF371D}" dt="2023-11-15T16:00:44.983" v="1275" actId="20577"/>
        <pc:sldMkLst>
          <pc:docMk/>
          <pc:sldMk cId="1325608595" sldId="257"/>
        </pc:sldMkLst>
        <pc:spChg chg="mod">
          <ac:chgData name="Zhiliang Zhang" userId="ef0fa220b0a6cff4" providerId="LiveId" clId="{79828B79-3A07-4B28-A14C-B75E34AF371D}" dt="2023-11-15T16:00:44.983" v="1275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del">
        <pc:chgData name="Zhiliang Zhang" userId="ef0fa220b0a6cff4" providerId="LiveId" clId="{79828B79-3A07-4B28-A14C-B75E34AF371D}" dt="2023-11-15T15:52:49.455" v="1131" actId="47"/>
        <pc:sldMkLst>
          <pc:docMk/>
          <pc:sldMk cId="1639799154" sldId="258"/>
        </pc:sldMkLst>
      </pc:sldChg>
      <pc:sldChg chg="del">
        <pc:chgData name="Zhiliang Zhang" userId="ef0fa220b0a6cff4" providerId="LiveId" clId="{79828B79-3A07-4B28-A14C-B75E34AF371D}" dt="2023-11-15T15:52:08.469" v="1128" actId="47"/>
        <pc:sldMkLst>
          <pc:docMk/>
          <pc:sldMk cId="3446797337" sldId="259"/>
        </pc:sldMkLst>
      </pc:sldChg>
      <pc:sldChg chg="del">
        <pc:chgData name="Zhiliang Zhang" userId="ef0fa220b0a6cff4" providerId="LiveId" clId="{79828B79-3A07-4B28-A14C-B75E34AF371D}" dt="2023-11-15T15:52:08.469" v="1128" actId="47"/>
        <pc:sldMkLst>
          <pc:docMk/>
          <pc:sldMk cId="4212917468" sldId="260"/>
        </pc:sldMkLst>
      </pc:sldChg>
      <pc:sldChg chg="del">
        <pc:chgData name="Zhiliang Zhang" userId="ef0fa220b0a6cff4" providerId="LiveId" clId="{79828B79-3A07-4B28-A14C-B75E34AF371D}" dt="2023-11-15T15:52:08.469" v="1128" actId="47"/>
        <pc:sldMkLst>
          <pc:docMk/>
          <pc:sldMk cId="700209266" sldId="264"/>
        </pc:sldMkLst>
      </pc:sldChg>
      <pc:sldChg chg="addSp delSp modSp mod ord">
        <pc:chgData name="Zhiliang Zhang" userId="ef0fa220b0a6cff4" providerId="LiveId" clId="{79828B79-3A07-4B28-A14C-B75E34AF371D}" dt="2023-11-15T16:22:38.981" v="1372" actId="20577"/>
        <pc:sldMkLst>
          <pc:docMk/>
          <pc:sldMk cId="2563119616" sldId="265"/>
        </pc:sldMkLst>
        <pc:spChg chg="mod">
          <ac:chgData name="Zhiliang Zhang" userId="ef0fa220b0a6cff4" providerId="LiveId" clId="{79828B79-3A07-4B28-A14C-B75E34AF371D}" dt="2023-11-15T15:50:16.799" v="1112" actId="404"/>
          <ac:spMkLst>
            <pc:docMk/>
            <pc:sldMk cId="2563119616" sldId="265"/>
            <ac:spMk id="2" creationId="{19256B7E-1633-44AB-8584-82DF5B726834}"/>
          </ac:spMkLst>
        </pc:spChg>
        <pc:spChg chg="mod">
          <ac:chgData name="Zhiliang Zhang" userId="ef0fa220b0a6cff4" providerId="LiveId" clId="{79828B79-3A07-4B28-A14C-B75E34AF371D}" dt="2023-11-15T15:48:49.169" v="1091" actId="20577"/>
          <ac:spMkLst>
            <pc:docMk/>
            <pc:sldMk cId="2563119616" sldId="265"/>
            <ac:spMk id="3" creationId="{EFB90AB4-D228-4548-B072-726498212362}"/>
          </ac:spMkLst>
        </pc:spChg>
        <pc:spChg chg="mod">
          <ac:chgData name="Zhiliang Zhang" userId="ef0fa220b0a6cff4" providerId="LiveId" clId="{79828B79-3A07-4B28-A14C-B75E34AF371D}" dt="2023-11-15T15:50:51.965" v="1117"/>
          <ac:spMkLst>
            <pc:docMk/>
            <pc:sldMk cId="2563119616" sldId="265"/>
            <ac:spMk id="4" creationId="{950677C9-3E42-427F-93B8-526692906471}"/>
          </ac:spMkLst>
        </pc:spChg>
        <pc:spChg chg="del mod">
          <ac:chgData name="Zhiliang Zhang" userId="ef0fa220b0a6cff4" providerId="LiveId" clId="{79828B79-3A07-4B28-A14C-B75E34AF371D}" dt="2023-11-15T16:19:17.641" v="1286" actId="478"/>
          <ac:spMkLst>
            <pc:docMk/>
            <pc:sldMk cId="2563119616" sldId="265"/>
            <ac:spMk id="5" creationId="{BDB9D020-1E25-453D-83DF-1420ACD3968D}"/>
          </ac:spMkLst>
        </pc:spChg>
        <pc:spChg chg="mod">
          <ac:chgData name="Zhiliang Zhang" userId="ef0fa220b0a6cff4" providerId="LiveId" clId="{79828B79-3A07-4B28-A14C-B75E34AF371D}" dt="2023-11-15T15:48:45.284" v="1089" actId="20577"/>
          <ac:spMkLst>
            <pc:docMk/>
            <pc:sldMk cId="2563119616" sldId="265"/>
            <ac:spMk id="6" creationId="{F5018B6D-E395-49AD-92AD-AD69E3AB40C3}"/>
          </ac:spMkLst>
        </pc:spChg>
        <pc:spChg chg="add del mod">
          <ac:chgData name="Zhiliang Zhang" userId="ef0fa220b0a6cff4" providerId="LiveId" clId="{79828B79-3A07-4B28-A14C-B75E34AF371D}" dt="2023-11-15T16:19:21.268" v="1288" actId="22"/>
          <ac:spMkLst>
            <pc:docMk/>
            <pc:sldMk cId="2563119616" sldId="265"/>
            <ac:spMk id="12" creationId="{8B5D79E0-853F-2302-A146-FB4310A118CE}"/>
          </ac:spMkLst>
        </pc:spChg>
        <pc:spChg chg="add del mod">
          <ac:chgData name="Zhiliang Zhang" userId="ef0fa220b0a6cff4" providerId="LiveId" clId="{79828B79-3A07-4B28-A14C-B75E34AF371D}" dt="2023-11-15T16:20:28.110" v="1299" actId="22"/>
          <ac:spMkLst>
            <pc:docMk/>
            <pc:sldMk cId="2563119616" sldId="265"/>
            <ac:spMk id="16" creationId="{031B93B7-5540-775D-A4D9-9F7929DE1FAF}"/>
          </ac:spMkLst>
        </pc:spChg>
        <pc:spChg chg="add del mod">
          <ac:chgData name="Zhiliang Zhang" userId="ef0fa220b0a6cff4" providerId="LiveId" clId="{79828B79-3A07-4B28-A14C-B75E34AF371D}" dt="2023-11-15T16:21:59.085" v="1312"/>
          <ac:spMkLst>
            <pc:docMk/>
            <pc:sldMk cId="2563119616" sldId="265"/>
            <ac:spMk id="19" creationId="{5E52AE2F-04D2-3840-92DF-3EC6FB31FFDF}"/>
          </ac:spMkLst>
        </pc:spChg>
        <pc:spChg chg="add mod">
          <ac:chgData name="Zhiliang Zhang" userId="ef0fa220b0a6cff4" providerId="LiveId" clId="{79828B79-3A07-4B28-A14C-B75E34AF371D}" dt="2023-11-15T16:22:38.981" v="1372" actId="20577"/>
          <ac:spMkLst>
            <pc:docMk/>
            <pc:sldMk cId="2563119616" sldId="265"/>
            <ac:spMk id="20" creationId="{CF846EFD-12CE-4C0E-7055-D4F1FC04423E}"/>
          </ac:spMkLst>
        </pc:spChg>
        <pc:picChg chg="add del">
          <ac:chgData name="Zhiliang Zhang" userId="ef0fa220b0a6cff4" providerId="LiveId" clId="{79828B79-3A07-4B28-A14C-B75E34AF371D}" dt="2023-11-15T16:19:19.916" v="1287" actId="478"/>
          <ac:picMkLst>
            <pc:docMk/>
            <pc:sldMk cId="2563119616" sldId="265"/>
            <ac:picMk id="10" creationId="{43387677-EBE3-E84D-E69B-02C593C85193}"/>
          </ac:picMkLst>
        </pc:picChg>
        <pc:picChg chg="add del mod ord modCrop">
          <ac:chgData name="Zhiliang Zhang" userId="ef0fa220b0a6cff4" providerId="LiveId" clId="{79828B79-3A07-4B28-A14C-B75E34AF371D}" dt="2023-11-15T16:20:26.953" v="1298" actId="478"/>
          <ac:picMkLst>
            <pc:docMk/>
            <pc:sldMk cId="2563119616" sldId="265"/>
            <ac:picMk id="14" creationId="{B06F8D23-561A-824B-1627-5BAB22776F67}"/>
          </ac:picMkLst>
        </pc:picChg>
        <pc:picChg chg="add mod ord modCrop">
          <ac:chgData name="Zhiliang Zhang" userId="ef0fa220b0a6cff4" providerId="LiveId" clId="{79828B79-3A07-4B28-A14C-B75E34AF371D}" dt="2023-11-15T16:20:49.540" v="1307" actId="732"/>
          <ac:picMkLst>
            <pc:docMk/>
            <pc:sldMk cId="2563119616" sldId="265"/>
            <ac:picMk id="18" creationId="{1D69B017-22D6-94C7-9C3B-F1633DE75F90}"/>
          </ac:picMkLst>
        </pc:picChg>
      </pc:sldChg>
      <pc:sldChg chg="modSp mod ord">
        <pc:chgData name="Zhiliang Zhang" userId="ef0fa220b0a6cff4" providerId="LiveId" clId="{79828B79-3A07-4B28-A14C-B75E34AF371D}" dt="2023-11-15T15:45:41.367" v="1069" actId="20577"/>
        <pc:sldMkLst>
          <pc:docMk/>
          <pc:sldMk cId="2721508595" sldId="266"/>
        </pc:sldMkLst>
        <pc:spChg chg="mod">
          <ac:chgData name="Zhiliang Zhang" userId="ef0fa220b0a6cff4" providerId="LiveId" clId="{79828B79-3A07-4B28-A14C-B75E34AF371D}" dt="2023-11-15T15:40:51.331" v="390" actId="20577"/>
          <ac:spMkLst>
            <pc:docMk/>
            <pc:sldMk cId="2721508595" sldId="266"/>
            <ac:spMk id="2" creationId="{E5F191A4-7839-4F63-B17C-7C366C59488C}"/>
          </ac:spMkLst>
        </pc:spChg>
        <pc:spChg chg="mod">
          <ac:chgData name="Zhiliang Zhang" userId="ef0fa220b0a6cff4" providerId="LiveId" clId="{79828B79-3A07-4B28-A14C-B75E34AF371D}" dt="2023-11-15T15:43:26.175" v="703" actId="33524"/>
          <ac:spMkLst>
            <pc:docMk/>
            <pc:sldMk cId="2721508595" sldId="266"/>
            <ac:spMk id="4" creationId="{9B9ED227-95A7-4B08-91FE-5E0EF0D41D20}"/>
          </ac:spMkLst>
        </pc:spChg>
        <pc:spChg chg="mod">
          <ac:chgData name="Zhiliang Zhang" userId="ef0fa220b0a6cff4" providerId="LiveId" clId="{79828B79-3A07-4B28-A14C-B75E34AF371D}" dt="2023-11-15T15:45:04.718" v="934" actId="20577"/>
          <ac:spMkLst>
            <pc:docMk/>
            <pc:sldMk cId="2721508595" sldId="266"/>
            <ac:spMk id="5" creationId="{9C2ECAAA-1E9C-4845-8EA9-E11A76F08150}"/>
          </ac:spMkLst>
        </pc:spChg>
        <pc:spChg chg="mod">
          <ac:chgData name="Zhiliang Zhang" userId="ef0fa220b0a6cff4" providerId="LiveId" clId="{79828B79-3A07-4B28-A14C-B75E34AF371D}" dt="2023-11-15T15:42:03.418" v="519" actId="1035"/>
          <ac:spMkLst>
            <pc:docMk/>
            <pc:sldMk cId="2721508595" sldId="266"/>
            <ac:spMk id="9" creationId="{472FA7B1-CD7F-3646-B44C-91A107A0CBEE}"/>
          </ac:spMkLst>
        </pc:spChg>
        <pc:spChg chg="mod">
          <ac:chgData name="Zhiliang Zhang" userId="ef0fa220b0a6cff4" providerId="LiveId" clId="{79828B79-3A07-4B28-A14C-B75E34AF371D}" dt="2023-11-15T15:42:03.418" v="519" actId="1035"/>
          <ac:spMkLst>
            <pc:docMk/>
            <pc:sldMk cId="2721508595" sldId="266"/>
            <ac:spMk id="10" creationId="{585697B7-EBBB-0E4B-AA02-0D3F94821C6E}"/>
          </ac:spMkLst>
        </pc:spChg>
        <pc:spChg chg="mod">
          <ac:chgData name="Zhiliang Zhang" userId="ef0fa220b0a6cff4" providerId="LiveId" clId="{79828B79-3A07-4B28-A14C-B75E34AF371D}" dt="2023-11-15T15:45:41.367" v="1069" actId="20577"/>
          <ac:spMkLst>
            <pc:docMk/>
            <pc:sldMk cId="2721508595" sldId="266"/>
            <ac:spMk id="11" creationId="{48A12450-9474-8A49-BAEB-20C6F51540D5}"/>
          </ac:spMkLst>
        </pc:spChg>
        <pc:spChg chg="mod">
          <ac:chgData name="Zhiliang Zhang" userId="ef0fa220b0a6cff4" providerId="LiveId" clId="{79828B79-3A07-4B28-A14C-B75E34AF371D}" dt="2023-11-15T15:42:03.418" v="519" actId="1035"/>
          <ac:spMkLst>
            <pc:docMk/>
            <pc:sldMk cId="2721508595" sldId="266"/>
            <ac:spMk id="13" creationId="{EB1FFBC5-1733-5E4A-BF11-2C157D9917CC}"/>
          </ac:spMkLst>
        </pc:spChg>
      </pc:sldChg>
      <pc:sldChg chg="del">
        <pc:chgData name="Zhiliang Zhang" userId="ef0fa220b0a6cff4" providerId="LiveId" clId="{79828B79-3A07-4B28-A14C-B75E34AF371D}" dt="2023-11-15T15:52:08.469" v="1128" actId="47"/>
        <pc:sldMkLst>
          <pc:docMk/>
          <pc:sldMk cId="445070695" sldId="267"/>
        </pc:sldMkLst>
      </pc:sldChg>
      <pc:sldChg chg="del">
        <pc:chgData name="Zhiliang Zhang" userId="ef0fa220b0a6cff4" providerId="LiveId" clId="{79828B79-3A07-4B28-A14C-B75E34AF371D}" dt="2023-11-15T15:52:08.469" v="1128" actId="47"/>
        <pc:sldMkLst>
          <pc:docMk/>
          <pc:sldMk cId="3396266754" sldId="269"/>
        </pc:sldMkLst>
      </pc:sldChg>
      <pc:sldChg chg="del">
        <pc:chgData name="Zhiliang Zhang" userId="ef0fa220b0a6cff4" providerId="LiveId" clId="{79828B79-3A07-4B28-A14C-B75E34AF371D}" dt="2023-11-15T15:52:08.469" v="1128" actId="47"/>
        <pc:sldMkLst>
          <pc:docMk/>
          <pc:sldMk cId="932498405" sldId="270"/>
        </pc:sldMkLst>
      </pc:sldChg>
      <pc:sldChg chg="addSp delSp modSp del mod ord modShow">
        <pc:chgData name="Zhiliang Zhang" userId="ef0fa220b0a6cff4" providerId="LiveId" clId="{79828B79-3A07-4B28-A14C-B75E34AF371D}" dt="2023-11-15T16:00:29.703" v="1263" actId="47"/>
        <pc:sldMkLst>
          <pc:docMk/>
          <pc:sldMk cId="3335690284" sldId="271"/>
        </pc:sldMkLst>
        <pc:spChg chg="add del mod">
          <ac:chgData name="Zhiliang Zhang" userId="ef0fa220b0a6cff4" providerId="LiveId" clId="{79828B79-3A07-4B28-A14C-B75E34AF371D}" dt="2023-11-15T15:59:37.216" v="1203" actId="478"/>
          <ac:spMkLst>
            <pc:docMk/>
            <pc:sldMk cId="3335690284" sldId="271"/>
            <ac:spMk id="6" creationId="{B8E7B986-0E8B-C983-35B4-140F4382FB3A}"/>
          </ac:spMkLst>
        </pc:spChg>
        <pc:spChg chg="add del mod">
          <ac:chgData name="Zhiliang Zhang" userId="ef0fa220b0a6cff4" providerId="LiveId" clId="{79828B79-3A07-4B28-A14C-B75E34AF371D}" dt="2023-11-15T15:59:37.216" v="1203" actId="478"/>
          <ac:spMkLst>
            <pc:docMk/>
            <pc:sldMk cId="3335690284" sldId="271"/>
            <ac:spMk id="8" creationId="{903227AD-70D3-DEA9-BB53-4B7EF2FB8491}"/>
          </ac:spMkLst>
        </pc:spChg>
        <pc:spChg chg="add del mod">
          <ac:chgData name="Zhiliang Zhang" userId="ef0fa220b0a6cff4" providerId="LiveId" clId="{79828B79-3A07-4B28-A14C-B75E34AF371D}" dt="2023-11-15T15:59:37.216" v="1203" actId="478"/>
          <ac:spMkLst>
            <pc:docMk/>
            <pc:sldMk cId="3335690284" sldId="271"/>
            <ac:spMk id="10" creationId="{78DDB765-E6E0-8BF6-327B-D9AB0D2D5AA1}"/>
          </ac:spMkLst>
        </pc:spChg>
        <pc:spChg chg="add del mod">
          <ac:chgData name="Zhiliang Zhang" userId="ef0fa220b0a6cff4" providerId="LiveId" clId="{79828B79-3A07-4B28-A14C-B75E34AF371D}" dt="2023-11-15T15:59:37.216" v="1203" actId="478"/>
          <ac:spMkLst>
            <pc:docMk/>
            <pc:sldMk cId="3335690284" sldId="271"/>
            <ac:spMk id="12" creationId="{B6715CFC-6565-46A9-4FDB-19E721AE98FE}"/>
          </ac:spMkLst>
        </pc:spChg>
        <pc:spChg chg="add mod">
          <ac:chgData name="Zhiliang Zhang" userId="ef0fa220b0a6cff4" providerId="LiveId" clId="{79828B79-3A07-4B28-A14C-B75E34AF371D}" dt="2023-11-15T16:00:18.749" v="1262" actId="1076"/>
          <ac:spMkLst>
            <pc:docMk/>
            <pc:sldMk cId="3335690284" sldId="271"/>
            <ac:spMk id="14" creationId="{42887A79-9EA9-C2B8-159B-3B998C525838}"/>
          </ac:spMkLst>
        </pc:spChg>
        <pc:spChg chg="add del mod">
          <ac:chgData name="Zhiliang Zhang" userId="ef0fa220b0a6cff4" providerId="LiveId" clId="{79828B79-3A07-4B28-A14C-B75E34AF371D}" dt="2023-11-15T15:59:37.216" v="1203" actId="478"/>
          <ac:spMkLst>
            <pc:docMk/>
            <pc:sldMk cId="3335690284" sldId="271"/>
            <ac:spMk id="16" creationId="{8F69C20D-7AF6-98D2-5722-837BF3E49D1C}"/>
          </ac:spMkLst>
        </pc:spChg>
        <pc:spChg chg="add del mod">
          <ac:chgData name="Zhiliang Zhang" userId="ef0fa220b0a6cff4" providerId="LiveId" clId="{79828B79-3A07-4B28-A14C-B75E34AF371D}" dt="2023-11-15T15:59:37.216" v="1203" actId="478"/>
          <ac:spMkLst>
            <pc:docMk/>
            <pc:sldMk cId="3335690284" sldId="271"/>
            <ac:spMk id="18" creationId="{A4C560D9-3184-B773-E224-C7A89D99F4B5}"/>
          </ac:spMkLst>
        </pc:spChg>
        <pc:spChg chg="add del mod">
          <ac:chgData name="Zhiliang Zhang" userId="ef0fa220b0a6cff4" providerId="LiveId" clId="{79828B79-3A07-4B28-A14C-B75E34AF371D}" dt="2023-11-15T15:59:37.216" v="1203" actId="478"/>
          <ac:spMkLst>
            <pc:docMk/>
            <pc:sldMk cId="3335690284" sldId="271"/>
            <ac:spMk id="20" creationId="{DB3C353E-8520-0BE1-6EFD-55CA1D502897}"/>
          </ac:spMkLst>
        </pc:spChg>
        <pc:spChg chg="add del mod">
          <ac:chgData name="Zhiliang Zhang" userId="ef0fa220b0a6cff4" providerId="LiveId" clId="{79828B79-3A07-4B28-A14C-B75E34AF371D}" dt="2023-11-15T15:59:37.216" v="1203" actId="478"/>
          <ac:spMkLst>
            <pc:docMk/>
            <pc:sldMk cId="3335690284" sldId="271"/>
            <ac:spMk id="22" creationId="{856E5862-AD94-8DA4-69BF-E907FB1F3360}"/>
          </ac:spMkLst>
        </pc:spChg>
        <pc:spChg chg="add del mod">
          <ac:chgData name="Zhiliang Zhang" userId="ef0fa220b0a6cff4" providerId="LiveId" clId="{79828B79-3A07-4B28-A14C-B75E34AF371D}" dt="2023-11-15T15:59:37.216" v="1203" actId="478"/>
          <ac:spMkLst>
            <pc:docMk/>
            <pc:sldMk cId="3335690284" sldId="271"/>
            <ac:spMk id="24" creationId="{30203985-EE94-7076-66F1-53A68A287981}"/>
          </ac:spMkLst>
        </pc:spChg>
        <pc:spChg chg="add del mod">
          <ac:chgData name="Zhiliang Zhang" userId="ef0fa220b0a6cff4" providerId="LiveId" clId="{79828B79-3A07-4B28-A14C-B75E34AF371D}" dt="2023-11-15T15:59:37.216" v="1203" actId="478"/>
          <ac:spMkLst>
            <pc:docMk/>
            <pc:sldMk cId="3335690284" sldId="271"/>
            <ac:spMk id="26" creationId="{0EC51FED-1335-F64F-3E04-4F50AC7F8318}"/>
          </ac:spMkLst>
        </pc:spChg>
        <pc:spChg chg="add del mod">
          <ac:chgData name="Zhiliang Zhang" userId="ef0fa220b0a6cff4" providerId="LiveId" clId="{79828B79-3A07-4B28-A14C-B75E34AF371D}" dt="2023-11-15T15:59:37.216" v="1203" actId="478"/>
          <ac:spMkLst>
            <pc:docMk/>
            <pc:sldMk cId="3335690284" sldId="271"/>
            <ac:spMk id="28" creationId="{DD82F103-251A-51F2-716B-802325C4A2BF}"/>
          </ac:spMkLst>
        </pc:spChg>
        <pc:spChg chg="del">
          <ac:chgData name="Zhiliang Zhang" userId="ef0fa220b0a6cff4" providerId="LiveId" clId="{79828B79-3A07-4B28-A14C-B75E34AF371D}" dt="2023-11-15T14:17:58.372" v="4" actId="478"/>
          <ac:spMkLst>
            <pc:docMk/>
            <pc:sldMk cId="3335690284" sldId="271"/>
            <ac:spMk id="34" creationId="{C1C92E27-D550-F44E-8491-927F819E72B8}"/>
          </ac:spMkLst>
        </pc:spChg>
        <pc:spChg chg="del">
          <ac:chgData name="Zhiliang Zhang" userId="ef0fa220b0a6cff4" providerId="LiveId" clId="{79828B79-3A07-4B28-A14C-B75E34AF371D}" dt="2023-11-15T14:17:58.372" v="4" actId="478"/>
          <ac:spMkLst>
            <pc:docMk/>
            <pc:sldMk cId="3335690284" sldId="271"/>
            <ac:spMk id="35" creationId="{7D722C50-45F7-D84B-B216-568F72D66349}"/>
          </ac:spMkLst>
        </pc:spChg>
        <pc:spChg chg="del">
          <ac:chgData name="Zhiliang Zhang" userId="ef0fa220b0a6cff4" providerId="LiveId" clId="{79828B79-3A07-4B28-A14C-B75E34AF371D}" dt="2023-11-15T14:17:58.372" v="4" actId="478"/>
          <ac:spMkLst>
            <pc:docMk/>
            <pc:sldMk cId="3335690284" sldId="271"/>
            <ac:spMk id="36" creationId="{176187A9-3EBE-F64D-AE99-021BB3767F90}"/>
          </ac:spMkLst>
        </pc:spChg>
        <pc:spChg chg="del">
          <ac:chgData name="Zhiliang Zhang" userId="ef0fa220b0a6cff4" providerId="LiveId" clId="{79828B79-3A07-4B28-A14C-B75E34AF371D}" dt="2023-11-15T14:17:58.372" v="4" actId="478"/>
          <ac:spMkLst>
            <pc:docMk/>
            <pc:sldMk cId="3335690284" sldId="271"/>
            <ac:spMk id="37" creationId="{7990731F-95DE-4F44-8EA0-E275CEAFD8A2}"/>
          </ac:spMkLst>
        </pc:spChg>
        <pc:spChg chg="del">
          <ac:chgData name="Zhiliang Zhang" userId="ef0fa220b0a6cff4" providerId="LiveId" clId="{79828B79-3A07-4B28-A14C-B75E34AF371D}" dt="2023-11-15T14:17:58.372" v="4" actId="478"/>
          <ac:spMkLst>
            <pc:docMk/>
            <pc:sldMk cId="3335690284" sldId="271"/>
            <ac:spMk id="38" creationId="{5B19EE51-628F-CA4E-94B0-57E9ACA1446A}"/>
          </ac:spMkLst>
        </pc:spChg>
        <pc:spChg chg="del">
          <ac:chgData name="Zhiliang Zhang" userId="ef0fa220b0a6cff4" providerId="LiveId" clId="{79828B79-3A07-4B28-A14C-B75E34AF371D}" dt="2023-11-15T14:17:58.372" v="4" actId="478"/>
          <ac:spMkLst>
            <pc:docMk/>
            <pc:sldMk cId="3335690284" sldId="271"/>
            <ac:spMk id="39" creationId="{2A6ACC78-74DF-604E-BD14-4BBE7B4EEF5B}"/>
          </ac:spMkLst>
        </pc:spChg>
        <pc:spChg chg="del">
          <ac:chgData name="Zhiliang Zhang" userId="ef0fa220b0a6cff4" providerId="LiveId" clId="{79828B79-3A07-4B28-A14C-B75E34AF371D}" dt="2023-11-15T14:17:58.372" v="4" actId="478"/>
          <ac:spMkLst>
            <pc:docMk/>
            <pc:sldMk cId="3335690284" sldId="271"/>
            <ac:spMk id="40" creationId="{9DC429C0-1DEB-1F4F-AE66-C503B31B7B48}"/>
          </ac:spMkLst>
        </pc:spChg>
        <pc:spChg chg="del">
          <ac:chgData name="Zhiliang Zhang" userId="ef0fa220b0a6cff4" providerId="LiveId" clId="{79828B79-3A07-4B28-A14C-B75E34AF371D}" dt="2023-11-15T14:17:58.372" v="4" actId="478"/>
          <ac:spMkLst>
            <pc:docMk/>
            <pc:sldMk cId="3335690284" sldId="271"/>
            <ac:spMk id="41" creationId="{31C0CCD4-2502-A14F-B520-7B57524EDF8E}"/>
          </ac:spMkLst>
        </pc:spChg>
        <pc:picChg chg="del">
          <ac:chgData name="Zhiliang Zhang" userId="ef0fa220b0a6cff4" providerId="LiveId" clId="{79828B79-3A07-4B28-A14C-B75E34AF371D}" dt="2023-11-15T14:17:58.372" v="4" actId="478"/>
          <ac:picMkLst>
            <pc:docMk/>
            <pc:sldMk cId="3335690284" sldId="271"/>
            <ac:picMk id="42" creationId="{8BDB1906-FF07-4447-9C68-585F54C5EED2}"/>
          </ac:picMkLst>
        </pc:picChg>
        <pc:picChg chg="del">
          <ac:chgData name="Zhiliang Zhang" userId="ef0fa220b0a6cff4" providerId="LiveId" clId="{79828B79-3A07-4B28-A14C-B75E34AF371D}" dt="2023-11-15T14:17:58.372" v="4" actId="478"/>
          <ac:picMkLst>
            <pc:docMk/>
            <pc:sldMk cId="3335690284" sldId="271"/>
            <ac:picMk id="43" creationId="{A82F6AEE-FCBF-0245-BB71-E76973B3A97D}"/>
          </ac:picMkLst>
        </pc:picChg>
        <pc:picChg chg="del">
          <ac:chgData name="Zhiliang Zhang" userId="ef0fa220b0a6cff4" providerId="LiveId" clId="{79828B79-3A07-4B28-A14C-B75E34AF371D}" dt="2023-11-15T14:17:58.372" v="4" actId="478"/>
          <ac:picMkLst>
            <pc:docMk/>
            <pc:sldMk cId="3335690284" sldId="271"/>
            <ac:picMk id="44" creationId="{C99B7845-619A-9F40-A5C3-4C122626044D}"/>
          </ac:picMkLst>
        </pc:picChg>
        <pc:picChg chg="del">
          <ac:chgData name="Zhiliang Zhang" userId="ef0fa220b0a6cff4" providerId="LiveId" clId="{79828B79-3A07-4B28-A14C-B75E34AF371D}" dt="2023-11-15T14:17:58.372" v="4" actId="478"/>
          <ac:picMkLst>
            <pc:docMk/>
            <pc:sldMk cId="3335690284" sldId="271"/>
            <ac:picMk id="45" creationId="{647F7FB2-8714-6449-A700-2E1B81F9DFB7}"/>
          </ac:picMkLst>
        </pc:picChg>
      </pc:sldChg>
      <pc:sldChg chg="del">
        <pc:chgData name="Zhiliang Zhang" userId="ef0fa220b0a6cff4" providerId="LiveId" clId="{79828B79-3A07-4B28-A14C-B75E34AF371D}" dt="2023-11-15T15:52:08.469" v="1128" actId="47"/>
        <pc:sldMkLst>
          <pc:docMk/>
          <pc:sldMk cId="2639983765" sldId="273"/>
        </pc:sldMkLst>
      </pc:sldChg>
      <pc:sldChg chg="modSp mod">
        <pc:chgData name="Zhiliang Zhang" userId="ef0fa220b0a6cff4" providerId="LiveId" clId="{79828B79-3A07-4B28-A14C-B75E34AF371D}" dt="2023-11-15T15:52:00.215" v="1127" actId="20577"/>
        <pc:sldMkLst>
          <pc:docMk/>
          <pc:sldMk cId="926184573" sldId="275"/>
        </pc:sldMkLst>
        <pc:spChg chg="mod">
          <ac:chgData name="Zhiliang Zhang" userId="ef0fa220b0a6cff4" providerId="LiveId" clId="{79828B79-3A07-4B28-A14C-B75E34AF371D}" dt="2023-11-15T15:52:00.215" v="1127" actId="20577"/>
          <ac:spMkLst>
            <pc:docMk/>
            <pc:sldMk cId="926184573" sldId="275"/>
            <ac:spMk id="3" creationId="{BABC2CE0-8806-4B2A-A10A-32984D317434}"/>
          </ac:spMkLst>
        </pc:spChg>
      </pc:sldChg>
      <pc:sldChg chg="addSp delSp modSp new mod ord modClrScheme chgLayout">
        <pc:chgData name="Zhiliang Zhang" userId="ef0fa220b0a6cff4" providerId="LiveId" clId="{79828B79-3A07-4B28-A14C-B75E34AF371D}" dt="2023-11-15T15:57:52.263" v="1189"/>
        <pc:sldMkLst>
          <pc:docMk/>
          <pc:sldMk cId="2019526065" sldId="276"/>
        </pc:sldMkLst>
        <pc:spChg chg="del mod ord">
          <ac:chgData name="Zhiliang Zhang" userId="ef0fa220b0a6cff4" providerId="LiveId" clId="{79828B79-3A07-4B28-A14C-B75E34AF371D}" dt="2023-11-15T14:19:59.808" v="53" actId="700"/>
          <ac:spMkLst>
            <pc:docMk/>
            <pc:sldMk cId="2019526065" sldId="276"/>
            <ac:spMk id="2" creationId="{E0201279-F3B3-9219-3EC7-BF7243F23678}"/>
          </ac:spMkLst>
        </pc:spChg>
        <pc:spChg chg="del mod ord">
          <ac:chgData name="Zhiliang Zhang" userId="ef0fa220b0a6cff4" providerId="LiveId" clId="{79828B79-3A07-4B28-A14C-B75E34AF371D}" dt="2023-11-15T14:19:59.808" v="53" actId="700"/>
          <ac:spMkLst>
            <pc:docMk/>
            <pc:sldMk cId="2019526065" sldId="276"/>
            <ac:spMk id="3" creationId="{52B93721-5DDA-18A8-3F1A-F0DAAA8DFC14}"/>
          </ac:spMkLst>
        </pc:spChg>
        <pc:spChg chg="mod ord">
          <ac:chgData name="Zhiliang Zhang" userId="ef0fa220b0a6cff4" providerId="LiveId" clId="{79828B79-3A07-4B28-A14C-B75E34AF371D}" dt="2023-11-15T14:28:17.729" v="77" actId="700"/>
          <ac:spMkLst>
            <pc:docMk/>
            <pc:sldMk cId="2019526065" sldId="276"/>
            <ac:spMk id="4" creationId="{31AC223A-C409-F3C0-E9E7-AF5AFDF8B06D}"/>
          </ac:spMkLst>
        </pc:spChg>
        <pc:spChg chg="mod ord">
          <ac:chgData name="Zhiliang Zhang" userId="ef0fa220b0a6cff4" providerId="LiveId" clId="{79828B79-3A07-4B28-A14C-B75E34AF371D}" dt="2023-11-15T14:28:17.729" v="77" actId="700"/>
          <ac:spMkLst>
            <pc:docMk/>
            <pc:sldMk cId="2019526065" sldId="276"/>
            <ac:spMk id="5" creationId="{9234EF7C-E73D-893C-FA2F-C59A7E612AA5}"/>
          </ac:spMkLst>
        </pc:spChg>
        <pc:spChg chg="add del mod ord">
          <ac:chgData name="Zhiliang Zhang" userId="ef0fa220b0a6cff4" providerId="LiveId" clId="{79828B79-3A07-4B28-A14C-B75E34AF371D}" dt="2023-11-15T14:21:22.969" v="56" actId="700"/>
          <ac:spMkLst>
            <pc:docMk/>
            <pc:sldMk cId="2019526065" sldId="276"/>
            <ac:spMk id="6" creationId="{F9C8027F-4574-00A3-6483-CEA89B98AE61}"/>
          </ac:spMkLst>
        </pc:spChg>
        <pc:spChg chg="add del mod ord">
          <ac:chgData name="Zhiliang Zhang" userId="ef0fa220b0a6cff4" providerId="LiveId" clId="{79828B79-3A07-4B28-A14C-B75E34AF371D}" dt="2023-11-15T14:21:07.570" v="54" actId="22"/>
          <ac:spMkLst>
            <pc:docMk/>
            <pc:sldMk cId="2019526065" sldId="276"/>
            <ac:spMk id="7" creationId="{20AF784A-739D-674C-98F1-8385EDE4F2B6}"/>
          </ac:spMkLst>
        </pc:spChg>
        <pc:spChg chg="add del mod ord">
          <ac:chgData name="Zhiliang Zhang" userId="ef0fa220b0a6cff4" providerId="LiveId" clId="{79828B79-3A07-4B28-A14C-B75E34AF371D}" dt="2023-11-15T14:21:26.684" v="57" actId="700"/>
          <ac:spMkLst>
            <pc:docMk/>
            <pc:sldMk cId="2019526065" sldId="276"/>
            <ac:spMk id="10" creationId="{A811078A-0821-A0A5-21B0-E24E0289C8E4}"/>
          </ac:spMkLst>
        </pc:spChg>
        <pc:spChg chg="add del mod ord">
          <ac:chgData name="Zhiliang Zhang" userId="ef0fa220b0a6cff4" providerId="LiveId" clId="{79828B79-3A07-4B28-A14C-B75E34AF371D}" dt="2023-11-15T14:21:55.052" v="64" actId="26606"/>
          <ac:spMkLst>
            <pc:docMk/>
            <pc:sldMk cId="2019526065" sldId="276"/>
            <ac:spMk id="11" creationId="{9114301B-521B-8073-E25D-DEB1E9461B2A}"/>
          </ac:spMkLst>
        </pc:spChg>
        <pc:spChg chg="add del mod ord">
          <ac:chgData name="Zhiliang Zhang" userId="ef0fa220b0a6cff4" providerId="LiveId" clId="{79828B79-3A07-4B28-A14C-B75E34AF371D}" dt="2023-11-15T14:21:55.052" v="64" actId="26606"/>
          <ac:spMkLst>
            <pc:docMk/>
            <pc:sldMk cId="2019526065" sldId="276"/>
            <ac:spMk id="12" creationId="{C1E01EA2-DC32-E2D6-3F8E-8D041CEE5F24}"/>
          </ac:spMkLst>
        </pc:spChg>
        <pc:spChg chg="add del mod ord">
          <ac:chgData name="Zhiliang Zhang" userId="ef0fa220b0a6cff4" providerId="LiveId" clId="{79828B79-3A07-4B28-A14C-B75E34AF371D}" dt="2023-11-15T14:21:55.052" v="64" actId="26606"/>
          <ac:spMkLst>
            <pc:docMk/>
            <pc:sldMk cId="2019526065" sldId="276"/>
            <ac:spMk id="13" creationId="{1DBA89CA-ABC0-BE18-6325-E54EA2FEE075}"/>
          </ac:spMkLst>
        </pc:spChg>
        <pc:spChg chg="add del mod ord">
          <ac:chgData name="Zhiliang Zhang" userId="ef0fa220b0a6cff4" providerId="LiveId" clId="{79828B79-3A07-4B28-A14C-B75E34AF371D}" dt="2023-11-15T14:21:55.052" v="64" actId="26606"/>
          <ac:spMkLst>
            <pc:docMk/>
            <pc:sldMk cId="2019526065" sldId="276"/>
            <ac:spMk id="14" creationId="{CF10F35D-8AEB-01EE-7B53-46FD138BE247}"/>
          </ac:spMkLst>
        </pc:spChg>
        <pc:spChg chg="add del mod ord">
          <ac:chgData name="Zhiliang Zhang" userId="ef0fa220b0a6cff4" providerId="LiveId" clId="{79828B79-3A07-4B28-A14C-B75E34AF371D}" dt="2023-11-15T14:21:55.052" v="64" actId="26606"/>
          <ac:spMkLst>
            <pc:docMk/>
            <pc:sldMk cId="2019526065" sldId="276"/>
            <ac:spMk id="15" creationId="{377A6787-3C19-D53B-6E17-1BC7C193EF01}"/>
          </ac:spMkLst>
        </pc:spChg>
        <pc:spChg chg="add del mod ord">
          <ac:chgData name="Zhiliang Zhang" userId="ef0fa220b0a6cff4" providerId="LiveId" clId="{79828B79-3A07-4B28-A14C-B75E34AF371D}" dt="2023-11-15T14:21:55.052" v="64" actId="26606"/>
          <ac:spMkLst>
            <pc:docMk/>
            <pc:sldMk cId="2019526065" sldId="276"/>
            <ac:spMk id="16" creationId="{B52BFAB6-55CD-9743-9597-84C13A8EB6F1}"/>
          </ac:spMkLst>
        </pc:spChg>
        <pc:spChg chg="add del mod ord">
          <ac:chgData name="Zhiliang Zhang" userId="ef0fa220b0a6cff4" providerId="LiveId" clId="{79828B79-3A07-4B28-A14C-B75E34AF371D}" dt="2023-11-15T14:21:55.052" v="64" actId="26606"/>
          <ac:spMkLst>
            <pc:docMk/>
            <pc:sldMk cId="2019526065" sldId="276"/>
            <ac:spMk id="17" creationId="{63A715F1-2D51-549C-E922-6E4F46D48F19}"/>
          </ac:spMkLst>
        </pc:spChg>
        <pc:spChg chg="add del mod ord">
          <ac:chgData name="Zhiliang Zhang" userId="ef0fa220b0a6cff4" providerId="LiveId" clId="{79828B79-3A07-4B28-A14C-B75E34AF371D}" dt="2023-11-15T14:21:55.052" v="64" actId="26606"/>
          <ac:spMkLst>
            <pc:docMk/>
            <pc:sldMk cId="2019526065" sldId="276"/>
            <ac:spMk id="18" creationId="{1A3A6CC8-164A-E29F-9061-6BAFD44C4CE1}"/>
          </ac:spMkLst>
        </pc:spChg>
        <pc:spChg chg="add del mod ord">
          <ac:chgData name="Zhiliang Zhang" userId="ef0fa220b0a6cff4" providerId="LiveId" clId="{79828B79-3A07-4B28-A14C-B75E34AF371D}" dt="2023-11-15T14:21:55.052" v="64" actId="26606"/>
          <ac:spMkLst>
            <pc:docMk/>
            <pc:sldMk cId="2019526065" sldId="276"/>
            <ac:spMk id="19" creationId="{F0B39646-F060-6426-AE3E-E3E228D45679}"/>
          </ac:spMkLst>
        </pc:spChg>
        <pc:spChg chg="add del mod ord">
          <ac:chgData name="Zhiliang Zhang" userId="ef0fa220b0a6cff4" providerId="LiveId" clId="{79828B79-3A07-4B28-A14C-B75E34AF371D}" dt="2023-11-15T14:21:55.052" v="64" actId="26606"/>
          <ac:spMkLst>
            <pc:docMk/>
            <pc:sldMk cId="2019526065" sldId="276"/>
            <ac:spMk id="20" creationId="{36F77EDA-AE0C-DDF5-A135-7B942336DC3A}"/>
          </ac:spMkLst>
        </pc:spChg>
        <pc:spChg chg="add del mod ord">
          <ac:chgData name="Zhiliang Zhang" userId="ef0fa220b0a6cff4" providerId="LiveId" clId="{79828B79-3A07-4B28-A14C-B75E34AF371D}" dt="2023-11-15T14:21:55.052" v="64" actId="26606"/>
          <ac:spMkLst>
            <pc:docMk/>
            <pc:sldMk cId="2019526065" sldId="276"/>
            <ac:spMk id="21" creationId="{972B9C06-58E6-72CE-29A9-D0D16618C0DB}"/>
          </ac:spMkLst>
        </pc:spChg>
        <pc:spChg chg="add del mod ord">
          <ac:chgData name="Zhiliang Zhang" userId="ef0fa220b0a6cff4" providerId="LiveId" clId="{79828B79-3A07-4B28-A14C-B75E34AF371D}" dt="2023-11-15T14:21:55.052" v="64" actId="26606"/>
          <ac:spMkLst>
            <pc:docMk/>
            <pc:sldMk cId="2019526065" sldId="276"/>
            <ac:spMk id="22" creationId="{71897344-793F-C832-2E5B-3F0C50543519}"/>
          </ac:spMkLst>
        </pc:spChg>
        <pc:spChg chg="add del mod ord">
          <ac:chgData name="Zhiliang Zhang" userId="ef0fa220b0a6cff4" providerId="LiveId" clId="{79828B79-3A07-4B28-A14C-B75E34AF371D}" dt="2023-11-15T14:22:13.127" v="71" actId="700"/>
          <ac:spMkLst>
            <pc:docMk/>
            <pc:sldMk cId="2019526065" sldId="276"/>
            <ac:spMk id="23" creationId="{98D0E09B-4635-7573-3A3A-7A62195ADB43}"/>
          </ac:spMkLst>
        </pc:spChg>
        <pc:spChg chg="add del mod ord">
          <ac:chgData name="Zhiliang Zhang" userId="ef0fa220b0a6cff4" providerId="LiveId" clId="{79828B79-3A07-4B28-A14C-B75E34AF371D}" dt="2023-11-15T14:22:13.127" v="71" actId="700"/>
          <ac:spMkLst>
            <pc:docMk/>
            <pc:sldMk cId="2019526065" sldId="276"/>
            <ac:spMk id="24" creationId="{74FA4ADF-A652-527A-7B2C-6C64685055D3}"/>
          </ac:spMkLst>
        </pc:spChg>
        <pc:spChg chg="add del mod ord">
          <ac:chgData name="Zhiliang Zhang" userId="ef0fa220b0a6cff4" providerId="LiveId" clId="{79828B79-3A07-4B28-A14C-B75E34AF371D}" dt="2023-11-15T14:27:38.958" v="75" actId="700"/>
          <ac:spMkLst>
            <pc:docMk/>
            <pc:sldMk cId="2019526065" sldId="276"/>
            <ac:spMk id="25" creationId="{250837E3-E888-1B16-42A9-1DDA61A5FDD2}"/>
          </ac:spMkLst>
        </pc:spChg>
        <pc:spChg chg="add del mod ord">
          <ac:chgData name="Zhiliang Zhang" userId="ef0fa220b0a6cff4" providerId="LiveId" clId="{79828B79-3A07-4B28-A14C-B75E34AF371D}" dt="2023-11-15T14:27:46.034" v="76" actId="700"/>
          <ac:spMkLst>
            <pc:docMk/>
            <pc:sldMk cId="2019526065" sldId="276"/>
            <ac:spMk id="26" creationId="{DEDD178C-3A5A-B3D2-AC9E-58830123CAF4}"/>
          </ac:spMkLst>
        </pc:spChg>
        <pc:spChg chg="add del mod ord">
          <ac:chgData name="Zhiliang Zhang" userId="ef0fa220b0a6cff4" providerId="LiveId" clId="{79828B79-3A07-4B28-A14C-B75E34AF371D}" dt="2023-11-15T14:22:01.086" v="66" actId="700"/>
          <ac:spMkLst>
            <pc:docMk/>
            <pc:sldMk cId="2019526065" sldId="276"/>
            <ac:spMk id="27" creationId="{16CFC02C-5400-29B2-3FC9-0BA1D09C30FB}"/>
          </ac:spMkLst>
        </pc:spChg>
        <pc:spChg chg="add del mod ord">
          <ac:chgData name="Zhiliang Zhang" userId="ef0fa220b0a6cff4" providerId="LiveId" clId="{79828B79-3A07-4B28-A14C-B75E34AF371D}" dt="2023-11-15T14:28:17.729" v="77" actId="700"/>
          <ac:spMkLst>
            <pc:docMk/>
            <pc:sldMk cId="2019526065" sldId="276"/>
            <ac:spMk id="28" creationId="{A1DA5567-DD1B-4ACA-7E22-CF9AE5F1E875}"/>
          </ac:spMkLst>
        </pc:spChg>
        <pc:spChg chg="add del mod ord">
          <ac:chgData name="Zhiliang Zhang" userId="ef0fa220b0a6cff4" providerId="LiveId" clId="{79828B79-3A07-4B28-A14C-B75E34AF371D}" dt="2023-11-15T14:28:17.729" v="77" actId="700"/>
          <ac:spMkLst>
            <pc:docMk/>
            <pc:sldMk cId="2019526065" sldId="276"/>
            <ac:spMk id="29" creationId="{374C4F71-7CCE-B121-C4D5-EDBF502BD3E8}"/>
          </ac:spMkLst>
        </pc:spChg>
        <pc:spChg chg="add del mod ord">
          <ac:chgData name="Zhiliang Zhang" userId="ef0fa220b0a6cff4" providerId="LiveId" clId="{79828B79-3A07-4B28-A14C-B75E34AF371D}" dt="2023-11-15T14:28:17.729" v="77" actId="700"/>
          <ac:spMkLst>
            <pc:docMk/>
            <pc:sldMk cId="2019526065" sldId="276"/>
            <ac:spMk id="30" creationId="{BEF79D01-35FE-B3A7-BE2C-F3AB68BE26E5}"/>
          </ac:spMkLst>
        </pc:spChg>
        <pc:spChg chg="add del mod ord">
          <ac:chgData name="Zhiliang Zhang" userId="ef0fa220b0a6cff4" providerId="LiveId" clId="{79828B79-3A07-4B28-A14C-B75E34AF371D}" dt="2023-11-15T14:28:17.729" v="77" actId="700"/>
          <ac:spMkLst>
            <pc:docMk/>
            <pc:sldMk cId="2019526065" sldId="276"/>
            <ac:spMk id="31" creationId="{B332618B-B9E1-6FF9-BDC6-2C98C2CB98D9}"/>
          </ac:spMkLst>
        </pc:spChg>
        <pc:spChg chg="add mod ord">
          <ac:chgData name="Zhiliang Zhang" userId="ef0fa220b0a6cff4" providerId="LiveId" clId="{79828B79-3A07-4B28-A14C-B75E34AF371D}" dt="2023-11-15T14:30:14.990" v="174" actId="404"/>
          <ac:spMkLst>
            <pc:docMk/>
            <pc:sldMk cId="2019526065" sldId="276"/>
            <ac:spMk id="32" creationId="{69EEF3DC-8A91-A187-F36A-FF909EB2ECE2}"/>
          </ac:spMkLst>
        </pc:spChg>
        <pc:spChg chg="add mod">
          <ac:chgData name="Zhiliang Zhang" userId="ef0fa220b0a6cff4" providerId="LiveId" clId="{79828B79-3A07-4B28-A14C-B75E34AF371D}" dt="2023-11-15T14:35:33.330" v="309" actId="1076"/>
          <ac:spMkLst>
            <pc:docMk/>
            <pc:sldMk cId="2019526065" sldId="276"/>
            <ac:spMk id="33" creationId="{38A81784-D903-9943-2780-FC33C1B3BD29}"/>
          </ac:spMkLst>
        </pc:spChg>
        <pc:picChg chg="add mod ord modCrop">
          <ac:chgData name="Zhiliang Zhang" userId="ef0fa220b0a6cff4" providerId="LiveId" clId="{79828B79-3A07-4B28-A14C-B75E34AF371D}" dt="2023-11-15T14:35:27.024" v="308" actId="1076"/>
          <ac:picMkLst>
            <pc:docMk/>
            <pc:sldMk cId="2019526065" sldId="276"/>
            <ac:picMk id="9" creationId="{3A0A1035-69C4-7BD9-5099-BCCEEBCA57FC}"/>
          </ac:picMkLst>
        </pc:picChg>
      </pc:sldChg>
      <pc:sldChg chg="addSp delSp modSp add mod ord">
        <pc:chgData name="Zhiliang Zhang" userId="ef0fa220b0a6cff4" providerId="LiveId" clId="{79828B79-3A07-4B28-A14C-B75E34AF371D}" dt="2023-11-15T17:17:39.137" v="2498" actId="20577"/>
        <pc:sldMkLst>
          <pc:docMk/>
          <pc:sldMk cId="4090337924" sldId="277"/>
        </pc:sldMkLst>
        <pc:spChg chg="mod">
          <ac:chgData name="Zhiliang Zhang" userId="ef0fa220b0a6cff4" providerId="LiveId" clId="{79828B79-3A07-4B28-A14C-B75E34AF371D}" dt="2023-11-15T17:17:39.137" v="2498" actId="20577"/>
          <ac:spMkLst>
            <pc:docMk/>
            <pc:sldMk cId="4090337924" sldId="277"/>
            <ac:spMk id="2" creationId="{19256B7E-1633-44AB-8584-82DF5B726834}"/>
          </ac:spMkLst>
        </pc:spChg>
        <pc:spChg chg="mod">
          <ac:chgData name="Zhiliang Zhang" userId="ef0fa220b0a6cff4" providerId="LiveId" clId="{79828B79-3A07-4B28-A14C-B75E34AF371D}" dt="2023-11-15T17:03:47.083" v="2290" actId="20577"/>
          <ac:spMkLst>
            <pc:docMk/>
            <pc:sldMk cId="4090337924" sldId="277"/>
            <ac:spMk id="3" creationId="{EFB90AB4-D228-4548-B072-726498212362}"/>
          </ac:spMkLst>
        </pc:spChg>
        <pc:spChg chg="del">
          <ac:chgData name="Zhiliang Zhang" userId="ef0fa220b0a6cff4" providerId="LiveId" clId="{79828B79-3A07-4B28-A14C-B75E34AF371D}" dt="2023-11-15T16:45:32.361" v="2258" actId="478"/>
          <ac:spMkLst>
            <pc:docMk/>
            <pc:sldMk cId="4090337924" sldId="277"/>
            <ac:spMk id="4" creationId="{950677C9-3E42-427F-93B8-526692906471}"/>
          </ac:spMkLst>
        </pc:spChg>
        <pc:spChg chg="mod">
          <ac:chgData name="Zhiliang Zhang" userId="ef0fa220b0a6cff4" providerId="LiveId" clId="{79828B79-3A07-4B28-A14C-B75E34AF371D}" dt="2023-11-15T17:04:49.292" v="2319" actId="20577"/>
          <ac:spMkLst>
            <pc:docMk/>
            <pc:sldMk cId="4090337924" sldId="277"/>
            <ac:spMk id="5" creationId="{BDB9D020-1E25-453D-83DF-1420ACD3968D}"/>
          </ac:spMkLst>
        </pc:spChg>
        <pc:spChg chg="mod">
          <ac:chgData name="Zhiliang Zhang" userId="ef0fa220b0a6cff4" providerId="LiveId" clId="{79828B79-3A07-4B28-A14C-B75E34AF371D}" dt="2023-11-15T17:04:43.993" v="2316" actId="20577"/>
          <ac:spMkLst>
            <pc:docMk/>
            <pc:sldMk cId="4090337924" sldId="277"/>
            <ac:spMk id="6" creationId="{F5018B6D-E395-49AD-92AD-AD69E3AB40C3}"/>
          </ac:spMkLst>
        </pc:spChg>
        <pc:spChg chg="add mod">
          <ac:chgData name="Zhiliang Zhang" userId="ef0fa220b0a6cff4" providerId="LiveId" clId="{79828B79-3A07-4B28-A14C-B75E34AF371D}" dt="2023-11-15T16:45:52.326" v="2275" actId="20577"/>
          <ac:spMkLst>
            <pc:docMk/>
            <pc:sldMk cId="4090337924" sldId="277"/>
            <ac:spMk id="10" creationId="{C1D813C5-A95D-BB99-B496-952802E52570}"/>
          </ac:spMkLst>
        </pc:spChg>
      </pc:sldChg>
      <pc:sldChg chg="addSp delSp modSp add mod">
        <pc:chgData name="Zhiliang Zhang" userId="ef0fa220b0a6cff4" providerId="LiveId" clId="{79828B79-3A07-4B28-A14C-B75E34AF371D}" dt="2023-11-15T16:28:16.999" v="2028" actId="20577"/>
        <pc:sldMkLst>
          <pc:docMk/>
          <pc:sldMk cId="1580666217" sldId="278"/>
        </pc:sldMkLst>
        <pc:spChg chg="mod">
          <ac:chgData name="Zhiliang Zhang" userId="ef0fa220b0a6cff4" providerId="LiveId" clId="{79828B79-3A07-4B28-A14C-B75E34AF371D}" dt="2023-11-15T15:50:08.626" v="1104"/>
          <ac:spMkLst>
            <pc:docMk/>
            <pc:sldMk cId="1580666217" sldId="278"/>
            <ac:spMk id="2" creationId="{19256B7E-1633-44AB-8584-82DF5B726834}"/>
          </ac:spMkLst>
        </pc:spChg>
        <pc:spChg chg="mod">
          <ac:chgData name="Zhiliang Zhang" userId="ef0fa220b0a6cff4" providerId="LiveId" clId="{79828B79-3A07-4B28-A14C-B75E34AF371D}" dt="2023-11-15T15:50:56.503" v="1120" actId="20577"/>
          <ac:spMkLst>
            <pc:docMk/>
            <pc:sldMk cId="1580666217" sldId="278"/>
            <ac:spMk id="4" creationId="{950677C9-3E42-427F-93B8-526692906471}"/>
          </ac:spMkLst>
        </pc:spChg>
        <pc:spChg chg="del">
          <ac:chgData name="Zhiliang Zhang" userId="ef0fa220b0a6cff4" providerId="LiveId" clId="{79828B79-3A07-4B28-A14C-B75E34AF371D}" dt="2023-11-15T16:27:49.589" v="1950" actId="478"/>
          <ac:spMkLst>
            <pc:docMk/>
            <pc:sldMk cId="1580666217" sldId="278"/>
            <ac:spMk id="5" creationId="{BDB9D020-1E25-453D-83DF-1420ACD3968D}"/>
          </ac:spMkLst>
        </pc:spChg>
        <pc:spChg chg="add del mod">
          <ac:chgData name="Zhiliang Zhang" userId="ef0fa220b0a6cff4" providerId="LiveId" clId="{79828B79-3A07-4B28-A14C-B75E34AF371D}" dt="2023-11-15T16:27:52.659" v="1952" actId="478"/>
          <ac:spMkLst>
            <pc:docMk/>
            <pc:sldMk cId="1580666217" sldId="278"/>
            <ac:spMk id="10" creationId="{610F5FA1-64F2-0F11-8910-01E22FE926F4}"/>
          </ac:spMkLst>
        </pc:spChg>
        <pc:spChg chg="add mod">
          <ac:chgData name="Zhiliang Zhang" userId="ef0fa220b0a6cff4" providerId="LiveId" clId="{79828B79-3A07-4B28-A14C-B75E34AF371D}" dt="2023-11-15T16:28:16.999" v="2028" actId="20577"/>
          <ac:spMkLst>
            <pc:docMk/>
            <pc:sldMk cId="1580666217" sldId="278"/>
            <ac:spMk id="12" creationId="{A2C209B4-719F-AF7F-980A-9D58BC446115}"/>
          </ac:spMkLst>
        </pc:spChg>
        <pc:picChg chg="add mod">
          <ac:chgData name="Zhiliang Zhang" userId="ef0fa220b0a6cff4" providerId="LiveId" clId="{79828B79-3A07-4B28-A14C-B75E34AF371D}" dt="2023-11-15T16:27:49.893" v="1951"/>
          <ac:picMkLst>
            <pc:docMk/>
            <pc:sldMk cId="1580666217" sldId="278"/>
            <ac:picMk id="11" creationId="{4725313A-537B-3DC6-A023-47F7545A0041}"/>
          </ac:picMkLst>
        </pc:picChg>
      </pc:sldChg>
      <pc:sldChg chg="addSp delSp modSp add mod">
        <pc:chgData name="Zhiliang Zhang" userId="ef0fa220b0a6cff4" providerId="LiveId" clId="{79828B79-3A07-4B28-A14C-B75E34AF371D}" dt="2023-11-15T16:36:32.544" v="2237" actId="20577"/>
        <pc:sldMkLst>
          <pc:docMk/>
          <pc:sldMk cId="3364237150" sldId="279"/>
        </pc:sldMkLst>
        <pc:spChg chg="mod">
          <ac:chgData name="Zhiliang Zhang" userId="ef0fa220b0a6cff4" providerId="LiveId" clId="{79828B79-3A07-4B28-A14C-B75E34AF371D}" dt="2023-11-15T15:54:32.698" v="1142"/>
          <ac:spMkLst>
            <pc:docMk/>
            <pc:sldMk cId="3364237150" sldId="279"/>
            <ac:spMk id="2" creationId="{19256B7E-1633-44AB-8584-82DF5B726834}"/>
          </ac:spMkLst>
        </pc:spChg>
        <pc:spChg chg="mod">
          <ac:chgData name="Zhiliang Zhang" userId="ef0fa220b0a6cff4" providerId="LiveId" clId="{79828B79-3A07-4B28-A14C-B75E34AF371D}" dt="2023-11-15T16:33:02.764" v="2166" actId="20577"/>
          <ac:spMkLst>
            <pc:docMk/>
            <pc:sldMk cId="3364237150" sldId="279"/>
            <ac:spMk id="4" creationId="{950677C9-3E42-427F-93B8-526692906471}"/>
          </ac:spMkLst>
        </pc:spChg>
        <pc:spChg chg="del">
          <ac:chgData name="Zhiliang Zhang" userId="ef0fa220b0a6cff4" providerId="LiveId" clId="{79828B79-3A07-4B28-A14C-B75E34AF371D}" dt="2023-11-15T16:35:45.254" v="2167" actId="478"/>
          <ac:spMkLst>
            <pc:docMk/>
            <pc:sldMk cId="3364237150" sldId="279"/>
            <ac:spMk id="5" creationId="{BDB9D020-1E25-453D-83DF-1420ACD3968D}"/>
          </ac:spMkLst>
        </pc:spChg>
        <pc:spChg chg="add del mod">
          <ac:chgData name="Zhiliang Zhang" userId="ef0fa220b0a6cff4" providerId="LiveId" clId="{79828B79-3A07-4B28-A14C-B75E34AF371D}" dt="2023-11-15T16:35:46.242" v="2168" actId="478"/>
          <ac:spMkLst>
            <pc:docMk/>
            <pc:sldMk cId="3364237150" sldId="279"/>
            <ac:spMk id="10" creationId="{CA6B123B-19CC-92DB-30B6-B082CFAFFB04}"/>
          </ac:spMkLst>
        </pc:spChg>
        <pc:spChg chg="add mod">
          <ac:chgData name="Zhiliang Zhang" userId="ef0fa220b0a6cff4" providerId="LiveId" clId="{79828B79-3A07-4B28-A14C-B75E34AF371D}" dt="2023-11-15T16:36:32.544" v="2237" actId="20577"/>
          <ac:spMkLst>
            <pc:docMk/>
            <pc:sldMk cId="3364237150" sldId="279"/>
            <ac:spMk id="13" creationId="{6F7EB56B-8C5C-14C5-2355-58A176527FBA}"/>
          </ac:spMkLst>
        </pc:spChg>
        <pc:picChg chg="add mod">
          <ac:chgData name="Zhiliang Zhang" userId="ef0fa220b0a6cff4" providerId="LiveId" clId="{79828B79-3A07-4B28-A14C-B75E34AF371D}" dt="2023-11-15T16:35:53.190" v="2171" actId="14100"/>
          <ac:picMkLst>
            <pc:docMk/>
            <pc:sldMk cId="3364237150" sldId="279"/>
            <ac:picMk id="12" creationId="{9E978095-3B34-67E6-481D-96AD2DE16FC1}"/>
          </ac:picMkLst>
        </pc:picChg>
      </pc:sldChg>
      <pc:sldChg chg="addSp delSp modSp add mod ord">
        <pc:chgData name="Zhiliang Zhang" userId="ef0fa220b0a6cff4" providerId="LiveId" clId="{79828B79-3A07-4B28-A14C-B75E34AF371D}" dt="2023-11-15T16:32:18.861" v="2162" actId="20577"/>
        <pc:sldMkLst>
          <pc:docMk/>
          <pc:sldMk cId="2633413254" sldId="280"/>
        </pc:sldMkLst>
        <pc:spChg chg="mod">
          <ac:chgData name="Zhiliang Zhang" userId="ef0fa220b0a6cff4" providerId="LiveId" clId="{79828B79-3A07-4B28-A14C-B75E34AF371D}" dt="2023-11-15T15:51:13.351" v="1123"/>
          <ac:spMkLst>
            <pc:docMk/>
            <pc:sldMk cId="2633413254" sldId="280"/>
            <ac:spMk id="2" creationId="{19256B7E-1633-44AB-8584-82DF5B726834}"/>
          </ac:spMkLst>
        </pc:spChg>
        <pc:spChg chg="mod">
          <ac:chgData name="Zhiliang Zhang" userId="ef0fa220b0a6cff4" providerId="LiveId" clId="{79828B79-3A07-4B28-A14C-B75E34AF371D}" dt="2023-11-15T16:29:12.345" v="2033" actId="20577"/>
          <ac:spMkLst>
            <pc:docMk/>
            <pc:sldMk cId="2633413254" sldId="280"/>
            <ac:spMk id="4" creationId="{950677C9-3E42-427F-93B8-526692906471}"/>
          </ac:spMkLst>
        </pc:spChg>
        <pc:spChg chg="del">
          <ac:chgData name="Zhiliang Zhang" userId="ef0fa220b0a6cff4" providerId="LiveId" clId="{79828B79-3A07-4B28-A14C-B75E34AF371D}" dt="2023-11-15T16:28:23.321" v="2029" actId="478"/>
          <ac:spMkLst>
            <pc:docMk/>
            <pc:sldMk cId="2633413254" sldId="280"/>
            <ac:spMk id="5" creationId="{BDB9D020-1E25-453D-83DF-1420ACD3968D}"/>
          </ac:spMkLst>
        </pc:spChg>
        <pc:spChg chg="add del mod">
          <ac:chgData name="Zhiliang Zhang" userId="ef0fa220b0a6cff4" providerId="LiveId" clId="{79828B79-3A07-4B28-A14C-B75E34AF371D}" dt="2023-11-15T16:28:24.185" v="2030" actId="478"/>
          <ac:spMkLst>
            <pc:docMk/>
            <pc:sldMk cId="2633413254" sldId="280"/>
            <ac:spMk id="10" creationId="{E38684DA-0929-4828-A27E-21F562EB4CE6}"/>
          </ac:spMkLst>
        </pc:spChg>
        <pc:spChg chg="add mod">
          <ac:chgData name="Zhiliang Zhang" userId="ef0fa220b0a6cff4" providerId="LiveId" clId="{79828B79-3A07-4B28-A14C-B75E34AF371D}" dt="2023-11-15T16:32:18.861" v="2162" actId="20577"/>
          <ac:spMkLst>
            <pc:docMk/>
            <pc:sldMk cId="2633413254" sldId="280"/>
            <ac:spMk id="13" creationId="{77378595-B081-3DCD-0ADA-F2F220428777}"/>
          </ac:spMkLst>
        </pc:spChg>
        <pc:picChg chg="add mod">
          <ac:chgData name="Zhiliang Zhang" userId="ef0fa220b0a6cff4" providerId="LiveId" clId="{79828B79-3A07-4B28-A14C-B75E34AF371D}" dt="2023-11-15T16:31:42.620" v="2038" actId="1440"/>
          <ac:picMkLst>
            <pc:docMk/>
            <pc:sldMk cId="2633413254" sldId="280"/>
            <ac:picMk id="12" creationId="{D031A4D6-9EDB-A190-6CBC-702B1B826629}"/>
          </ac:picMkLst>
        </pc:picChg>
      </pc:sldChg>
      <pc:sldChg chg="addSp modSp add mod modClrScheme chgLayout">
        <pc:chgData name="Zhiliang Zhang" userId="ef0fa220b0a6cff4" providerId="LiveId" clId="{79828B79-3A07-4B28-A14C-B75E34AF371D}" dt="2023-11-15T16:27:22.240" v="1949" actId="404"/>
        <pc:sldMkLst>
          <pc:docMk/>
          <pc:sldMk cId="19086677" sldId="281"/>
        </pc:sldMkLst>
        <pc:spChg chg="mod ord">
          <ac:chgData name="Zhiliang Zhang" userId="ef0fa220b0a6cff4" providerId="LiveId" clId="{79828B79-3A07-4B28-A14C-B75E34AF371D}" dt="2023-11-15T15:54:50.696" v="1145"/>
          <ac:spMkLst>
            <pc:docMk/>
            <pc:sldMk cId="19086677" sldId="281"/>
            <ac:spMk id="2" creationId="{19256B7E-1633-44AB-8584-82DF5B726834}"/>
          </ac:spMkLst>
        </pc:spChg>
        <pc:spChg chg="mod ord">
          <ac:chgData name="Zhiliang Zhang" userId="ef0fa220b0a6cff4" providerId="LiveId" clId="{79828B79-3A07-4B28-A14C-B75E34AF371D}" dt="2023-11-15T15:57:26.310" v="1182" actId="554"/>
          <ac:spMkLst>
            <pc:docMk/>
            <pc:sldMk cId="19086677" sldId="281"/>
            <ac:spMk id="3" creationId="{EFB90AB4-D228-4548-B072-726498212362}"/>
          </ac:spMkLst>
        </pc:spChg>
        <pc:spChg chg="mod ord">
          <ac:chgData name="Zhiliang Zhang" userId="ef0fa220b0a6cff4" providerId="LiveId" clId="{79828B79-3A07-4B28-A14C-B75E34AF371D}" dt="2023-11-15T16:25:30.833" v="1662" actId="20577"/>
          <ac:spMkLst>
            <pc:docMk/>
            <pc:sldMk cId="19086677" sldId="281"/>
            <ac:spMk id="4" creationId="{950677C9-3E42-427F-93B8-526692906471}"/>
          </ac:spMkLst>
        </pc:spChg>
        <pc:spChg chg="mod ord">
          <ac:chgData name="Zhiliang Zhang" userId="ef0fa220b0a6cff4" providerId="LiveId" clId="{79828B79-3A07-4B28-A14C-B75E34AF371D}" dt="2023-11-15T16:25:27.206" v="1661" actId="20577"/>
          <ac:spMkLst>
            <pc:docMk/>
            <pc:sldMk cId="19086677" sldId="281"/>
            <ac:spMk id="5" creationId="{BDB9D020-1E25-453D-83DF-1420ACD3968D}"/>
          </ac:spMkLst>
        </pc:spChg>
        <pc:spChg chg="mod ord">
          <ac:chgData name="Zhiliang Zhang" userId="ef0fa220b0a6cff4" providerId="LiveId" clId="{79828B79-3A07-4B28-A14C-B75E34AF371D}" dt="2023-11-15T15:57:31.310" v="1183" actId="408"/>
          <ac:spMkLst>
            <pc:docMk/>
            <pc:sldMk cId="19086677" sldId="281"/>
            <ac:spMk id="6" creationId="{F5018B6D-E395-49AD-92AD-AD69E3AB40C3}"/>
          </ac:spMkLst>
        </pc:spChg>
        <pc:spChg chg="add mod ord">
          <ac:chgData name="Zhiliang Zhang" userId="ef0fa220b0a6cff4" providerId="LiveId" clId="{79828B79-3A07-4B28-A14C-B75E34AF371D}" dt="2023-11-15T16:27:22.240" v="1949" actId="404"/>
          <ac:spMkLst>
            <pc:docMk/>
            <pc:sldMk cId="19086677" sldId="281"/>
            <ac:spMk id="7" creationId="{44EDCA23-CCE2-9C7E-AA1F-CC2BE26AF1CC}"/>
          </ac:spMkLst>
        </pc:spChg>
        <pc:spChg chg="mod ord">
          <ac:chgData name="Zhiliang Zhang" userId="ef0fa220b0a6cff4" providerId="LiveId" clId="{79828B79-3A07-4B28-A14C-B75E34AF371D}" dt="2023-11-15T15:54:48.195" v="1143" actId="700"/>
          <ac:spMkLst>
            <pc:docMk/>
            <pc:sldMk cId="19086677" sldId="281"/>
            <ac:spMk id="8" creationId="{0DD1986A-9AF9-5C45-BE85-20D5AA267AE1}"/>
          </ac:spMkLst>
        </pc:spChg>
        <pc:spChg chg="mod ord">
          <ac:chgData name="Zhiliang Zhang" userId="ef0fa220b0a6cff4" providerId="LiveId" clId="{79828B79-3A07-4B28-A14C-B75E34AF371D}" dt="2023-11-15T15:54:48.195" v="1143" actId="700"/>
          <ac:spMkLst>
            <pc:docMk/>
            <pc:sldMk cId="19086677" sldId="281"/>
            <ac:spMk id="9" creationId="{6FD448B0-743E-0045-8131-69B4EEC58365}"/>
          </ac:spMkLst>
        </pc:spChg>
        <pc:spChg chg="add mod ord">
          <ac:chgData name="Zhiliang Zhang" userId="ef0fa220b0a6cff4" providerId="LiveId" clId="{79828B79-3A07-4B28-A14C-B75E34AF371D}" dt="2023-11-15T15:57:31.310" v="1183" actId="408"/>
          <ac:spMkLst>
            <pc:docMk/>
            <pc:sldMk cId="19086677" sldId="281"/>
            <ac:spMk id="10" creationId="{5288409F-E39E-56FB-817B-3559DCE0CE8B}"/>
          </ac:spMkLst>
        </pc:spChg>
        <pc:spChg chg="add mod">
          <ac:chgData name="Zhiliang Zhang" userId="ef0fa220b0a6cff4" providerId="LiveId" clId="{79828B79-3A07-4B28-A14C-B75E34AF371D}" dt="2023-11-15T16:27:19.464" v="1948" actId="404"/>
          <ac:spMkLst>
            <pc:docMk/>
            <pc:sldMk cId="19086677" sldId="281"/>
            <ac:spMk id="11" creationId="{A042AC48-E3DA-43D2-ACA8-88856D2C8859}"/>
          </ac:spMkLst>
        </pc:spChg>
        <pc:spChg chg="add mod">
          <ac:chgData name="Zhiliang Zhang" userId="ef0fa220b0a6cff4" providerId="LiveId" clId="{79828B79-3A07-4B28-A14C-B75E34AF371D}" dt="2023-11-15T16:01:17.404" v="1276"/>
          <ac:spMkLst>
            <pc:docMk/>
            <pc:sldMk cId="19086677" sldId="281"/>
            <ac:spMk id="12" creationId="{E55EDFCA-5042-090B-44E7-3853A52C5B3E}"/>
          </ac:spMkLst>
        </pc:spChg>
      </pc:sldChg>
      <pc:sldChg chg="modSp add mod">
        <pc:chgData name="Zhiliang Zhang" userId="ef0fa220b0a6cff4" providerId="LiveId" clId="{79828B79-3A07-4B28-A14C-B75E34AF371D}" dt="2023-11-15T17:19:20.582" v="2512" actId="20577"/>
        <pc:sldMkLst>
          <pc:docMk/>
          <pc:sldMk cId="3503010542" sldId="282"/>
        </pc:sldMkLst>
        <pc:spChg chg="mod">
          <ac:chgData name="Zhiliang Zhang" userId="ef0fa220b0a6cff4" providerId="LiveId" clId="{79828B79-3A07-4B28-A14C-B75E34AF371D}" dt="2023-11-15T17:19:20.582" v="2512" actId="20577"/>
          <ac:spMkLst>
            <pc:docMk/>
            <pc:sldMk cId="3503010542" sldId="282"/>
            <ac:spMk id="2" creationId="{19256B7E-1633-44AB-8584-82DF5B726834}"/>
          </ac:spMkLst>
        </pc:spChg>
      </pc:sldChg>
      <pc:sldChg chg="modSp add del mod">
        <pc:chgData name="Zhiliang Zhang" userId="ef0fa220b0a6cff4" providerId="LiveId" clId="{79828B79-3A07-4B28-A14C-B75E34AF371D}" dt="2023-11-15T15:58:59.683" v="1197" actId="47"/>
        <pc:sldMkLst>
          <pc:docMk/>
          <pc:sldMk cId="1974614419" sldId="283"/>
        </pc:sldMkLst>
        <pc:spChg chg="mod">
          <ac:chgData name="Zhiliang Zhang" userId="ef0fa220b0a6cff4" providerId="LiveId" clId="{79828B79-3A07-4B28-A14C-B75E34AF371D}" dt="2023-11-15T15:58:46.118" v="1196"/>
          <ac:spMkLst>
            <pc:docMk/>
            <pc:sldMk cId="1974614419" sldId="283"/>
            <ac:spMk id="2" creationId="{19256B7E-1633-44AB-8584-82DF5B726834}"/>
          </ac:spMkLst>
        </pc:spChg>
      </pc:sldChg>
      <pc:sldChg chg="modSp add mod">
        <pc:chgData name="Zhiliang Zhang" userId="ef0fa220b0a6cff4" providerId="LiveId" clId="{79828B79-3A07-4B28-A14C-B75E34AF371D}" dt="2023-11-15T17:19:43.683" v="2524" actId="20577"/>
        <pc:sldMkLst>
          <pc:docMk/>
          <pc:sldMk cId="3279044715" sldId="284"/>
        </pc:sldMkLst>
        <pc:spChg chg="mod">
          <ac:chgData name="Zhiliang Zhang" userId="ef0fa220b0a6cff4" providerId="LiveId" clId="{79828B79-3A07-4B28-A14C-B75E34AF371D}" dt="2023-11-15T17:19:43.683" v="2524" actId="20577"/>
          <ac:spMkLst>
            <pc:docMk/>
            <pc:sldMk cId="3279044715" sldId="284"/>
            <ac:spMk id="2" creationId="{19256B7E-1633-44AB-8584-82DF5B726834}"/>
          </ac:spMkLst>
        </pc:spChg>
      </pc:sldChg>
      <pc:sldChg chg="modSp add mod">
        <pc:chgData name="Zhiliang Zhang" userId="ef0fa220b0a6cff4" providerId="LiveId" clId="{79828B79-3A07-4B28-A14C-B75E34AF371D}" dt="2023-11-15T17:19:25.881" v="2518" actId="20577"/>
        <pc:sldMkLst>
          <pc:docMk/>
          <pc:sldMk cId="651806860" sldId="285"/>
        </pc:sldMkLst>
        <pc:spChg chg="mod">
          <ac:chgData name="Zhiliang Zhang" userId="ef0fa220b0a6cff4" providerId="LiveId" clId="{79828B79-3A07-4B28-A14C-B75E34AF371D}" dt="2023-11-15T17:19:25.881" v="2518" actId="20577"/>
          <ac:spMkLst>
            <pc:docMk/>
            <pc:sldMk cId="651806860" sldId="285"/>
            <ac:spMk id="2" creationId="{19256B7E-1633-44AB-8584-82DF5B726834}"/>
          </ac:spMkLst>
        </pc:spChg>
      </pc:sldChg>
      <pc:sldChg chg="addSp delSp modSp new mod ord modClrScheme chgLayout">
        <pc:chgData name="Zhiliang Zhang" userId="ef0fa220b0a6cff4" providerId="LiveId" clId="{79828B79-3A07-4B28-A14C-B75E34AF371D}" dt="2023-11-15T16:01:48.079" v="1283" actId="20577"/>
        <pc:sldMkLst>
          <pc:docMk/>
          <pc:sldMk cId="660138945" sldId="286"/>
        </pc:sldMkLst>
        <pc:spChg chg="del mod ord">
          <ac:chgData name="Zhiliang Zhang" userId="ef0fa220b0a6cff4" providerId="LiveId" clId="{79828B79-3A07-4B28-A14C-B75E34AF371D}" dt="2023-11-15T15:59:12.079" v="1201" actId="700"/>
          <ac:spMkLst>
            <pc:docMk/>
            <pc:sldMk cId="660138945" sldId="286"/>
            <ac:spMk id="2" creationId="{42A670FB-AB2C-6F75-497E-88EE4C1CA979}"/>
          </ac:spMkLst>
        </pc:spChg>
        <pc:spChg chg="del mod ord">
          <ac:chgData name="Zhiliang Zhang" userId="ef0fa220b0a6cff4" providerId="LiveId" clId="{79828B79-3A07-4B28-A14C-B75E34AF371D}" dt="2023-11-15T15:59:12.079" v="1201" actId="700"/>
          <ac:spMkLst>
            <pc:docMk/>
            <pc:sldMk cId="660138945" sldId="286"/>
            <ac:spMk id="3" creationId="{1AF1EE95-D84F-31FB-9551-434B59C47C6F}"/>
          </ac:spMkLst>
        </pc:spChg>
        <pc:spChg chg="add mod ord">
          <ac:chgData name="Zhiliang Zhang" userId="ef0fa220b0a6cff4" providerId="LiveId" clId="{79828B79-3A07-4B28-A14C-B75E34AF371D}" dt="2023-11-15T16:01:48.079" v="1283" actId="20577"/>
          <ac:spMkLst>
            <pc:docMk/>
            <pc:sldMk cId="660138945" sldId="286"/>
            <ac:spMk id="4" creationId="{F4B9AAF4-1DFB-7EFC-6F02-8E18C302CC8F}"/>
          </ac:spMkLst>
        </pc:spChg>
        <pc:spChg chg="add mod ord">
          <ac:chgData name="Zhiliang Zhang" userId="ef0fa220b0a6cff4" providerId="LiveId" clId="{79828B79-3A07-4B28-A14C-B75E34AF371D}" dt="2023-11-15T15:59:12.079" v="1201" actId="700"/>
          <ac:spMkLst>
            <pc:docMk/>
            <pc:sldMk cId="660138945" sldId="286"/>
            <ac:spMk id="5" creationId="{85E139F0-082B-29FD-E257-79AD7F4994E2}"/>
          </ac:spMkLst>
        </pc:spChg>
      </pc:sldChg>
      <pc:sldChg chg="addSp delSp modSp add mod">
        <pc:chgData name="Zhiliang Zhang" userId="ef0fa220b0a6cff4" providerId="LiveId" clId="{79828B79-3A07-4B28-A14C-B75E34AF371D}" dt="2023-11-15T17:17:41.668" v="2499"/>
        <pc:sldMkLst>
          <pc:docMk/>
          <pc:sldMk cId="3922108562" sldId="287"/>
        </pc:sldMkLst>
        <pc:spChg chg="mod">
          <ac:chgData name="Zhiliang Zhang" userId="ef0fa220b0a6cff4" providerId="LiveId" clId="{79828B79-3A07-4B28-A14C-B75E34AF371D}" dt="2023-11-15T17:17:41.668" v="2499"/>
          <ac:spMkLst>
            <pc:docMk/>
            <pc:sldMk cId="3922108562" sldId="287"/>
            <ac:spMk id="2" creationId="{19256B7E-1633-44AB-8584-82DF5B726834}"/>
          </ac:spMkLst>
        </pc:spChg>
        <pc:spChg chg="mod">
          <ac:chgData name="Zhiliang Zhang" userId="ef0fa220b0a6cff4" providerId="LiveId" clId="{79828B79-3A07-4B28-A14C-B75E34AF371D}" dt="2023-11-15T17:03:55.501" v="2291"/>
          <ac:spMkLst>
            <pc:docMk/>
            <pc:sldMk cId="3922108562" sldId="287"/>
            <ac:spMk id="3" creationId="{EFB90AB4-D228-4548-B072-726498212362}"/>
          </ac:spMkLst>
        </pc:spChg>
        <pc:spChg chg="del">
          <ac:chgData name="Zhiliang Zhang" userId="ef0fa220b0a6cff4" providerId="LiveId" clId="{79828B79-3A07-4B28-A14C-B75E34AF371D}" dt="2023-11-15T17:02:30.175" v="2280" actId="478"/>
          <ac:spMkLst>
            <pc:docMk/>
            <pc:sldMk cId="3922108562" sldId="287"/>
            <ac:spMk id="5" creationId="{BDB9D020-1E25-453D-83DF-1420ACD3968D}"/>
          </ac:spMkLst>
        </pc:spChg>
        <pc:spChg chg="del">
          <ac:chgData name="Zhiliang Zhang" userId="ef0fa220b0a6cff4" providerId="LiveId" clId="{79828B79-3A07-4B28-A14C-B75E34AF371D}" dt="2023-11-15T17:02:29.109" v="2279" actId="478"/>
          <ac:spMkLst>
            <pc:docMk/>
            <pc:sldMk cId="3922108562" sldId="287"/>
            <ac:spMk id="6" creationId="{F5018B6D-E395-49AD-92AD-AD69E3AB40C3}"/>
          </ac:spMkLst>
        </pc:spChg>
        <pc:spChg chg="add del mod">
          <ac:chgData name="Zhiliang Zhang" userId="ef0fa220b0a6cff4" providerId="LiveId" clId="{79828B79-3A07-4B28-A14C-B75E34AF371D}" dt="2023-11-15T17:02:31.710" v="2281" actId="478"/>
          <ac:spMkLst>
            <pc:docMk/>
            <pc:sldMk cId="3922108562" sldId="287"/>
            <ac:spMk id="12" creationId="{AB44DF14-D090-68C8-E769-67CAFBBDC062}"/>
          </ac:spMkLst>
        </pc:spChg>
        <pc:spChg chg="add del mod">
          <ac:chgData name="Zhiliang Zhang" userId="ef0fa220b0a6cff4" providerId="LiveId" clId="{79828B79-3A07-4B28-A14C-B75E34AF371D}" dt="2023-11-15T17:02:32.435" v="2282" actId="478"/>
          <ac:spMkLst>
            <pc:docMk/>
            <pc:sldMk cId="3922108562" sldId="287"/>
            <ac:spMk id="14" creationId="{1D7863D5-C009-30DE-860C-DDC865CCD94D}"/>
          </ac:spMkLst>
        </pc:spChg>
        <pc:picChg chg="add mod">
          <ac:chgData name="Zhiliang Zhang" userId="ef0fa220b0a6cff4" providerId="LiveId" clId="{79828B79-3A07-4B28-A14C-B75E34AF371D}" dt="2023-11-15T17:16:48.177" v="2482" actId="1076"/>
          <ac:picMkLst>
            <pc:docMk/>
            <pc:sldMk cId="3922108562" sldId="287"/>
            <ac:picMk id="7" creationId="{A36E76E2-DB03-9390-4F35-97FBC1F1E9C7}"/>
          </ac:picMkLst>
        </pc:picChg>
        <pc:picChg chg="add mod">
          <ac:chgData name="Zhiliang Zhang" userId="ef0fa220b0a6cff4" providerId="LiveId" clId="{79828B79-3A07-4B28-A14C-B75E34AF371D}" dt="2023-11-15T17:16:52.284" v="2485" actId="1076"/>
          <ac:picMkLst>
            <pc:docMk/>
            <pc:sldMk cId="3922108562" sldId="287"/>
            <ac:picMk id="16" creationId="{0894DEB8-8240-0935-965B-74A9F13D6E3F}"/>
          </ac:picMkLst>
        </pc:picChg>
      </pc:sldChg>
      <pc:sldChg chg="addSp delSp modSp add mod">
        <pc:chgData name="Zhiliang Zhang" userId="ef0fa220b0a6cff4" providerId="LiveId" clId="{79828B79-3A07-4B28-A14C-B75E34AF371D}" dt="2023-11-15T17:17:45.534" v="2501"/>
        <pc:sldMkLst>
          <pc:docMk/>
          <pc:sldMk cId="1553547908" sldId="288"/>
        </pc:sldMkLst>
        <pc:spChg chg="mod">
          <ac:chgData name="Zhiliang Zhang" userId="ef0fa220b0a6cff4" providerId="LiveId" clId="{79828B79-3A07-4B28-A14C-B75E34AF371D}" dt="2023-11-15T17:17:45.534" v="2501"/>
          <ac:spMkLst>
            <pc:docMk/>
            <pc:sldMk cId="1553547908" sldId="288"/>
            <ac:spMk id="2" creationId="{19256B7E-1633-44AB-8584-82DF5B726834}"/>
          </ac:spMkLst>
        </pc:spChg>
        <pc:spChg chg="del">
          <ac:chgData name="Zhiliang Zhang" userId="ef0fa220b0a6cff4" providerId="LiveId" clId="{79828B79-3A07-4B28-A14C-B75E34AF371D}" dt="2023-11-15T17:08:32.557" v="2329" actId="478"/>
          <ac:spMkLst>
            <pc:docMk/>
            <pc:sldMk cId="1553547908" sldId="288"/>
            <ac:spMk id="3" creationId="{EFB90AB4-D228-4548-B072-726498212362}"/>
          </ac:spMkLst>
        </pc:spChg>
        <pc:spChg chg="del">
          <ac:chgData name="Zhiliang Zhang" userId="ef0fa220b0a6cff4" providerId="LiveId" clId="{79828B79-3A07-4B28-A14C-B75E34AF371D}" dt="2023-11-15T17:08:31.678" v="2328" actId="478"/>
          <ac:spMkLst>
            <pc:docMk/>
            <pc:sldMk cId="1553547908" sldId="288"/>
            <ac:spMk id="10" creationId="{C1D813C5-A95D-BB99-B496-952802E52570}"/>
          </ac:spMkLst>
        </pc:spChg>
        <pc:spChg chg="add del mod">
          <ac:chgData name="Zhiliang Zhang" userId="ef0fa220b0a6cff4" providerId="LiveId" clId="{79828B79-3A07-4B28-A14C-B75E34AF371D}" dt="2023-11-15T17:08:42.281" v="2334"/>
          <ac:spMkLst>
            <pc:docMk/>
            <pc:sldMk cId="1553547908" sldId="288"/>
            <ac:spMk id="13" creationId="{1E8DA6BC-7945-4793-0B8B-7D8F82300DF0}"/>
          </ac:spMkLst>
        </pc:spChg>
        <pc:spChg chg="add mod">
          <ac:chgData name="Zhiliang Zhang" userId="ef0fa220b0a6cff4" providerId="LiveId" clId="{79828B79-3A07-4B28-A14C-B75E34AF371D}" dt="2023-11-15T17:16:05.918" v="2450" actId="20577"/>
          <ac:spMkLst>
            <pc:docMk/>
            <pc:sldMk cId="1553547908" sldId="288"/>
            <ac:spMk id="15" creationId="{C7546534-F519-6F4D-93AE-083CA6F66370}"/>
          </ac:spMkLst>
        </pc:spChg>
        <pc:spChg chg="add mod">
          <ac:chgData name="Zhiliang Zhang" userId="ef0fa220b0a6cff4" providerId="LiveId" clId="{79828B79-3A07-4B28-A14C-B75E34AF371D}" dt="2023-11-15T17:08:56.368" v="2338"/>
          <ac:spMkLst>
            <pc:docMk/>
            <pc:sldMk cId="1553547908" sldId="288"/>
            <ac:spMk id="17" creationId="{704E307D-8E36-01EC-E930-3EF840AB6994}"/>
          </ac:spMkLst>
        </pc:spChg>
        <pc:spChg chg="add mod">
          <ac:chgData name="Zhiliang Zhang" userId="ef0fa220b0a6cff4" providerId="LiveId" clId="{79828B79-3A07-4B28-A14C-B75E34AF371D}" dt="2023-11-15T17:16:14.578" v="2475" actId="20577"/>
          <ac:spMkLst>
            <pc:docMk/>
            <pc:sldMk cId="1553547908" sldId="288"/>
            <ac:spMk id="18" creationId="{D44772E0-8CA5-0072-930A-85354D617D2D}"/>
          </ac:spMkLst>
        </pc:spChg>
        <pc:spChg chg="add del mod">
          <ac:chgData name="Zhiliang Zhang" userId="ef0fa220b0a6cff4" providerId="LiveId" clId="{79828B79-3A07-4B28-A14C-B75E34AF371D}" dt="2023-11-15T17:15:42.495" v="2416" actId="478"/>
          <ac:spMkLst>
            <pc:docMk/>
            <pc:sldMk cId="1553547908" sldId="288"/>
            <ac:spMk id="20" creationId="{A1DEB503-75A1-CD3B-574E-60B388ECD394}"/>
          </ac:spMkLst>
        </pc:spChg>
        <pc:picChg chg="add del mod">
          <ac:chgData name="Zhiliang Zhang" userId="ef0fa220b0a6cff4" providerId="LiveId" clId="{79828B79-3A07-4B28-A14C-B75E34AF371D}" dt="2023-11-15T17:08:41.597" v="2333" actId="21"/>
          <ac:picMkLst>
            <pc:docMk/>
            <pc:sldMk cId="1553547908" sldId="288"/>
            <ac:picMk id="5" creationId="{5148A5BC-24B5-A258-F240-9132B03A30A0}"/>
          </ac:picMkLst>
        </pc:picChg>
        <pc:picChg chg="del mod">
          <ac:chgData name="Zhiliang Zhang" userId="ef0fa220b0a6cff4" providerId="LiveId" clId="{79828B79-3A07-4B28-A14C-B75E34AF371D}" dt="2023-11-15T17:07:55.228" v="2322" actId="478"/>
          <ac:picMkLst>
            <pc:docMk/>
            <pc:sldMk cId="1553547908" sldId="288"/>
            <ac:picMk id="7" creationId="{A36E76E2-DB03-9390-4F35-97FBC1F1E9C7}"/>
          </ac:picMkLst>
        </pc:picChg>
        <pc:picChg chg="add del mod">
          <ac:chgData name="Zhiliang Zhang" userId="ef0fa220b0a6cff4" providerId="LiveId" clId="{79828B79-3A07-4B28-A14C-B75E34AF371D}" dt="2023-11-15T17:15:55.445" v="2423" actId="1076"/>
          <ac:picMkLst>
            <pc:docMk/>
            <pc:sldMk cId="1553547908" sldId="288"/>
            <ac:picMk id="11" creationId="{CFD17FCC-F968-6884-0D2D-07B15EB3E4D1}"/>
          </ac:picMkLst>
        </pc:picChg>
        <pc:picChg chg="add del mod">
          <ac:chgData name="Zhiliang Zhang" userId="ef0fa220b0a6cff4" providerId="LiveId" clId="{79828B79-3A07-4B28-A14C-B75E34AF371D}" dt="2023-11-15T17:15:56.968" v="2424" actId="1076"/>
          <ac:picMkLst>
            <pc:docMk/>
            <pc:sldMk cId="1553547908" sldId="288"/>
            <ac:picMk id="16" creationId="{34B2406B-AF7A-50A7-EB02-4A6F843E12F9}"/>
          </ac:picMkLst>
        </pc:picChg>
        <pc:picChg chg="add del mod ord">
          <ac:chgData name="Zhiliang Zhang" userId="ef0fa220b0a6cff4" providerId="LiveId" clId="{79828B79-3A07-4B28-A14C-B75E34AF371D}" dt="2023-11-15T17:15:41.894" v="2414" actId="22"/>
          <ac:picMkLst>
            <pc:docMk/>
            <pc:sldMk cId="1553547908" sldId="288"/>
            <ac:picMk id="22" creationId="{66DA37E3-D9C1-CFE2-569B-D4F09B17D00B}"/>
          </ac:picMkLst>
        </pc:picChg>
      </pc:sldChg>
      <pc:sldChg chg="modSp add mod ord">
        <pc:chgData name="Zhiliang Zhang" userId="ef0fa220b0a6cff4" providerId="LiveId" clId="{79828B79-3A07-4B28-A14C-B75E34AF371D}" dt="2023-11-15T17:17:43.409" v="2500"/>
        <pc:sldMkLst>
          <pc:docMk/>
          <pc:sldMk cId="3910339455" sldId="289"/>
        </pc:sldMkLst>
        <pc:spChg chg="mod">
          <ac:chgData name="Zhiliang Zhang" userId="ef0fa220b0a6cff4" providerId="LiveId" clId="{79828B79-3A07-4B28-A14C-B75E34AF371D}" dt="2023-11-15T17:17:43.409" v="2500"/>
          <ac:spMkLst>
            <pc:docMk/>
            <pc:sldMk cId="3910339455" sldId="289"/>
            <ac:spMk id="2" creationId="{19256B7E-1633-44AB-8584-82DF5B726834}"/>
          </ac:spMkLst>
        </pc:spChg>
        <pc:spChg chg="mod">
          <ac:chgData name="Zhiliang Zhang" userId="ef0fa220b0a6cff4" providerId="LiveId" clId="{79828B79-3A07-4B28-A14C-B75E34AF371D}" dt="2023-11-15T17:10:59.182" v="2377" actId="113"/>
          <ac:spMkLst>
            <pc:docMk/>
            <pc:sldMk cId="3910339455" sldId="289"/>
            <ac:spMk id="10" creationId="{C1D813C5-A95D-BB99-B496-952802E52570}"/>
          </ac:spMkLst>
        </pc:spChg>
      </pc:sldChg>
      <pc:sldChg chg="modSp add mod ord">
        <pc:chgData name="Zhiliang Zhang" userId="ef0fa220b0a6cff4" providerId="LiveId" clId="{79828B79-3A07-4B28-A14C-B75E34AF371D}" dt="2023-11-15T17:18:00.677" v="2507" actId="20577"/>
        <pc:sldMkLst>
          <pc:docMk/>
          <pc:sldMk cId="1579529266" sldId="290"/>
        </pc:sldMkLst>
        <pc:spChg chg="mod">
          <ac:chgData name="Zhiliang Zhang" userId="ef0fa220b0a6cff4" providerId="LiveId" clId="{79828B79-3A07-4B28-A14C-B75E34AF371D}" dt="2023-11-15T17:18:00.677" v="2507" actId="20577"/>
          <ac:spMkLst>
            <pc:docMk/>
            <pc:sldMk cId="1579529266" sldId="290"/>
            <ac:spMk id="2" creationId="{19256B7E-1633-44AB-8584-82DF5B726834}"/>
          </ac:spMkLst>
        </pc:spChg>
      </pc:sldChg>
      <pc:sldChg chg="add del">
        <pc:chgData name="Zhiliang Zhang" userId="ef0fa220b0a6cff4" providerId="LiveId" clId="{79828B79-3A07-4B28-A14C-B75E34AF371D}" dt="2023-11-15T17:16:18.723" v="2476" actId="47"/>
        <pc:sldMkLst>
          <pc:docMk/>
          <pc:sldMk cId="3259602197" sldId="290"/>
        </pc:sldMkLst>
      </pc:sldChg>
    </pc:docChg>
  </pc:docChgLst>
  <pc:docChgLst>
    <pc:chgData name="Zhiliang Zhang" userId="ef0fa220b0a6cff4" providerId="LiveId" clId="{70528AF3-9FC9-4ED3-AEEB-918907EE0862}"/>
    <pc:docChg chg="undo custSel addSld delSld modSld sldOrd modSection">
      <pc:chgData name="Zhiliang Zhang" userId="ef0fa220b0a6cff4" providerId="LiveId" clId="{70528AF3-9FC9-4ED3-AEEB-918907EE0862}" dt="2023-11-29T17:07:07.205" v="976" actId="1076"/>
      <pc:docMkLst>
        <pc:docMk/>
      </pc:docMkLst>
      <pc:sldChg chg="addSp delSp modSp mod delAnim">
        <pc:chgData name="Zhiliang Zhang" userId="ef0fa220b0a6cff4" providerId="LiveId" clId="{70528AF3-9FC9-4ED3-AEEB-918907EE0862}" dt="2023-11-29T16:56:55.840" v="967" actId="478"/>
        <pc:sldMkLst>
          <pc:docMk/>
          <pc:sldMk cId="2259308896" sldId="256"/>
        </pc:sldMkLst>
        <pc:picChg chg="add del mod">
          <ac:chgData name="Zhiliang Zhang" userId="ef0fa220b0a6cff4" providerId="LiveId" clId="{70528AF3-9FC9-4ED3-AEEB-918907EE0862}" dt="2023-11-29T16:56:55.840" v="967" actId="478"/>
          <ac:picMkLst>
            <pc:docMk/>
            <pc:sldMk cId="2259308896" sldId="256"/>
            <ac:picMk id="7" creationId="{B38D6935-395A-1019-3652-CCDBCB9E68FF}"/>
          </ac:picMkLst>
        </pc:picChg>
      </pc:sldChg>
      <pc:sldChg chg="ord">
        <pc:chgData name="Zhiliang Zhang" userId="ef0fa220b0a6cff4" providerId="LiveId" clId="{70528AF3-9FC9-4ED3-AEEB-918907EE0862}" dt="2023-11-29T16:53:53.442" v="965"/>
        <pc:sldMkLst>
          <pc:docMk/>
          <pc:sldMk cId="2721508595" sldId="266"/>
        </pc:sldMkLst>
      </pc:sldChg>
      <pc:sldChg chg="addSp delSp modSp mod">
        <pc:chgData name="Zhiliang Zhang" userId="ef0fa220b0a6cff4" providerId="LiveId" clId="{70528AF3-9FC9-4ED3-AEEB-918907EE0862}" dt="2023-11-29T17:06:59.542" v="973" actId="21"/>
        <pc:sldMkLst>
          <pc:docMk/>
          <pc:sldMk cId="1580666217" sldId="278"/>
        </pc:sldMkLst>
        <pc:picChg chg="add del mod">
          <ac:chgData name="Zhiliang Zhang" userId="ef0fa220b0a6cff4" providerId="LiveId" clId="{70528AF3-9FC9-4ED3-AEEB-918907EE0862}" dt="2023-11-29T17:06:59.542" v="973" actId="21"/>
          <ac:picMkLst>
            <pc:docMk/>
            <pc:sldMk cId="1580666217" sldId="278"/>
            <ac:picMk id="5" creationId="{9488A78C-4A27-916B-19C0-990F0861C3EC}"/>
          </ac:picMkLst>
        </pc:picChg>
      </pc:sldChg>
      <pc:sldChg chg="addSp modSp mod">
        <pc:chgData name="Zhiliang Zhang" userId="ef0fa220b0a6cff4" providerId="LiveId" clId="{70528AF3-9FC9-4ED3-AEEB-918907EE0862}" dt="2023-11-29T17:07:07.205" v="976" actId="1076"/>
        <pc:sldMkLst>
          <pc:docMk/>
          <pc:sldMk cId="2633413254" sldId="280"/>
        </pc:sldMkLst>
        <pc:spChg chg="mod">
          <ac:chgData name="Zhiliang Zhang" userId="ef0fa220b0a6cff4" providerId="LiveId" clId="{70528AF3-9FC9-4ED3-AEEB-918907EE0862}" dt="2023-11-28T14:47:58.491" v="6" actId="20577"/>
          <ac:spMkLst>
            <pc:docMk/>
            <pc:sldMk cId="2633413254" sldId="280"/>
            <ac:spMk id="4" creationId="{950677C9-3E42-427F-93B8-526692906471}"/>
          </ac:spMkLst>
        </pc:spChg>
        <pc:picChg chg="add mod">
          <ac:chgData name="Zhiliang Zhang" userId="ef0fa220b0a6cff4" providerId="LiveId" clId="{70528AF3-9FC9-4ED3-AEEB-918907EE0862}" dt="2023-11-29T17:07:07.205" v="976" actId="1076"/>
          <ac:picMkLst>
            <pc:docMk/>
            <pc:sldMk cId="2633413254" sldId="280"/>
            <ac:picMk id="5" creationId="{8D25B71B-0662-9312-D225-E2ECCB490A88}"/>
          </ac:picMkLst>
        </pc:picChg>
      </pc:sldChg>
      <pc:sldChg chg="addSp delSp modSp mod">
        <pc:chgData name="Zhiliang Zhang" userId="ef0fa220b0a6cff4" providerId="LiveId" clId="{70528AF3-9FC9-4ED3-AEEB-918907EE0862}" dt="2023-11-29T15:09:34.521" v="278" actId="20577"/>
        <pc:sldMkLst>
          <pc:docMk/>
          <pc:sldMk cId="3279044715" sldId="284"/>
        </pc:sldMkLst>
        <pc:spChg chg="mod">
          <ac:chgData name="Zhiliang Zhang" userId="ef0fa220b0a6cff4" providerId="LiveId" clId="{70528AF3-9FC9-4ED3-AEEB-918907EE0862}" dt="2023-11-29T15:09:34.521" v="278" actId="20577"/>
          <ac:spMkLst>
            <pc:docMk/>
            <pc:sldMk cId="3279044715" sldId="284"/>
            <ac:spMk id="4" creationId="{950677C9-3E42-427F-93B8-526692906471}"/>
          </ac:spMkLst>
        </pc:spChg>
        <pc:spChg chg="add del mod">
          <ac:chgData name="Zhiliang Zhang" userId="ef0fa220b0a6cff4" providerId="LiveId" clId="{70528AF3-9FC9-4ED3-AEEB-918907EE0862}" dt="2023-11-29T14:49:15.977" v="249" actId="20577"/>
          <ac:spMkLst>
            <pc:docMk/>
            <pc:sldMk cId="3279044715" sldId="284"/>
            <ac:spMk id="5" creationId="{BDB9D020-1E25-453D-83DF-1420ACD3968D}"/>
          </ac:spMkLst>
        </pc:spChg>
        <pc:picChg chg="add del mod ord">
          <ac:chgData name="Zhiliang Zhang" userId="ef0fa220b0a6cff4" providerId="LiveId" clId="{70528AF3-9FC9-4ED3-AEEB-918907EE0862}" dt="2023-11-29T14:48:36.525" v="214" actId="22"/>
          <ac:picMkLst>
            <pc:docMk/>
            <pc:sldMk cId="3279044715" sldId="284"/>
            <ac:picMk id="10" creationId="{E6F27CBD-9209-518E-C0A6-90BD2A9499E3}"/>
          </ac:picMkLst>
        </pc:picChg>
        <pc:picChg chg="add mod">
          <ac:chgData name="Zhiliang Zhang" userId="ef0fa220b0a6cff4" providerId="LiveId" clId="{70528AF3-9FC9-4ED3-AEEB-918907EE0862}" dt="2023-11-29T14:48:41.150" v="218" actId="1076"/>
          <ac:picMkLst>
            <pc:docMk/>
            <pc:sldMk cId="3279044715" sldId="284"/>
            <ac:picMk id="12" creationId="{31E84C0C-CC45-61C6-027F-7C3C27CC26A8}"/>
          </ac:picMkLst>
        </pc:picChg>
        <pc:picChg chg="add mod">
          <ac:chgData name="Zhiliang Zhang" userId="ef0fa220b0a6cff4" providerId="LiveId" clId="{70528AF3-9FC9-4ED3-AEEB-918907EE0862}" dt="2023-11-29T14:49:41.676" v="261" actId="1076"/>
          <ac:picMkLst>
            <pc:docMk/>
            <pc:sldMk cId="3279044715" sldId="284"/>
            <ac:picMk id="14" creationId="{57E82347-F96C-A50B-94B0-5E805F4DE759}"/>
          </ac:picMkLst>
        </pc:picChg>
      </pc:sldChg>
      <pc:sldChg chg="modSp mod">
        <pc:chgData name="Zhiliang Zhang" userId="ef0fa220b0a6cff4" providerId="LiveId" clId="{70528AF3-9FC9-4ED3-AEEB-918907EE0862}" dt="2023-11-29T16:49:36.601" v="961" actId="20577"/>
        <pc:sldMkLst>
          <pc:docMk/>
          <pc:sldMk cId="660138945" sldId="286"/>
        </pc:sldMkLst>
        <pc:spChg chg="mod">
          <ac:chgData name="Zhiliang Zhang" userId="ef0fa220b0a6cff4" providerId="LiveId" clId="{70528AF3-9FC9-4ED3-AEEB-918907EE0862}" dt="2023-11-29T16:49:36.601" v="961" actId="20577"/>
          <ac:spMkLst>
            <pc:docMk/>
            <pc:sldMk cId="660138945" sldId="286"/>
            <ac:spMk id="5" creationId="{85E139F0-082B-29FD-E257-79AD7F4994E2}"/>
          </ac:spMkLst>
        </pc:spChg>
      </pc:sldChg>
      <pc:sldChg chg="modSp mod">
        <pc:chgData name="Zhiliang Zhang" userId="ef0fa220b0a6cff4" providerId="LiveId" clId="{70528AF3-9FC9-4ED3-AEEB-918907EE0862}" dt="2023-11-29T13:25:48.358" v="12" actId="1076"/>
        <pc:sldMkLst>
          <pc:docMk/>
          <pc:sldMk cId="3922108562" sldId="287"/>
        </pc:sldMkLst>
        <pc:picChg chg="mod">
          <ac:chgData name="Zhiliang Zhang" userId="ef0fa220b0a6cff4" providerId="LiveId" clId="{70528AF3-9FC9-4ED3-AEEB-918907EE0862}" dt="2023-11-29T13:25:46.375" v="11" actId="1076"/>
          <ac:picMkLst>
            <pc:docMk/>
            <pc:sldMk cId="3922108562" sldId="287"/>
            <ac:picMk id="7" creationId="{A36E76E2-DB03-9390-4F35-97FBC1F1E9C7}"/>
          </ac:picMkLst>
        </pc:picChg>
        <pc:picChg chg="mod">
          <ac:chgData name="Zhiliang Zhang" userId="ef0fa220b0a6cff4" providerId="LiveId" clId="{70528AF3-9FC9-4ED3-AEEB-918907EE0862}" dt="2023-11-29T13:25:48.358" v="12" actId="1076"/>
          <ac:picMkLst>
            <pc:docMk/>
            <pc:sldMk cId="3922108562" sldId="287"/>
            <ac:picMk id="16" creationId="{0894DEB8-8240-0935-965B-74A9F13D6E3F}"/>
          </ac:picMkLst>
        </pc:picChg>
      </pc:sldChg>
      <pc:sldChg chg="modSp mod">
        <pc:chgData name="Zhiliang Zhang" userId="ef0fa220b0a6cff4" providerId="LiveId" clId="{70528AF3-9FC9-4ED3-AEEB-918907EE0862}" dt="2023-11-29T13:16:07.276" v="7"/>
        <pc:sldMkLst>
          <pc:docMk/>
          <pc:sldMk cId="3910339455" sldId="289"/>
        </pc:sldMkLst>
        <pc:spChg chg="mod">
          <ac:chgData name="Zhiliang Zhang" userId="ef0fa220b0a6cff4" providerId="LiveId" clId="{70528AF3-9FC9-4ED3-AEEB-918907EE0862}" dt="2023-11-29T13:16:07.276" v="7"/>
          <ac:spMkLst>
            <pc:docMk/>
            <pc:sldMk cId="3910339455" sldId="289"/>
            <ac:spMk id="5" creationId="{BDB9D020-1E25-453D-83DF-1420ACD3968D}"/>
          </ac:spMkLst>
        </pc:spChg>
      </pc:sldChg>
      <pc:sldChg chg="modSp mod">
        <pc:chgData name="Zhiliang Zhang" userId="ef0fa220b0a6cff4" providerId="LiveId" clId="{70528AF3-9FC9-4ED3-AEEB-918907EE0862}" dt="2023-11-29T13:48:22.965" v="25" actId="20577"/>
        <pc:sldMkLst>
          <pc:docMk/>
          <pc:sldMk cId="1579529266" sldId="290"/>
        </pc:sldMkLst>
        <pc:spChg chg="mod">
          <ac:chgData name="Zhiliang Zhang" userId="ef0fa220b0a6cff4" providerId="LiveId" clId="{70528AF3-9FC9-4ED3-AEEB-918907EE0862}" dt="2023-11-29T13:48:22.965" v="25" actId="20577"/>
          <ac:spMkLst>
            <pc:docMk/>
            <pc:sldMk cId="1579529266" sldId="290"/>
            <ac:spMk id="5" creationId="{BDB9D020-1E25-453D-83DF-1420ACD3968D}"/>
          </ac:spMkLst>
        </pc:spChg>
        <pc:spChg chg="mod">
          <ac:chgData name="Zhiliang Zhang" userId="ef0fa220b0a6cff4" providerId="LiveId" clId="{70528AF3-9FC9-4ED3-AEEB-918907EE0862}" dt="2023-11-29T13:46:51.426" v="22" actId="20577"/>
          <ac:spMkLst>
            <pc:docMk/>
            <pc:sldMk cId="1579529266" sldId="290"/>
            <ac:spMk id="10" creationId="{C1D813C5-A95D-BB99-B496-952802E52570}"/>
          </ac:spMkLst>
        </pc:spChg>
      </pc:sldChg>
      <pc:sldChg chg="addSp delSp modSp mod">
        <pc:chgData name="Zhiliang Zhang" userId="ef0fa220b0a6cff4" providerId="LiveId" clId="{70528AF3-9FC9-4ED3-AEEB-918907EE0862}" dt="2023-11-29T16:26:25.560" v="708" actId="1076"/>
        <pc:sldMkLst>
          <pc:docMk/>
          <pc:sldMk cId="1534713785" sldId="292"/>
        </pc:sldMkLst>
        <pc:spChg chg="mod">
          <ac:chgData name="Zhiliang Zhang" userId="ef0fa220b0a6cff4" providerId="LiveId" clId="{70528AF3-9FC9-4ED3-AEEB-918907EE0862}" dt="2023-11-29T16:26:07.456" v="701" actId="20577"/>
          <ac:spMkLst>
            <pc:docMk/>
            <pc:sldMk cId="1534713785" sldId="292"/>
            <ac:spMk id="3" creationId="{EFB90AB4-D228-4548-B072-726498212362}"/>
          </ac:spMkLst>
        </pc:spChg>
        <pc:spChg chg="mod">
          <ac:chgData name="Zhiliang Zhang" userId="ef0fa220b0a6cff4" providerId="LiveId" clId="{70528AF3-9FC9-4ED3-AEEB-918907EE0862}" dt="2023-11-29T16:25:47.665" v="688"/>
          <ac:spMkLst>
            <pc:docMk/>
            <pc:sldMk cId="1534713785" sldId="292"/>
            <ac:spMk id="4" creationId="{950677C9-3E42-427F-93B8-526692906471}"/>
          </ac:spMkLst>
        </pc:spChg>
        <pc:spChg chg="mod">
          <ac:chgData name="Zhiliang Zhang" userId="ef0fa220b0a6cff4" providerId="LiveId" clId="{70528AF3-9FC9-4ED3-AEEB-918907EE0862}" dt="2023-11-29T16:25:56.098" v="689"/>
          <ac:spMkLst>
            <pc:docMk/>
            <pc:sldMk cId="1534713785" sldId="292"/>
            <ac:spMk id="5" creationId="{BDB9D020-1E25-453D-83DF-1420ACD3968D}"/>
          </ac:spMkLst>
        </pc:spChg>
        <pc:spChg chg="mod">
          <ac:chgData name="Zhiliang Zhang" userId="ef0fa220b0a6cff4" providerId="LiveId" clId="{70528AF3-9FC9-4ED3-AEEB-918907EE0862}" dt="2023-11-29T16:26:04.120" v="695" actId="20577"/>
          <ac:spMkLst>
            <pc:docMk/>
            <pc:sldMk cId="1534713785" sldId="292"/>
            <ac:spMk id="6" creationId="{F5018B6D-E395-49AD-92AD-AD69E3AB40C3}"/>
          </ac:spMkLst>
        </pc:spChg>
        <pc:picChg chg="del mod">
          <ac:chgData name="Zhiliang Zhang" userId="ef0fa220b0a6cff4" providerId="LiveId" clId="{70528AF3-9FC9-4ED3-AEEB-918907EE0862}" dt="2023-11-29T16:26:12.113" v="702" actId="478"/>
          <ac:picMkLst>
            <pc:docMk/>
            <pc:sldMk cId="1534713785" sldId="292"/>
            <ac:picMk id="10" creationId="{EAAAA428-6305-2146-F1E8-07A5E10BFBC0}"/>
          </ac:picMkLst>
        </pc:picChg>
        <pc:picChg chg="add mod">
          <ac:chgData name="Zhiliang Zhang" userId="ef0fa220b0a6cff4" providerId="LiveId" clId="{70528AF3-9FC9-4ED3-AEEB-918907EE0862}" dt="2023-11-29T16:26:25.560" v="708" actId="1076"/>
          <ac:picMkLst>
            <pc:docMk/>
            <pc:sldMk cId="1534713785" sldId="292"/>
            <ac:picMk id="11" creationId="{927EF06A-05C4-AC45-26F5-E9369360F9C5}"/>
          </ac:picMkLst>
        </pc:picChg>
      </pc:sldChg>
      <pc:sldChg chg="del">
        <pc:chgData name="Zhiliang Zhang" userId="ef0fa220b0a6cff4" providerId="LiveId" clId="{70528AF3-9FC9-4ED3-AEEB-918907EE0862}" dt="2023-11-29T16:38:33.540" v="709" actId="47"/>
        <pc:sldMkLst>
          <pc:docMk/>
          <pc:sldMk cId="2327628172" sldId="294"/>
        </pc:sldMkLst>
      </pc:sldChg>
      <pc:sldChg chg="add del ord">
        <pc:chgData name="Zhiliang Zhang" userId="ef0fa220b0a6cff4" providerId="LiveId" clId="{70528AF3-9FC9-4ED3-AEEB-918907EE0862}" dt="2023-11-29T13:53:25.546" v="59" actId="47"/>
        <pc:sldMkLst>
          <pc:docMk/>
          <pc:sldMk cId="3127684319" sldId="296"/>
        </pc:sldMkLst>
      </pc:sldChg>
      <pc:sldChg chg="addSp delSp modSp add mod">
        <pc:chgData name="Zhiliang Zhang" userId="ef0fa220b0a6cff4" providerId="LiveId" clId="{70528AF3-9FC9-4ED3-AEEB-918907EE0862}" dt="2023-11-29T13:53:21.762" v="58" actId="20577"/>
        <pc:sldMkLst>
          <pc:docMk/>
          <pc:sldMk cId="3527785029" sldId="297"/>
        </pc:sldMkLst>
        <pc:spChg chg="mod">
          <ac:chgData name="Zhiliang Zhang" userId="ef0fa220b0a6cff4" providerId="LiveId" clId="{70528AF3-9FC9-4ED3-AEEB-918907EE0862}" dt="2023-11-29T13:52:57.790" v="31" actId="1076"/>
          <ac:spMkLst>
            <pc:docMk/>
            <pc:sldMk cId="3527785029" sldId="297"/>
            <ac:spMk id="2" creationId="{19256B7E-1633-44AB-8584-82DF5B726834}"/>
          </ac:spMkLst>
        </pc:spChg>
        <pc:spChg chg="del">
          <ac:chgData name="Zhiliang Zhang" userId="ef0fa220b0a6cff4" providerId="LiveId" clId="{70528AF3-9FC9-4ED3-AEEB-918907EE0862}" dt="2023-11-29T13:53:04.668" v="34" actId="478"/>
          <ac:spMkLst>
            <pc:docMk/>
            <pc:sldMk cId="3527785029" sldId="297"/>
            <ac:spMk id="5" creationId="{BDB9D020-1E25-453D-83DF-1420ACD3968D}"/>
          </ac:spMkLst>
        </pc:spChg>
        <pc:spChg chg="del">
          <ac:chgData name="Zhiliang Zhang" userId="ef0fa220b0a6cff4" providerId="LiveId" clId="{70528AF3-9FC9-4ED3-AEEB-918907EE0862}" dt="2023-11-29T13:53:00.325" v="32" actId="478"/>
          <ac:spMkLst>
            <pc:docMk/>
            <pc:sldMk cId="3527785029" sldId="297"/>
            <ac:spMk id="6" creationId="{F5018B6D-E395-49AD-92AD-AD69E3AB40C3}"/>
          </ac:spMkLst>
        </pc:spChg>
        <pc:spChg chg="add mod">
          <ac:chgData name="Zhiliang Zhang" userId="ef0fa220b0a6cff4" providerId="LiveId" clId="{70528AF3-9FC9-4ED3-AEEB-918907EE0862}" dt="2023-11-29T13:53:21.762" v="58" actId="20577"/>
          <ac:spMkLst>
            <pc:docMk/>
            <pc:sldMk cId="3527785029" sldId="297"/>
            <ac:spMk id="7" creationId="{99CDBFAE-46F6-B98C-0E69-F2F95C44E456}"/>
          </ac:spMkLst>
        </pc:spChg>
        <pc:spChg chg="add mod">
          <ac:chgData name="Zhiliang Zhang" userId="ef0fa220b0a6cff4" providerId="LiveId" clId="{70528AF3-9FC9-4ED3-AEEB-918907EE0862}" dt="2023-11-29T13:53:04.668" v="34" actId="478"/>
          <ac:spMkLst>
            <pc:docMk/>
            <pc:sldMk cId="3527785029" sldId="297"/>
            <ac:spMk id="13" creationId="{ADFF1F57-7366-4DF5-D5BD-620F00A3A6F3}"/>
          </ac:spMkLst>
        </pc:spChg>
        <pc:picChg chg="add mod">
          <ac:chgData name="Zhiliang Zhang" userId="ef0fa220b0a6cff4" providerId="LiveId" clId="{70528AF3-9FC9-4ED3-AEEB-918907EE0862}" dt="2023-11-29T13:53:09.479" v="35" actId="1076"/>
          <ac:picMkLst>
            <pc:docMk/>
            <pc:sldMk cId="3527785029" sldId="297"/>
            <ac:picMk id="11" creationId="{03B0E8E3-6508-D38C-CC64-99515DF51F02}"/>
          </ac:picMkLst>
        </pc:picChg>
      </pc:sldChg>
      <pc:sldChg chg="addSp delSp modSp add del mod">
        <pc:chgData name="Zhiliang Zhang" userId="ef0fa220b0a6cff4" providerId="LiveId" clId="{70528AF3-9FC9-4ED3-AEEB-918907EE0862}" dt="2023-11-29T15:46:20.838" v="328" actId="47"/>
        <pc:sldMkLst>
          <pc:docMk/>
          <pc:sldMk cId="2496858933" sldId="298"/>
        </pc:sldMkLst>
        <pc:spChg chg="mod">
          <ac:chgData name="Zhiliang Zhang" userId="ef0fa220b0a6cff4" providerId="LiveId" clId="{70528AF3-9FC9-4ED3-AEEB-918907EE0862}" dt="2023-11-29T15:46:16.837" v="326" actId="21"/>
          <ac:spMkLst>
            <pc:docMk/>
            <pc:sldMk cId="2496858933" sldId="298"/>
            <ac:spMk id="4" creationId="{950677C9-3E42-427F-93B8-526692906471}"/>
          </ac:spMkLst>
        </pc:spChg>
        <pc:spChg chg="mod">
          <ac:chgData name="Zhiliang Zhang" userId="ef0fa220b0a6cff4" providerId="LiveId" clId="{70528AF3-9FC9-4ED3-AEEB-918907EE0862}" dt="2023-11-29T15:45:58.708" v="320" actId="120"/>
          <ac:spMkLst>
            <pc:docMk/>
            <pc:sldMk cId="2496858933" sldId="298"/>
            <ac:spMk id="5" creationId="{BDB9D020-1E25-453D-83DF-1420ACD3968D}"/>
          </ac:spMkLst>
        </pc:spChg>
        <pc:picChg chg="add mod">
          <ac:chgData name="Zhiliang Zhang" userId="ef0fa220b0a6cff4" providerId="LiveId" clId="{70528AF3-9FC9-4ED3-AEEB-918907EE0862}" dt="2023-11-29T15:45:56.297" v="318" actId="1076"/>
          <ac:picMkLst>
            <pc:docMk/>
            <pc:sldMk cId="2496858933" sldId="298"/>
            <ac:picMk id="7" creationId="{D8587186-B5E1-719B-E95A-1E9EB4AFD101}"/>
          </ac:picMkLst>
        </pc:picChg>
        <pc:picChg chg="add mod">
          <ac:chgData name="Zhiliang Zhang" userId="ef0fa220b0a6cff4" providerId="LiveId" clId="{70528AF3-9FC9-4ED3-AEEB-918907EE0862}" dt="2023-11-29T15:45:50.791" v="316" actId="1076"/>
          <ac:picMkLst>
            <pc:docMk/>
            <pc:sldMk cId="2496858933" sldId="298"/>
            <ac:picMk id="11" creationId="{FCB4103E-1660-3B01-266E-5944068CA313}"/>
          </ac:picMkLst>
        </pc:picChg>
        <pc:picChg chg="del">
          <ac:chgData name="Zhiliang Zhang" userId="ef0fa220b0a6cff4" providerId="LiveId" clId="{70528AF3-9FC9-4ED3-AEEB-918907EE0862}" dt="2023-11-29T15:36:06.111" v="301" actId="478"/>
          <ac:picMkLst>
            <pc:docMk/>
            <pc:sldMk cId="2496858933" sldId="298"/>
            <ac:picMk id="12" creationId="{31E84C0C-CC45-61C6-027F-7C3C27CC26A8}"/>
          </ac:picMkLst>
        </pc:picChg>
        <pc:picChg chg="del">
          <ac:chgData name="Zhiliang Zhang" userId="ef0fa220b0a6cff4" providerId="LiveId" clId="{70528AF3-9FC9-4ED3-AEEB-918907EE0862}" dt="2023-11-29T15:36:06.733" v="302" actId="478"/>
          <ac:picMkLst>
            <pc:docMk/>
            <pc:sldMk cId="2496858933" sldId="298"/>
            <ac:picMk id="14" creationId="{57E82347-F96C-A50B-94B0-5E805F4DE759}"/>
          </ac:picMkLst>
        </pc:picChg>
      </pc:sldChg>
      <pc:sldChg chg="add del">
        <pc:chgData name="Zhiliang Zhang" userId="ef0fa220b0a6cff4" providerId="LiveId" clId="{70528AF3-9FC9-4ED3-AEEB-918907EE0862}" dt="2023-11-29T13:56:51.186" v="61" actId="47"/>
        <pc:sldMkLst>
          <pc:docMk/>
          <pc:sldMk cId="3838261203" sldId="298"/>
        </pc:sldMkLst>
      </pc:sldChg>
      <pc:sldChg chg="add del">
        <pc:chgData name="Zhiliang Zhang" userId="ef0fa220b0a6cff4" providerId="LiveId" clId="{70528AF3-9FC9-4ED3-AEEB-918907EE0862}" dt="2023-11-29T15:30:43.082" v="297"/>
        <pc:sldMkLst>
          <pc:docMk/>
          <pc:sldMk cId="1060056447" sldId="299"/>
        </pc:sldMkLst>
      </pc:sldChg>
      <pc:sldChg chg="add del">
        <pc:chgData name="Zhiliang Zhang" userId="ef0fa220b0a6cff4" providerId="LiveId" clId="{70528AF3-9FC9-4ED3-AEEB-918907EE0862}" dt="2023-11-29T15:30:29.464" v="295"/>
        <pc:sldMkLst>
          <pc:docMk/>
          <pc:sldMk cId="1516866858" sldId="299"/>
        </pc:sldMkLst>
      </pc:sldChg>
      <pc:sldChg chg="addSp delSp modSp add mod">
        <pc:chgData name="Zhiliang Zhang" userId="ef0fa220b0a6cff4" providerId="LiveId" clId="{70528AF3-9FC9-4ED3-AEEB-918907EE0862}" dt="2023-11-29T15:47:57.411" v="486" actId="1076"/>
        <pc:sldMkLst>
          <pc:docMk/>
          <pc:sldMk cId="3273136746" sldId="299"/>
        </pc:sldMkLst>
        <pc:spChg chg="mod">
          <ac:chgData name="Zhiliang Zhang" userId="ef0fa220b0a6cff4" providerId="LiveId" clId="{70528AF3-9FC9-4ED3-AEEB-918907EE0862}" dt="2023-11-29T15:46:18.828" v="327"/>
          <ac:spMkLst>
            <pc:docMk/>
            <pc:sldMk cId="3273136746" sldId="299"/>
            <ac:spMk id="4" creationId="{950677C9-3E42-427F-93B8-526692906471}"/>
          </ac:spMkLst>
        </pc:spChg>
        <pc:spChg chg="mod">
          <ac:chgData name="Zhiliang Zhang" userId="ef0fa220b0a6cff4" providerId="LiveId" clId="{70528AF3-9FC9-4ED3-AEEB-918907EE0862}" dt="2023-11-29T15:47:42.465" v="484" actId="20577"/>
          <ac:spMkLst>
            <pc:docMk/>
            <pc:sldMk cId="3273136746" sldId="299"/>
            <ac:spMk id="5" creationId="{BDB9D020-1E25-453D-83DF-1420ACD3968D}"/>
          </ac:spMkLst>
        </pc:spChg>
        <pc:picChg chg="add mod">
          <ac:chgData name="Zhiliang Zhang" userId="ef0fa220b0a6cff4" providerId="LiveId" clId="{70528AF3-9FC9-4ED3-AEEB-918907EE0862}" dt="2023-11-29T15:47:24.055" v="467" actId="1076"/>
          <ac:picMkLst>
            <pc:docMk/>
            <pc:sldMk cId="3273136746" sldId="299"/>
            <ac:picMk id="7" creationId="{2F459980-010C-3A6E-4697-4DD65F2D721E}"/>
          </ac:picMkLst>
        </pc:picChg>
        <pc:picChg chg="add mod">
          <ac:chgData name="Zhiliang Zhang" userId="ef0fa220b0a6cff4" providerId="LiveId" clId="{70528AF3-9FC9-4ED3-AEEB-918907EE0862}" dt="2023-11-29T15:47:22.339" v="466" actId="1076"/>
          <ac:picMkLst>
            <pc:docMk/>
            <pc:sldMk cId="3273136746" sldId="299"/>
            <ac:picMk id="11" creationId="{66FD1F43-8A32-C8D2-2051-5A63F2A477B2}"/>
          </ac:picMkLst>
        </pc:picChg>
        <pc:picChg chg="del">
          <ac:chgData name="Zhiliang Zhang" userId="ef0fa220b0a6cff4" providerId="LiveId" clId="{70528AF3-9FC9-4ED3-AEEB-918907EE0862}" dt="2023-11-29T15:46:09.121" v="322" actId="478"/>
          <ac:picMkLst>
            <pc:docMk/>
            <pc:sldMk cId="3273136746" sldId="299"/>
            <ac:picMk id="12" creationId="{31E84C0C-CC45-61C6-027F-7C3C27CC26A8}"/>
          </ac:picMkLst>
        </pc:picChg>
        <pc:picChg chg="mod">
          <ac:chgData name="Zhiliang Zhang" userId="ef0fa220b0a6cff4" providerId="LiveId" clId="{70528AF3-9FC9-4ED3-AEEB-918907EE0862}" dt="2023-11-29T15:46:11.716" v="323" actId="1076"/>
          <ac:picMkLst>
            <pc:docMk/>
            <pc:sldMk cId="3273136746" sldId="299"/>
            <ac:picMk id="14" creationId="{57E82347-F96C-A50B-94B0-5E805F4DE759}"/>
          </ac:picMkLst>
        </pc:picChg>
        <pc:picChg chg="add mod">
          <ac:chgData name="Zhiliang Zhang" userId="ef0fa220b0a6cff4" providerId="LiveId" clId="{70528AF3-9FC9-4ED3-AEEB-918907EE0862}" dt="2023-11-29T15:47:57.411" v="486" actId="1076"/>
          <ac:picMkLst>
            <pc:docMk/>
            <pc:sldMk cId="3273136746" sldId="299"/>
            <ac:picMk id="15" creationId="{A8B33D4F-93B2-28F7-FA09-8B9C1B58632B}"/>
          </ac:picMkLst>
        </pc:picChg>
      </pc:sldChg>
      <pc:sldChg chg="delSp modSp add mod">
        <pc:chgData name="Zhiliang Zhang" userId="ef0fa220b0a6cff4" providerId="LiveId" clId="{70528AF3-9FC9-4ED3-AEEB-918907EE0862}" dt="2023-11-29T15:56:42.027" v="686" actId="20577"/>
        <pc:sldMkLst>
          <pc:docMk/>
          <pc:sldMk cId="2515826101" sldId="300"/>
        </pc:sldMkLst>
        <pc:spChg chg="mod">
          <ac:chgData name="Zhiliang Zhang" userId="ef0fa220b0a6cff4" providerId="LiveId" clId="{70528AF3-9FC9-4ED3-AEEB-918907EE0862}" dt="2023-11-29T15:53:08.871" v="499" actId="20577"/>
          <ac:spMkLst>
            <pc:docMk/>
            <pc:sldMk cId="2515826101" sldId="300"/>
            <ac:spMk id="2" creationId="{19256B7E-1633-44AB-8584-82DF5B726834}"/>
          </ac:spMkLst>
        </pc:spChg>
        <pc:spChg chg="mod">
          <ac:chgData name="Zhiliang Zhang" userId="ef0fa220b0a6cff4" providerId="LiveId" clId="{70528AF3-9FC9-4ED3-AEEB-918907EE0862}" dt="2023-11-29T15:54:59.100" v="532" actId="20577"/>
          <ac:spMkLst>
            <pc:docMk/>
            <pc:sldMk cId="2515826101" sldId="300"/>
            <ac:spMk id="4" creationId="{950677C9-3E42-427F-93B8-526692906471}"/>
          </ac:spMkLst>
        </pc:spChg>
        <pc:spChg chg="mod">
          <ac:chgData name="Zhiliang Zhang" userId="ef0fa220b0a6cff4" providerId="LiveId" clId="{70528AF3-9FC9-4ED3-AEEB-918907EE0862}" dt="2023-11-29T15:56:42.027" v="686" actId="20577"/>
          <ac:spMkLst>
            <pc:docMk/>
            <pc:sldMk cId="2515826101" sldId="300"/>
            <ac:spMk id="5" creationId="{BDB9D020-1E25-453D-83DF-1420ACD3968D}"/>
          </ac:spMkLst>
        </pc:spChg>
        <pc:spChg chg="mod">
          <ac:chgData name="Zhiliang Zhang" userId="ef0fa220b0a6cff4" providerId="LiveId" clId="{70528AF3-9FC9-4ED3-AEEB-918907EE0862}" dt="2023-11-29T15:54:46.321" v="523" actId="20577"/>
          <ac:spMkLst>
            <pc:docMk/>
            <pc:sldMk cId="2515826101" sldId="300"/>
            <ac:spMk id="6" creationId="{F5018B6D-E395-49AD-92AD-AD69E3AB40C3}"/>
          </ac:spMkLst>
        </pc:spChg>
        <pc:picChg chg="del">
          <ac:chgData name="Zhiliang Zhang" userId="ef0fa220b0a6cff4" providerId="LiveId" clId="{70528AF3-9FC9-4ED3-AEEB-918907EE0862}" dt="2023-11-29T15:55:07.418" v="537" actId="478"/>
          <ac:picMkLst>
            <pc:docMk/>
            <pc:sldMk cId="2515826101" sldId="300"/>
            <ac:picMk id="7" creationId="{2F459980-010C-3A6E-4697-4DD65F2D721E}"/>
          </ac:picMkLst>
        </pc:picChg>
        <pc:picChg chg="del">
          <ac:chgData name="Zhiliang Zhang" userId="ef0fa220b0a6cff4" providerId="LiveId" clId="{70528AF3-9FC9-4ED3-AEEB-918907EE0862}" dt="2023-11-29T15:55:06.081" v="534" actId="478"/>
          <ac:picMkLst>
            <pc:docMk/>
            <pc:sldMk cId="2515826101" sldId="300"/>
            <ac:picMk id="11" creationId="{66FD1F43-8A32-C8D2-2051-5A63F2A477B2}"/>
          </ac:picMkLst>
        </pc:picChg>
        <pc:picChg chg="del">
          <ac:chgData name="Zhiliang Zhang" userId="ef0fa220b0a6cff4" providerId="LiveId" clId="{70528AF3-9FC9-4ED3-AEEB-918907EE0862}" dt="2023-11-29T15:55:07.119" v="536" actId="478"/>
          <ac:picMkLst>
            <pc:docMk/>
            <pc:sldMk cId="2515826101" sldId="300"/>
            <ac:picMk id="14" creationId="{57E82347-F96C-A50B-94B0-5E805F4DE759}"/>
          </ac:picMkLst>
        </pc:picChg>
        <pc:picChg chg="del">
          <ac:chgData name="Zhiliang Zhang" userId="ef0fa220b0a6cff4" providerId="LiveId" clId="{70528AF3-9FC9-4ED3-AEEB-918907EE0862}" dt="2023-11-29T15:55:05.382" v="533" actId="478"/>
          <ac:picMkLst>
            <pc:docMk/>
            <pc:sldMk cId="2515826101" sldId="300"/>
            <ac:picMk id="15" creationId="{A8B33D4F-93B2-28F7-FA09-8B9C1B58632B}"/>
          </ac:picMkLst>
        </pc:picChg>
      </pc:sldChg>
    </pc:docChg>
  </pc:docChgLst>
  <pc:docChgLst>
    <pc:chgData name="Zhiliang Zhang" userId="ef0fa220b0a6cff4" providerId="LiveId" clId="{1123E4F9-5351-7246-B6EF-B8331D00919A}"/>
    <pc:docChg chg="custSel addSld modSld sldOrd modSection">
      <pc:chgData name="Zhiliang Zhang" userId="ef0fa220b0a6cff4" providerId="LiveId" clId="{1123E4F9-5351-7246-B6EF-B8331D00919A}" dt="2023-11-23T09:09:05.182" v="921" actId="20577"/>
      <pc:docMkLst>
        <pc:docMk/>
      </pc:docMkLst>
      <pc:sldChg chg="modSp mod ord">
        <pc:chgData name="Zhiliang Zhang" userId="ef0fa220b0a6cff4" providerId="LiveId" clId="{1123E4F9-5351-7246-B6EF-B8331D00919A}" dt="2023-11-22T08:58:31.298" v="609" actId="20578"/>
        <pc:sldMkLst>
          <pc:docMk/>
          <pc:sldMk cId="1325608595" sldId="257"/>
        </pc:sldMkLst>
        <pc:spChg chg="mod">
          <ac:chgData name="Zhiliang Zhang" userId="ef0fa220b0a6cff4" providerId="LiveId" clId="{1123E4F9-5351-7246-B6EF-B8331D00919A}" dt="2023-11-18T09:38:12.717" v="491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Zhiliang Zhang" userId="ef0fa220b0a6cff4" providerId="LiveId" clId="{1123E4F9-5351-7246-B6EF-B8331D00919A}" dt="2023-11-22T07:35:07.175" v="550" actId="313"/>
          <ac:spMkLst>
            <pc:docMk/>
            <pc:sldMk cId="1325608595" sldId="257"/>
            <ac:spMk id="3" creationId="{22788C46-D0BC-4307-AE55-7601A139E7CB}"/>
          </ac:spMkLst>
        </pc:spChg>
      </pc:sldChg>
      <pc:sldChg chg="modSp mod">
        <pc:chgData name="Zhiliang Zhang" userId="ef0fa220b0a6cff4" providerId="LiveId" clId="{1123E4F9-5351-7246-B6EF-B8331D00919A}" dt="2023-11-22T08:40:15.787" v="606" actId="1076"/>
        <pc:sldMkLst>
          <pc:docMk/>
          <pc:sldMk cId="2019526065" sldId="276"/>
        </pc:sldMkLst>
        <pc:spChg chg="mod">
          <ac:chgData name="Zhiliang Zhang" userId="ef0fa220b0a6cff4" providerId="LiveId" clId="{1123E4F9-5351-7246-B6EF-B8331D00919A}" dt="2023-11-22T08:40:15.787" v="606" actId="1076"/>
          <ac:spMkLst>
            <pc:docMk/>
            <pc:sldMk cId="2019526065" sldId="276"/>
            <ac:spMk id="33" creationId="{38A81784-D903-9943-2780-FC33C1B3BD29}"/>
          </ac:spMkLst>
        </pc:spChg>
        <pc:picChg chg="mod">
          <ac:chgData name="Zhiliang Zhang" userId="ef0fa220b0a6cff4" providerId="LiveId" clId="{1123E4F9-5351-7246-B6EF-B8331D00919A}" dt="2023-11-22T08:39:58.207" v="605" actId="1035"/>
          <ac:picMkLst>
            <pc:docMk/>
            <pc:sldMk cId="2019526065" sldId="276"/>
            <ac:picMk id="9" creationId="{3A0A1035-69C4-7BD9-5099-BCCEEBCA57FC}"/>
          </ac:picMkLst>
        </pc:picChg>
      </pc:sldChg>
      <pc:sldChg chg="modSp mod">
        <pc:chgData name="Zhiliang Zhang" userId="ef0fa220b0a6cff4" providerId="LiveId" clId="{1123E4F9-5351-7246-B6EF-B8331D00919A}" dt="2023-11-23T09:09:05.182" v="921" actId="20577"/>
        <pc:sldMkLst>
          <pc:docMk/>
          <pc:sldMk cId="3503010542" sldId="282"/>
        </pc:sldMkLst>
        <pc:spChg chg="mod">
          <ac:chgData name="Zhiliang Zhang" userId="ef0fa220b0a6cff4" providerId="LiveId" clId="{1123E4F9-5351-7246-B6EF-B8331D00919A}" dt="2023-11-23T01:42:58.207" v="662" actId="20577"/>
          <ac:spMkLst>
            <pc:docMk/>
            <pc:sldMk cId="3503010542" sldId="282"/>
            <ac:spMk id="2" creationId="{19256B7E-1633-44AB-8584-82DF5B726834}"/>
          </ac:spMkLst>
        </pc:spChg>
        <pc:spChg chg="mod">
          <ac:chgData name="Zhiliang Zhang" userId="ef0fa220b0a6cff4" providerId="LiveId" clId="{1123E4F9-5351-7246-B6EF-B8331D00919A}" dt="2023-11-23T01:36:36.628" v="643" actId="20577"/>
          <ac:spMkLst>
            <pc:docMk/>
            <pc:sldMk cId="3503010542" sldId="282"/>
            <ac:spMk id="3" creationId="{EFB90AB4-D228-4548-B072-726498212362}"/>
          </ac:spMkLst>
        </pc:spChg>
        <pc:spChg chg="mod">
          <ac:chgData name="Zhiliang Zhang" userId="ef0fa220b0a6cff4" providerId="LiveId" clId="{1123E4F9-5351-7246-B6EF-B8331D00919A}" dt="2023-11-23T09:09:05.182" v="921" actId="20577"/>
          <ac:spMkLst>
            <pc:docMk/>
            <pc:sldMk cId="3503010542" sldId="282"/>
            <ac:spMk id="4" creationId="{950677C9-3E42-427F-93B8-526692906471}"/>
          </ac:spMkLst>
        </pc:spChg>
        <pc:spChg chg="mod">
          <ac:chgData name="Zhiliang Zhang" userId="ef0fa220b0a6cff4" providerId="LiveId" clId="{1123E4F9-5351-7246-B6EF-B8331D00919A}" dt="2023-11-23T01:48:47.915" v="864" actId="20577"/>
          <ac:spMkLst>
            <pc:docMk/>
            <pc:sldMk cId="3503010542" sldId="282"/>
            <ac:spMk id="5" creationId="{BDB9D020-1E25-453D-83DF-1420ACD3968D}"/>
          </ac:spMkLst>
        </pc:spChg>
        <pc:spChg chg="mod">
          <ac:chgData name="Zhiliang Zhang" userId="ef0fa220b0a6cff4" providerId="LiveId" clId="{1123E4F9-5351-7246-B6EF-B8331D00919A}" dt="2023-11-16T05:28:05.449" v="403" actId="20577"/>
          <ac:spMkLst>
            <pc:docMk/>
            <pc:sldMk cId="3503010542" sldId="282"/>
            <ac:spMk id="6" creationId="{F5018B6D-E395-49AD-92AD-AD69E3AB40C3}"/>
          </ac:spMkLst>
        </pc:spChg>
      </pc:sldChg>
      <pc:sldChg chg="modSp mod">
        <pc:chgData name="Zhiliang Zhang" userId="ef0fa220b0a6cff4" providerId="LiveId" clId="{1123E4F9-5351-7246-B6EF-B8331D00919A}" dt="2023-11-22T07:50:07.776" v="577"/>
        <pc:sldMkLst>
          <pc:docMk/>
          <pc:sldMk cId="3279044715" sldId="284"/>
        </pc:sldMkLst>
        <pc:spChg chg="mod">
          <ac:chgData name="Zhiliang Zhang" userId="ef0fa220b0a6cff4" providerId="LiveId" clId="{1123E4F9-5351-7246-B6EF-B8331D00919A}" dt="2023-11-16T05:30:07.643" v="427" actId="20577"/>
          <ac:spMkLst>
            <pc:docMk/>
            <pc:sldMk cId="3279044715" sldId="284"/>
            <ac:spMk id="2" creationId="{19256B7E-1633-44AB-8584-82DF5B726834}"/>
          </ac:spMkLst>
        </pc:spChg>
        <pc:spChg chg="mod">
          <ac:chgData name="Zhiliang Zhang" userId="ef0fa220b0a6cff4" providerId="LiveId" clId="{1123E4F9-5351-7246-B6EF-B8331D00919A}" dt="2023-11-22T07:50:07.776" v="577"/>
          <ac:spMkLst>
            <pc:docMk/>
            <pc:sldMk cId="3279044715" sldId="284"/>
            <ac:spMk id="3" creationId="{EFB90AB4-D228-4548-B072-726498212362}"/>
          </ac:spMkLst>
        </pc:spChg>
        <pc:spChg chg="mod">
          <ac:chgData name="Zhiliang Zhang" userId="ef0fa220b0a6cff4" providerId="LiveId" clId="{1123E4F9-5351-7246-B6EF-B8331D00919A}" dt="2023-11-16T05:32:28.385" v="481" actId="20577"/>
          <ac:spMkLst>
            <pc:docMk/>
            <pc:sldMk cId="3279044715" sldId="284"/>
            <ac:spMk id="4" creationId="{950677C9-3E42-427F-93B8-526692906471}"/>
          </ac:spMkLst>
        </pc:spChg>
        <pc:spChg chg="mod">
          <ac:chgData name="Zhiliang Zhang" userId="ef0fa220b0a6cff4" providerId="LiveId" clId="{1123E4F9-5351-7246-B6EF-B8331D00919A}" dt="2023-11-16T05:32:20.499" v="437" actId="20577"/>
          <ac:spMkLst>
            <pc:docMk/>
            <pc:sldMk cId="3279044715" sldId="284"/>
            <ac:spMk id="5" creationId="{BDB9D020-1E25-453D-83DF-1420ACD3968D}"/>
          </ac:spMkLst>
        </pc:spChg>
        <pc:spChg chg="mod">
          <ac:chgData name="Zhiliang Zhang" userId="ef0fa220b0a6cff4" providerId="LiveId" clId="{1123E4F9-5351-7246-B6EF-B8331D00919A}" dt="2023-11-16T05:32:17.146" v="434" actId="20577"/>
          <ac:spMkLst>
            <pc:docMk/>
            <pc:sldMk cId="3279044715" sldId="284"/>
            <ac:spMk id="6" creationId="{F5018B6D-E395-49AD-92AD-AD69E3AB40C3}"/>
          </ac:spMkLst>
        </pc:spChg>
      </pc:sldChg>
      <pc:sldChg chg="addSp delSp modSp mod">
        <pc:chgData name="Zhiliang Zhang" userId="ef0fa220b0a6cff4" providerId="LiveId" clId="{1123E4F9-5351-7246-B6EF-B8331D00919A}" dt="2023-11-22T07:50:10.480" v="578"/>
        <pc:sldMkLst>
          <pc:docMk/>
          <pc:sldMk cId="651806860" sldId="285"/>
        </pc:sldMkLst>
        <pc:spChg chg="mod">
          <ac:chgData name="Zhiliang Zhang" userId="ef0fa220b0a6cff4" providerId="LiveId" clId="{1123E4F9-5351-7246-B6EF-B8331D00919A}" dt="2023-11-18T09:47:21.696" v="535" actId="20577"/>
          <ac:spMkLst>
            <pc:docMk/>
            <pc:sldMk cId="651806860" sldId="285"/>
            <ac:spMk id="2" creationId="{19256B7E-1633-44AB-8584-82DF5B726834}"/>
          </ac:spMkLst>
        </pc:spChg>
        <pc:spChg chg="mod">
          <ac:chgData name="Zhiliang Zhang" userId="ef0fa220b0a6cff4" providerId="LiveId" clId="{1123E4F9-5351-7246-B6EF-B8331D00919A}" dt="2023-11-22T07:50:10.480" v="578"/>
          <ac:spMkLst>
            <pc:docMk/>
            <pc:sldMk cId="651806860" sldId="285"/>
            <ac:spMk id="3" creationId="{EFB90AB4-D228-4548-B072-726498212362}"/>
          </ac:spMkLst>
        </pc:spChg>
        <pc:spChg chg="mod">
          <ac:chgData name="Zhiliang Zhang" userId="ef0fa220b0a6cff4" providerId="LiveId" clId="{1123E4F9-5351-7246-B6EF-B8331D00919A}" dt="2023-11-16T05:14:40.701" v="126" actId="20577"/>
          <ac:spMkLst>
            <pc:docMk/>
            <pc:sldMk cId="651806860" sldId="285"/>
            <ac:spMk id="4" creationId="{950677C9-3E42-427F-93B8-526692906471}"/>
          </ac:spMkLst>
        </pc:spChg>
        <pc:spChg chg="mod">
          <ac:chgData name="Zhiliang Zhang" userId="ef0fa220b0a6cff4" providerId="LiveId" clId="{1123E4F9-5351-7246-B6EF-B8331D00919A}" dt="2023-11-18T09:41:18.081" v="513" actId="20577"/>
          <ac:spMkLst>
            <pc:docMk/>
            <pc:sldMk cId="651806860" sldId="285"/>
            <ac:spMk id="5" creationId="{BDB9D020-1E25-453D-83DF-1420ACD3968D}"/>
          </ac:spMkLst>
        </pc:spChg>
        <pc:spChg chg="mod">
          <ac:chgData name="Zhiliang Zhang" userId="ef0fa220b0a6cff4" providerId="LiveId" clId="{1123E4F9-5351-7246-B6EF-B8331D00919A}" dt="2023-11-16T05:21:46.236" v="159" actId="20577"/>
          <ac:spMkLst>
            <pc:docMk/>
            <pc:sldMk cId="651806860" sldId="285"/>
            <ac:spMk id="6" creationId="{F5018B6D-E395-49AD-92AD-AD69E3AB40C3}"/>
          </ac:spMkLst>
        </pc:spChg>
        <pc:picChg chg="add del">
          <ac:chgData name="Zhiliang Zhang" userId="ef0fa220b0a6cff4" providerId="LiveId" clId="{1123E4F9-5351-7246-B6EF-B8331D00919A}" dt="2023-11-16T05:25:38.772" v="165"/>
          <ac:picMkLst>
            <pc:docMk/>
            <pc:sldMk cId="651806860" sldId="285"/>
            <ac:picMk id="7" creationId="{B85F5534-3B01-FE77-5770-E329409231A2}"/>
          </ac:picMkLst>
        </pc:picChg>
        <pc:picChg chg="add mod">
          <ac:chgData name="Zhiliang Zhang" userId="ef0fa220b0a6cff4" providerId="LiveId" clId="{1123E4F9-5351-7246-B6EF-B8331D00919A}" dt="2023-11-18T09:41:25.939" v="519" actId="1035"/>
          <ac:picMkLst>
            <pc:docMk/>
            <pc:sldMk cId="651806860" sldId="285"/>
            <ac:picMk id="10" creationId="{EAAAA428-6305-2146-F1E8-07A5E10BFBC0}"/>
          </ac:picMkLst>
        </pc:picChg>
      </pc:sldChg>
      <pc:sldChg chg="modSp mod">
        <pc:chgData name="Zhiliang Zhang" userId="ef0fa220b0a6cff4" providerId="LiveId" clId="{1123E4F9-5351-7246-B6EF-B8331D00919A}" dt="2023-11-16T04:07:35.375" v="0" actId="1076"/>
        <pc:sldMkLst>
          <pc:docMk/>
          <pc:sldMk cId="3922108562" sldId="287"/>
        </pc:sldMkLst>
        <pc:picChg chg="mod">
          <ac:chgData name="Zhiliang Zhang" userId="ef0fa220b0a6cff4" providerId="LiveId" clId="{1123E4F9-5351-7246-B6EF-B8331D00919A}" dt="2023-11-16T04:07:35.375" v="0" actId="1076"/>
          <ac:picMkLst>
            <pc:docMk/>
            <pc:sldMk cId="3922108562" sldId="287"/>
            <ac:picMk id="7" creationId="{A36E76E2-DB03-9390-4F35-97FBC1F1E9C7}"/>
          </ac:picMkLst>
        </pc:picChg>
        <pc:picChg chg="mod">
          <ac:chgData name="Zhiliang Zhang" userId="ef0fa220b0a6cff4" providerId="LiveId" clId="{1123E4F9-5351-7246-B6EF-B8331D00919A}" dt="2023-11-16T04:07:35.375" v="0" actId="1076"/>
          <ac:picMkLst>
            <pc:docMk/>
            <pc:sldMk cId="3922108562" sldId="287"/>
            <ac:picMk id="16" creationId="{0894DEB8-8240-0935-965B-74A9F13D6E3F}"/>
          </ac:picMkLst>
        </pc:picChg>
      </pc:sldChg>
      <pc:sldChg chg="modSp mod">
        <pc:chgData name="Zhiliang Zhang" userId="ef0fa220b0a6cff4" providerId="LiveId" clId="{1123E4F9-5351-7246-B6EF-B8331D00919A}" dt="2023-11-16T04:07:42.660" v="2" actId="1076"/>
        <pc:sldMkLst>
          <pc:docMk/>
          <pc:sldMk cId="1553547908" sldId="288"/>
        </pc:sldMkLst>
        <pc:picChg chg="mod">
          <ac:chgData name="Zhiliang Zhang" userId="ef0fa220b0a6cff4" providerId="LiveId" clId="{1123E4F9-5351-7246-B6EF-B8331D00919A}" dt="2023-11-16T04:07:42.660" v="2" actId="1076"/>
          <ac:picMkLst>
            <pc:docMk/>
            <pc:sldMk cId="1553547908" sldId="288"/>
            <ac:picMk id="11" creationId="{CFD17FCC-F968-6884-0D2D-07B15EB3E4D1}"/>
          </ac:picMkLst>
        </pc:picChg>
      </pc:sldChg>
      <pc:sldChg chg="modSp add mod ord">
        <pc:chgData name="Zhiliang Zhang" userId="ef0fa220b0a6cff4" providerId="LiveId" clId="{1123E4F9-5351-7246-B6EF-B8331D00919A}" dt="2023-11-22T07:50:12.425" v="579"/>
        <pc:sldMkLst>
          <pc:docMk/>
          <pc:sldMk cId="3030064921" sldId="291"/>
        </pc:sldMkLst>
        <pc:spChg chg="mod">
          <ac:chgData name="Zhiliang Zhang" userId="ef0fa220b0a6cff4" providerId="LiveId" clId="{1123E4F9-5351-7246-B6EF-B8331D00919A}" dt="2023-11-16T05:27:48.241" v="359" actId="20577"/>
          <ac:spMkLst>
            <pc:docMk/>
            <pc:sldMk cId="3030064921" sldId="291"/>
            <ac:spMk id="2" creationId="{19256B7E-1633-44AB-8584-82DF5B726834}"/>
          </ac:spMkLst>
        </pc:spChg>
        <pc:spChg chg="mod">
          <ac:chgData name="Zhiliang Zhang" userId="ef0fa220b0a6cff4" providerId="LiveId" clId="{1123E4F9-5351-7246-B6EF-B8331D00919A}" dt="2023-11-22T07:50:12.425" v="579"/>
          <ac:spMkLst>
            <pc:docMk/>
            <pc:sldMk cId="3030064921" sldId="291"/>
            <ac:spMk id="3" creationId="{EFB90AB4-D228-4548-B072-726498212362}"/>
          </ac:spMkLst>
        </pc:spChg>
        <pc:spChg chg="mod">
          <ac:chgData name="Zhiliang Zhang" userId="ef0fa220b0a6cff4" providerId="LiveId" clId="{1123E4F9-5351-7246-B6EF-B8331D00919A}" dt="2023-11-16T04:41:54.004" v="42" actId="20577"/>
          <ac:spMkLst>
            <pc:docMk/>
            <pc:sldMk cId="3030064921" sldId="291"/>
            <ac:spMk id="4" creationId="{950677C9-3E42-427F-93B8-526692906471}"/>
          </ac:spMkLst>
        </pc:spChg>
        <pc:spChg chg="mod">
          <ac:chgData name="Zhiliang Zhang" userId="ef0fa220b0a6cff4" providerId="LiveId" clId="{1123E4F9-5351-7246-B6EF-B8331D00919A}" dt="2023-11-18T09:47:10.290" v="521" actId="27636"/>
          <ac:spMkLst>
            <pc:docMk/>
            <pc:sldMk cId="3030064921" sldId="291"/>
            <ac:spMk id="5" creationId="{BDB9D020-1E25-453D-83DF-1420ACD3968D}"/>
          </ac:spMkLst>
        </pc:spChg>
        <pc:spChg chg="mod">
          <ac:chgData name="Zhiliang Zhang" userId="ef0fa220b0a6cff4" providerId="LiveId" clId="{1123E4F9-5351-7246-B6EF-B8331D00919A}" dt="2023-11-16T04:42:19.479" v="54" actId="20577"/>
          <ac:spMkLst>
            <pc:docMk/>
            <pc:sldMk cId="3030064921" sldId="291"/>
            <ac:spMk id="6" creationId="{F5018B6D-E395-49AD-92AD-AD69E3AB40C3}"/>
          </ac:spMkLst>
        </pc:spChg>
      </pc:sldChg>
      <pc:sldChg chg="modSp add mod">
        <pc:chgData name="Zhiliang Zhang" userId="ef0fa220b0a6cff4" providerId="LiveId" clId="{1123E4F9-5351-7246-B6EF-B8331D00919A}" dt="2023-11-22T07:50:03.563" v="576" actId="313"/>
        <pc:sldMkLst>
          <pc:docMk/>
          <pc:sldMk cId="1534713785" sldId="292"/>
        </pc:sldMkLst>
        <pc:spChg chg="mod">
          <ac:chgData name="Zhiliang Zhang" userId="ef0fa220b0a6cff4" providerId="LiveId" clId="{1123E4F9-5351-7246-B6EF-B8331D00919A}" dt="2023-11-22T07:50:03.563" v="576" actId="313"/>
          <ac:spMkLst>
            <pc:docMk/>
            <pc:sldMk cId="1534713785" sldId="292"/>
            <ac:spMk id="3" creationId="{EFB90AB4-D228-4548-B072-726498212362}"/>
          </ac:spMkLst>
        </pc:spChg>
      </pc:sldChg>
      <pc:sldChg chg="modSp add mod ord">
        <pc:chgData name="Zhiliang Zhang" userId="ef0fa220b0a6cff4" providerId="LiveId" clId="{1123E4F9-5351-7246-B6EF-B8331D00919A}" dt="2023-11-22T08:58:45.734" v="633" actId="20577"/>
        <pc:sldMkLst>
          <pc:docMk/>
          <pc:sldMk cId="3606314338" sldId="293"/>
        </pc:sldMkLst>
        <pc:spChg chg="mod">
          <ac:chgData name="Zhiliang Zhang" userId="ef0fa220b0a6cff4" providerId="LiveId" clId="{1123E4F9-5351-7246-B6EF-B8331D00919A}" dt="2023-11-22T08:36:42.409" v="588" actId="404"/>
          <ac:spMkLst>
            <pc:docMk/>
            <pc:sldMk cId="3606314338" sldId="293"/>
            <ac:spMk id="2" creationId="{51DF3D98-3C30-4CFC-8643-C81E829C8C25}"/>
          </ac:spMkLst>
        </pc:spChg>
        <pc:spChg chg="mod">
          <ac:chgData name="Zhiliang Zhang" userId="ef0fa220b0a6cff4" providerId="LiveId" clId="{1123E4F9-5351-7246-B6EF-B8331D00919A}" dt="2023-11-22T08:58:45.734" v="633" actId="20577"/>
          <ac:spMkLst>
            <pc:docMk/>
            <pc:sldMk cId="3606314338" sldId="293"/>
            <ac:spMk id="3" creationId="{A068D447-28D3-4F5F-B2DC-FD67E9015868}"/>
          </ac:spMkLst>
        </pc:spChg>
      </pc:sldChg>
      <pc:sldChg chg="add">
        <pc:chgData name="Zhiliang Zhang" userId="ef0fa220b0a6cff4" providerId="LiveId" clId="{1123E4F9-5351-7246-B6EF-B8331D00919A}" dt="2023-11-23T01:42:52.069" v="644" actId="2890"/>
        <pc:sldMkLst>
          <pc:docMk/>
          <pc:sldMk cId="2327628172" sldId="294"/>
        </pc:sldMkLst>
      </pc:sldChg>
      <pc:sldChg chg="modSp add mod">
        <pc:chgData name="Zhiliang Zhang" userId="ef0fa220b0a6cff4" providerId="LiveId" clId="{1123E4F9-5351-7246-B6EF-B8331D00919A}" dt="2023-11-23T09:03:23.388" v="872" actId="20577"/>
        <pc:sldMkLst>
          <pc:docMk/>
          <pc:sldMk cId="614724520" sldId="295"/>
        </pc:sldMkLst>
        <pc:spChg chg="mod">
          <ac:chgData name="Zhiliang Zhang" userId="ef0fa220b0a6cff4" providerId="LiveId" clId="{1123E4F9-5351-7246-B6EF-B8331D00919A}" dt="2023-11-23T09:03:23.388" v="872" actId="20577"/>
          <ac:spMkLst>
            <pc:docMk/>
            <pc:sldMk cId="614724520" sldId="295"/>
            <ac:spMk id="4" creationId="{950677C9-3E42-427F-93B8-5266929064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320271F9-88E3-4391-8A98-6E4199E7730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16DB7CB-350A-4E1A-BC59-76BA0EC5B631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CC8EE4FC-B795-49D8-9CC5-1BFB299E50F6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07DE1E5-A2F5-451C-BDD7-59F79C11C49F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EDA5EC01-8DFC-4AAD-81D2-749AE13CFECE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1E046807-B471-4A43-BC37-858A430E4BB5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064D0960-03DF-4086-BE14-31BE78B75DAF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A606B02E-1EF9-461B-93D2-7D6A5E3C232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421ED56-34F1-4C9F-83E1-DB24891E680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45B67657-A78B-4268-A5B5-2BAFA5B11E3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DA2B1471-DD51-4950-A170-1B0FA4FD626B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9"/>
    </mc:Choice>
    <mc:Fallback>
      <p:transition spd="slow" advTm="113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69EEF3DC-8A91-A187-F36A-FF909EB2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56" y="262338"/>
            <a:ext cx="6706120" cy="960438"/>
          </a:xfrm>
        </p:spPr>
        <p:txBody>
          <a:bodyPr/>
          <a:lstStyle/>
          <a:p>
            <a:r>
              <a:rPr lang="en-US" sz="3200" dirty="0"/>
              <a:t>Classification of Dependency-driven Query Optimization Techniques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0A1035-69C4-7BD9-5099-BCCEEBCA5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774917" y="1143000"/>
            <a:ext cx="8826283" cy="5547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C223A-C409-F3C0-E9E7-AF5AFDF8B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Data Dependencies for Query Optimization: a Survey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4EF7C-E73D-893C-FA2F-C59A7E61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A81784-D903-9943-2780-FC33C1B3BD29}"/>
              </a:ext>
            </a:extLst>
          </p:cNvPr>
          <p:cNvSpPr txBox="1"/>
          <p:nvPr/>
        </p:nvSpPr>
        <p:spPr>
          <a:xfrm>
            <a:off x="9620961" y="3505200"/>
            <a:ext cx="34521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highlight>
                  <a:srgbClr val="77AADD"/>
                </a:highlight>
              </a:rPr>
              <a:t>Cost-based plan transformations (†)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highlight>
                  <a:srgbClr val="EE8B6A"/>
                </a:highlight>
              </a:rPr>
              <a:t>Cost-independent transformation (*)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highlight>
                  <a:srgbClr val="EEDD88"/>
                </a:highlight>
              </a:rPr>
              <a:t>Cardinality and cost estimation (‡)</a:t>
            </a:r>
          </a:p>
        </p:txBody>
      </p:sp>
    </p:spTree>
    <p:extLst>
      <p:ext uri="{BB962C8B-B14F-4D97-AF65-F5344CB8AC3E}">
        <p14:creationId xmlns:p14="http://schemas.microsoft.com/office/powerpoint/2010/main" val="201952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UCCs and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Optimization Technique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Aggregations and asymmetrically implemented joins can be pipelined if the grouping attributes contain the primary key.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D813C5-A95D-BB99-B496-952802E5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R.A, SUM(S.B) FROM R, S    WHERE R.A = S.A</a:t>
            </a:r>
            <a:br>
              <a:rPr lang="en-US" dirty="0"/>
            </a:br>
            <a:r>
              <a:rPr lang="en-US" dirty="0"/>
              <a:t>GROUP BY R.A</a:t>
            </a:r>
          </a:p>
        </p:txBody>
      </p:sp>
    </p:spTree>
    <p:extLst>
      <p:ext uri="{BB962C8B-B14F-4D97-AF65-F5344CB8AC3E}">
        <p14:creationId xmlns:p14="http://schemas.microsoft.com/office/powerpoint/2010/main" val="409033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UCCs and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D813C5-A95D-BB99-B496-952802E5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R.A, SUM(S.B) FROM R, S    WHERE R.A = S.A</a:t>
            </a:r>
            <a:br>
              <a:rPr lang="en-US" dirty="0"/>
            </a:br>
            <a:r>
              <a:rPr lang="en-US" dirty="0"/>
              <a:t>GROUP BY R.A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E76E2-DB03-9390-4F35-97FBC1F1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33" y="1283745"/>
            <a:ext cx="4876800" cy="21561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94DEB8-8240-0935-965B-74A9F13D6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33" y="3710705"/>
            <a:ext cx="4905522" cy="16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0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UCCs and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Optimization Technique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inner join of two relations R and S on the join attributes X can be executed by potentially more efﬁcient </a:t>
            </a:r>
            <a:r>
              <a:rPr lang="en-US" dirty="0" err="1"/>
              <a:t>semijoin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D813C5-A95D-BB99-B496-952802E5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R.A</a:t>
            </a:r>
          </a:p>
          <a:p>
            <a:r>
              <a:rPr lang="en-US" dirty="0"/>
              <a:t>FROM R</a:t>
            </a:r>
          </a:p>
          <a:p>
            <a:r>
              <a:rPr lang="en-US" dirty="0"/>
              <a:t>WHERE R.A in (SELECT S.A FROM S);</a:t>
            </a:r>
          </a:p>
          <a:p>
            <a:r>
              <a:rPr lang="en-US" b="1" dirty="0"/>
              <a:t>vs</a:t>
            </a:r>
          </a:p>
          <a:p>
            <a:r>
              <a:rPr lang="en-US" dirty="0"/>
              <a:t>SELECT R.A</a:t>
            </a:r>
          </a:p>
          <a:p>
            <a:r>
              <a:rPr lang="en-US" dirty="0"/>
              <a:t>FROM R inner join S on R.A = S.A;</a:t>
            </a:r>
          </a:p>
        </p:txBody>
      </p:sp>
    </p:spTree>
    <p:extLst>
      <p:ext uri="{BB962C8B-B14F-4D97-AF65-F5344CB8AC3E}">
        <p14:creationId xmlns:p14="http://schemas.microsoft.com/office/powerpoint/2010/main" val="391033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UCCs and Join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17FCC-F968-6884-0D2D-07B15EB3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02" y="2928390"/>
            <a:ext cx="5523683" cy="1778088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7546534-F519-6F4D-93AE-083CA6F6637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Inner join &amp; semi-join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4B2406B-AF7A-50A7-EB02-4A6F843E1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2600" y="2925459"/>
            <a:ext cx="4664075" cy="1891922"/>
          </a:xfrm>
          <a:prstGeom prst="rect">
            <a:avLst/>
          </a:prstGeom>
        </p:spPr>
      </p:pic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D44772E0-8CA5-0072-930A-85354D617D2D}"/>
              </a:ext>
            </a:extLst>
          </p:cNvPr>
          <p:cNvSpPr txBox="1">
            <a:spLocks/>
          </p:cNvSpPr>
          <p:nvPr/>
        </p:nvSpPr>
        <p:spPr>
          <a:xfrm>
            <a:off x="6165505" y="2005689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Inner join without UCC</a:t>
            </a:r>
          </a:p>
        </p:txBody>
      </p:sp>
    </p:spTree>
    <p:extLst>
      <p:ext uri="{BB962C8B-B14F-4D97-AF65-F5344CB8AC3E}">
        <p14:creationId xmlns:p14="http://schemas.microsoft.com/office/powerpoint/2010/main" val="155354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UCCs and Subqueries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Optimization Technique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Subqueries can be transformed into ordinary join queries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D813C5-A95D-BB99-B496-952802E5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R.A, R.B FROM R </a:t>
            </a:r>
          </a:p>
          <a:p>
            <a:r>
              <a:rPr lang="en-US" dirty="0"/>
              <a:t>WHERE EXISTS</a:t>
            </a:r>
          </a:p>
          <a:p>
            <a:r>
              <a:rPr lang="en-US" dirty="0"/>
              <a:t> (SELECT * FROM S WHERE S.A = R.A) </a:t>
            </a:r>
          </a:p>
          <a:p>
            <a:r>
              <a:rPr lang="en-US" b="1" dirty="0"/>
              <a:t>vs</a:t>
            </a:r>
          </a:p>
          <a:p>
            <a:r>
              <a:rPr lang="en-US" dirty="0"/>
              <a:t>SELECT R.A, R.B FROM R, S</a:t>
            </a:r>
          </a:p>
          <a:p>
            <a:r>
              <a:rPr lang="en-US" dirty="0"/>
              <a:t>WHERE S.A = R.A</a:t>
            </a:r>
          </a:p>
        </p:txBody>
      </p:sp>
    </p:spTree>
    <p:extLst>
      <p:ext uri="{BB962C8B-B14F-4D97-AF65-F5344CB8AC3E}">
        <p14:creationId xmlns:p14="http://schemas.microsoft.com/office/powerpoint/2010/main" val="157952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UCCs and Subqueries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D813C5-A95D-BB99-B496-952802E5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R.A, R.B FROM R </a:t>
            </a:r>
          </a:p>
          <a:p>
            <a:r>
              <a:rPr lang="en-US" dirty="0"/>
              <a:t>WHERE EXISTS</a:t>
            </a:r>
          </a:p>
          <a:p>
            <a:r>
              <a:rPr lang="en-US" dirty="0"/>
              <a:t> (SELECT * FROM S WHERE S.A = R.A) </a:t>
            </a:r>
          </a:p>
          <a:p>
            <a:r>
              <a:rPr lang="en-US" b="1" dirty="0"/>
              <a:t>vs</a:t>
            </a:r>
          </a:p>
          <a:p>
            <a:r>
              <a:rPr lang="en-US" dirty="0"/>
              <a:t>SELECT R.A, R.B FROM R, S</a:t>
            </a:r>
          </a:p>
          <a:p>
            <a:r>
              <a:rPr lang="en-US" dirty="0"/>
              <a:t>WHERE S.A = R.A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CDBFAE-46F6-B98C-0E69-F2F95C44E45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EXISTS &amp; JOIN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B0E8E3-6508-D38C-CC64-99515DF5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827329"/>
            <a:ext cx="5523683" cy="177808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FF1F57-7366-4DF5-D5BD-620F00A3A6F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FDs and Grouping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Optimizations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Grouping operations can be simpliﬁed through query rewriting if functional dependencies are present.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/>
              <a:t>SELECT C, SUM(D) FROM R WHERE B = 17 GROUP BY C, A</a:t>
            </a:r>
          </a:p>
          <a:p>
            <a:endParaRPr lang="en-US" sz="1800" dirty="0"/>
          </a:p>
          <a:p>
            <a:r>
              <a:rPr lang="en-US" sz="1800" dirty="0"/>
              <a:t>SELECT C, SUM(D) FROM R WHERE B = 17 GROUP BY C</a:t>
            </a:r>
          </a:p>
          <a:p>
            <a:endParaRPr lang="en-US" sz="1800" dirty="0"/>
          </a:p>
          <a:p>
            <a:r>
              <a:rPr lang="en-US" sz="1800" dirty="0"/>
              <a:t>(Special Case)</a:t>
            </a:r>
          </a:p>
          <a:p>
            <a:r>
              <a:rPr lang="en-US" sz="1800" dirty="0"/>
              <a:t>DISTINCT X, A reduces to DISTINCT X if X → 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6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FDs and Selections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Optimizations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FDs can be used to reduce equality predicates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SELECT X, A FROM R</a:t>
            </a:r>
          </a:p>
          <a:p>
            <a:r>
              <a:rPr lang="en-US" dirty="0"/>
              <a:t>Where X = y and A = b</a:t>
            </a:r>
          </a:p>
          <a:p>
            <a:r>
              <a:rPr lang="en-US" dirty="0"/>
              <a:t>(FD: X → A)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10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FDs and Selections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Optimizations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Selections can be shifted to another attribute that is less expensive to 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SELECT X, A FROM R</a:t>
            </a:r>
          </a:p>
          <a:p>
            <a:r>
              <a:rPr lang="en-US" dirty="0"/>
              <a:t>Where X = y and A = b</a:t>
            </a:r>
          </a:p>
          <a:p>
            <a:r>
              <a:rPr lang="en-US" dirty="0"/>
              <a:t>(FD: X → A)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Data Dependencies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Dependencies for Query Optimization: a Survey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ODs and </a:t>
            </a:r>
            <a:r>
              <a:rPr lang="en-US" dirty="0" err="1"/>
              <a:t>Sortings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Optimizations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OD can reduce number of sorting attributes and leads to fewer sort operations, which can potentially decrease the execution time.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              holds on a relation R,</a:t>
            </a:r>
          </a:p>
          <a:p>
            <a:r>
              <a:rPr lang="en-US" sz="1600" dirty="0"/>
              <a:t>ORDER BY X, Y </a:t>
            </a:r>
          </a:p>
          <a:p>
            <a:r>
              <a:rPr lang="en-US" sz="1600" dirty="0"/>
              <a:t>can be reduced to </a:t>
            </a:r>
          </a:p>
          <a:p>
            <a:r>
              <a:rPr lang="en-US" sz="1600" dirty="0"/>
              <a:t>ORDER BY 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AAA428-6305-2146-F1E8-07A5E10B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906" y="2438400"/>
            <a:ext cx="946727" cy="4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0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ODs and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Before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SELECT ... FROM sales s, date d WHERE </a:t>
            </a:r>
            <a:r>
              <a:rPr lang="en-US" dirty="0" err="1"/>
              <a:t>s.sold_date_sk</a:t>
            </a:r>
            <a:r>
              <a:rPr lang="en-US" dirty="0"/>
              <a:t> = </a:t>
            </a:r>
            <a:r>
              <a:rPr lang="en-US" dirty="0" err="1"/>
              <a:t>d.date_sk</a:t>
            </a:r>
            <a:r>
              <a:rPr lang="en-US" dirty="0"/>
              <a:t> AND</a:t>
            </a:r>
          </a:p>
          <a:p>
            <a:r>
              <a:rPr lang="en-US" dirty="0" err="1"/>
              <a:t>d.date</a:t>
            </a:r>
            <a:r>
              <a:rPr lang="en-US" dirty="0"/>
              <a:t> BETWEEN ’20201104’ AND</a:t>
            </a:r>
          </a:p>
          <a:p>
            <a:r>
              <a:rPr lang="en-US" dirty="0"/>
              <a:t>’20201204’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SELECT ... FROM sales s,</a:t>
            </a:r>
          </a:p>
          <a:p>
            <a:r>
              <a:rPr lang="en-US" dirty="0"/>
              <a:t>(SELECT MIN(</a:t>
            </a:r>
            <a:r>
              <a:rPr lang="en-US" dirty="0" err="1"/>
              <a:t>date_sk</a:t>
            </a:r>
            <a:r>
              <a:rPr lang="en-US" dirty="0"/>
              <a:t>) </a:t>
            </a:r>
            <a:r>
              <a:rPr lang="en-US" dirty="0" err="1"/>
              <a:t>min_d</a:t>
            </a:r>
            <a:r>
              <a:rPr lang="en-US" dirty="0"/>
              <a:t> FROM date WHERE date &gt;= ’20201104’) d1,</a:t>
            </a:r>
          </a:p>
          <a:p>
            <a:r>
              <a:rPr lang="en-US" dirty="0"/>
              <a:t>(SELECT MAX(</a:t>
            </a:r>
            <a:r>
              <a:rPr lang="en-US" dirty="0" err="1"/>
              <a:t>date_sk</a:t>
            </a:r>
            <a:r>
              <a:rPr lang="en-US" dirty="0"/>
              <a:t>) </a:t>
            </a:r>
            <a:r>
              <a:rPr lang="en-US" dirty="0" err="1"/>
              <a:t>max_d</a:t>
            </a:r>
            <a:r>
              <a:rPr lang="en-US" dirty="0"/>
              <a:t> FROM date WHERE date &lt;= ’20201204’) d2</a:t>
            </a:r>
          </a:p>
          <a:p>
            <a:r>
              <a:rPr lang="en-US" dirty="0"/>
              <a:t>WHERE </a:t>
            </a:r>
            <a:r>
              <a:rPr lang="en-US" dirty="0" err="1"/>
              <a:t>s.sold_date_sk</a:t>
            </a:r>
            <a:r>
              <a:rPr lang="en-US" dirty="0"/>
              <a:t> BETWEEN d1.min_d AND d2.max_d</a:t>
            </a:r>
            <a:endParaRPr lang="en-US" sz="16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EF06A-05C4-AC45-26F5-E9369360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88" y="4191000"/>
            <a:ext cx="23691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13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INDs and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Optimizations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 need for Semi Join Reduction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E84C0C-CC45-61C6-027F-7C3C27CC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72" y="2591089"/>
            <a:ext cx="1653683" cy="236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E82347-F96C-A50B-94B0-5E805F4D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837" y="2994203"/>
            <a:ext cx="678239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44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INDs and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Optimizations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Eliminate joins in the presence of INDs and foreign-key constraint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B9D020-1E25-453D-83DF-1420ACD3968D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283235" y="2528203"/>
                <a:ext cx="4663440" cy="2828613"/>
              </a:xfrm>
            </p:spPr>
            <p:txBody>
              <a:bodyPr vert="horz" lIns="91440" tIns="45720" rIns="91440" bIns="45720" rtlCol="0" anchor="t">
                <a:normAutofit fontScale="92500"/>
              </a:bodyPr>
              <a:lstStyle/>
              <a:p>
                <a:r>
                  <a:rPr lang="en-US" dirty="0"/>
                  <a:t>1                   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R </a:t>
                </a:r>
              </a:p>
              <a:p>
                <a:r>
                  <a:rPr lang="en-US" dirty="0"/>
                  <a:t>2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                            </a:t>
                </a:r>
              </a:p>
              <a:p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B9D020-1E25-453D-83DF-1420ACD39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283235" y="2528203"/>
                <a:ext cx="4663440" cy="2828613"/>
              </a:xfrm>
              <a:blipFill>
                <a:blip r:embed="rId2"/>
                <a:stretch>
                  <a:fillRect l="-1307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E82347-F96C-A50B-94B0-5E805F4D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603218"/>
            <a:ext cx="678239" cy="205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59980-010C-3A6E-4697-4DD65F2D7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962" y="2949178"/>
            <a:ext cx="1767993" cy="289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D1F43-8A32-C8D2-2051-5A63F2A47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928" y="2975851"/>
            <a:ext cx="777307" cy="236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33D4F-93B2-28F7-FA09-8B9C1B586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7" y="3747977"/>
            <a:ext cx="3848433" cy="2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3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INDs and Further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Optimizations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SELECT * FROM R WHERE EXISTS (SELECT * FROM S WHERE S.A = R.A)</a:t>
            </a:r>
          </a:p>
          <a:p>
            <a:r>
              <a:rPr lang="en-US" dirty="0"/>
              <a:t>-&gt;</a:t>
            </a:r>
          </a:p>
          <a:p>
            <a:r>
              <a:rPr lang="en-US" dirty="0"/>
              <a:t>SELECT * FROM 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600" dirty="0"/>
              <a:t>SELECT A FROM R</a:t>
            </a:r>
          </a:p>
          <a:p>
            <a:r>
              <a:rPr lang="en-US" sz="1600" dirty="0"/>
              <a:t>UNION</a:t>
            </a:r>
          </a:p>
          <a:p>
            <a:r>
              <a:rPr lang="en-US" sz="1600" dirty="0"/>
              <a:t>SELECT A FROM 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600" dirty="0"/>
              <a:t>SELECT DISTINCT A FROM 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sz="1600" dirty="0"/>
          </a:p>
          <a:p>
            <a:r>
              <a:rPr lang="en-US" sz="1600" dirty="0"/>
              <a:t>SELECT A FROM R</a:t>
            </a:r>
          </a:p>
          <a:p>
            <a:r>
              <a:rPr lang="en-US" sz="1600" dirty="0"/>
              <a:t>EXCEPT</a:t>
            </a:r>
          </a:p>
          <a:p>
            <a:r>
              <a:rPr lang="en-US" sz="1600" dirty="0"/>
              <a:t>SELECT A FROM 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600" dirty="0"/>
              <a:t>EMPTY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2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B9AAF4-1DFB-7EFC-6F02-8E18C302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E139F0-082B-29FD-E257-79AD7F49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Classification of Query Optimization Techniques</a:t>
            </a:r>
          </a:p>
          <a:p>
            <a:r>
              <a:rPr lang="en-US" dirty="0"/>
              <a:t>+ Intuitive description</a:t>
            </a:r>
          </a:p>
          <a:p>
            <a:endParaRPr lang="en-US" dirty="0"/>
          </a:p>
          <a:p>
            <a:r>
              <a:rPr lang="en-US" dirty="0"/>
              <a:t>- missing real world cases</a:t>
            </a:r>
          </a:p>
          <a:p>
            <a:r>
              <a:rPr lang="en-US" dirty="0"/>
              <a:t>- comparing techniques applied between database</a:t>
            </a:r>
          </a:p>
        </p:txBody>
      </p:sp>
    </p:spTree>
    <p:extLst>
      <p:ext uri="{BB962C8B-B14F-4D97-AF65-F5344CB8AC3E}">
        <p14:creationId xmlns:p14="http://schemas.microsoft.com/office/powerpoint/2010/main" val="660138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3600" dirty="0"/>
              <a:t>Data Dependencies</a:t>
            </a:r>
            <a:br>
              <a:rPr lang="en-US" sz="3600" dirty="0"/>
            </a:br>
            <a:r>
              <a:rPr lang="en-US" sz="3600" dirty="0"/>
              <a:t>for Query Optimization: a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Kossmann</a:t>
            </a:r>
            <a:r>
              <a:rPr lang="en-US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360631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Unique Column Combination (UCCs)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set of attributes whose projection on some relational instance has no duplicate entry.</a:t>
            </a:r>
          </a:p>
          <a:p>
            <a:r>
              <a:rPr lang="en-US" dirty="0"/>
              <a:t>UCCs functionally determine all other attributes and, hence, are sometimes denoted as candidate keys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D69B017-22D6-94C7-9C3B-F1633DE75F9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/>
          <a:srcRect t="2845" b="172"/>
          <a:stretch/>
        </p:blipFill>
        <p:spPr>
          <a:xfrm>
            <a:off x="6361068" y="2590800"/>
            <a:ext cx="194473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846EFD-12CE-4C0E-7055-D4F1FC04423E}"/>
              </a:ext>
            </a:extLst>
          </p:cNvPr>
          <p:cNvSpPr txBox="1"/>
          <p:nvPr/>
        </p:nvSpPr>
        <p:spPr>
          <a:xfrm>
            <a:off x="8597189" y="2528203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set of attributes that contains id is a UCC.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Functional dependencies (FDs)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FD is a statement X → Y , expressing that any two records in a relational instance r that have the same values in the attributes X ⊆ R also have the same values in the attributes Y ∈ R ; the attributes in X functionally determine the attributes in 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Content Placeholder 17">
            <a:extLst>
              <a:ext uri="{FF2B5EF4-FFF2-40B4-BE49-F238E27FC236}">
                <a16:creationId xmlns:a16="http://schemas.microsoft.com/office/drawing/2014/main" id="{4725313A-537B-3DC6-A023-47F7545A0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5" b="172"/>
          <a:stretch/>
        </p:blipFill>
        <p:spPr>
          <a:xfrm>
            <a:off x="6361068" y="2590800"/>
            <a:ext cx="1944731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C209B4-719F-AF7F-980A-9D58BC446115}"/>
              </a:ext>
            </a:extLst>
          </p:cNvPr>
          <p:cNvSpPr txBox="1"/>
          <p:nvPr/>
        </p:nvSpPr>
        <p:spPr>
          <a:xfrm>
            <a:off x="8597189" y="2528203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functionally determines other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Order dependencies (ODs)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50677C9-3E42-427F-93B8-526692906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92" y="2528203"/>
                <a:ext cx="4809055" cy="282861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An OD is a statement of the form X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 Y specifying that ordering a relational instance r by the attribute list X ⊂ R also orders r by the attributes Y ⊂ R.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50677C9-3E42-427F-93B8-526692906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92" y="2528203"/>
                <a:ext cx="4809055" cy="2828613"/>
              </a:xfrm>
              <a:blipFill>
                <a:blip r:embed="rId2"/>
                <a:stretch>
                  <a:fillRect l="-1396" t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31A4D6-9EDB-A190-6CBC-702B1B82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69" y="2544998"/>
            <a:ext cx="2090505" cy="21512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378595-B081-3DCD-0ADA-F2F220428777}"/>
              </a:ext>
            </a:extLst>
          </p:cNvPr>
          <p:cNvSpPr txBox="1"/>
          <p:nvPr/>
        </p:nvSpPr>
        <p:spPr>
          <a:xfrm>
            <a:off x="8597189" y="2528203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student by birthday also will order them by 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5B71B-0662-9312-D225-E2ECCB490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381" y="2498063"/>
            <a:ext cx="876599" cy="3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1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Inclusion dependencies (INDs)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altLang="zh-CN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all values in the projection of some attribute combination X also occur in the projection of some attribute combination Y (of the same or a different relation), then an inclusion dependency exists between X and 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978095-3B34-67E6-481D-96AD2DE1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321" y="2531516"/>
            <a:ext cx="1474279" cy="34632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EB56B-8C5C-14C5-2355-58A176527FBA}"/>
              </a:ext>
            </a:extLst>
          </p:cNvPr>
          <p:cNvSpPr txBox="1"/>
          <p:nvPr/>
        </p:nvSpPr>
        <p:spPr>
          <a:xfrm>
            <a:off x="8183217" y="2528203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Major.id over </a:t>
            </a:r>
            <a:r>
              <a:rPr lang="en-US" dirty="0" err="1"/>
              <a:t>Student.major_id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3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490334"/>
            <a:ext cx="2608578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State-of-the-art data profiling algorithms mine only minimal data dependencies.</a:t>
            </a:r>
          </a:p>
          <a:p>
            <a:r>
              <a:rPr lang="en-US" sz="1800" dirty="0"/>
              <a:t>Query optimizer might require non-minimal dependencies.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Dependencies for Query Optimization: a Survey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849086" y="2490334"/>
            <a:ext cx="2571777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Complete set of minimal dependencies might be necessary to speed up query.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967820"/>
            <a:ext cx="2571776" cy="522514"/>
          </a:xfrm>
        </p:spPr>
        <p:txBody>
          <a:bodyPr/>
          <a:lstStyle/>
          <a:p>
            <a:r>
              <a:rPr lang="en-US" altLang="zh-CN" dirty="0"/>
              <a:t>Minimality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824554" y="1967820"/>
            <a:ext cx="2571776" cy="522514"/>
          </a:xfrm>
        </p:spPr>
        <p:txBody>
          <a:bodyPr/>
          <a:lstStyle/>
          <a:p>
            <a:r>
              <a:rPr lang="en-US" dirty="0"/>
              <a:t>Completeness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EDCA23-CCE2-9C7E-AA1F-CC2BE26AF1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3880" y="2490334"/>
            <a:ext cx="2571777" cy="2828613"/>
          </a:xfrm>
        </p:spPr>
        <p:txBody>
          <a:bodyPr/>
          <a:lstStyle/>
          <a:p>
            <a:r>
              <a:rPr lang="en-US" sz="1800" dirty="0"/>
              <a:t>Data dependencies are sometimes tied to conditions that limit their scope.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88409F-E39E-56FB-817B-3559DCE0CE8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1615" y="1967820"/>
            <a:ext cx="2571776" cy="522514"/>
          </a:xfrm>
        </p:spPr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042AC48-E3DA-43D2-ACA8-88856D2C8859}"/>
              </a:ext>
            </a:extLst>
          </p:cNvPr>
          <p:cNvSpPr txBox="1">
            <a:spLocks/>
          </p:cNvSpPr>
          <p:nvPr/>
        </p:nvSpPr>
        <p:spPr>
          <a:xfrm>
            <a:off x="9138673" y="2490334"/>
            <a:ext cx="2608578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comparison of null values evaluates to unknown which is sometime effectively treated as true or false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55EDFCA-5042-090B-44E7-3853A52C5B3E}"/>
              </a:ext>
            </a:extLst>
          </p:cNvPr>
          <p:cNvSpPr txBox="1">
            <a:spLocks/>
          </p:cNvSpPr>
          <p:nvPr/>
        </p:nvSpPr>
        <p:spPr>
          <a:xfrm>
            <a:off x="9138675" y="1967820"/>
            <a:ext cx="2571776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Null-semantics</a:t>
            </a:r>
          </a:p>
        </p:txBody>
      </p:sp>
    </p:spTree>
    <p:extLst>
      <p:ext uri="{BB962C8B-B14F-4D97-AF65-F5344CB8AC3E}">
        <p14:creationId xmlns:p14="http://schemas.microsoft.com/office/powerpoint/2010/main" val="1908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877910"/>
            <a:ext cx="3173278" cy="522514"/>
          </a:xfrm>
        </p:spPr>
        <p:txBody>
          <a:bodyPr/>
          <a:lstStyle/>
          <a:p>
            <a:r>
              <a:rPr lang="en-US" sz="2000" dirty="0"/>
              <a:t>Cost-independent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process of rewriting a query into a semantically equivalent but presumably more efficient query via static, rule-based transformation.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1877910"/>
            <a:ext cx="3173278" cy="522514"/>
          </a:xfrm>
        </p:spPr>
        <p:txBody>
          <a:bodyPr/>
          <a:lstStyle/>
          <a:p>
            <a:r>
              <a:rPr lang="en-US" altLang="zh-CN" sz="2000" dirty="0"/>
              <a:t>Cardinality and cost 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Query </a:t>
            </a:r>
            <a:r>
              <a:rPr lang="en-US" altLang="zh-CN" dirty="0"/>
              <a:t>optimizer estimates the expected cost for a certain query plan and its individual operators based on cardinality information, logical operator specification, and hardware-specific costs.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1877910"/>
            <a:ext cx="3173278" cy="522514"/>
          </a:xfrm>
        </p:spPr>
        <p:txBody>
          <a:bodyPr/>
          <a:lstStyle/>
          <a:p>
            <a:r>
              <a:rPr lang="en-US" sz="2000" dirty="0"/>
              <a:t>Cost-based </a:t>
            </a:r>
            <a:r>
              <a:rPr lang="en-US" altLang="zh-CN" sz="2000" dirty="0"/>
              <a:t>transformation</a:t>
            </a:r>
            <a:endParaRPr lang="en-US" sz="2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r>
              <a:rPr lang="en-US" dirty="0"/>
              <a:t>The process of improving physical query plans via cost-driven transformations that depend on the database instance at hand.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Dependencies for Query Optimization: a Survey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{3E6AB3AE-C3DB-4186-BBFC-2B0B9D81DC89}tf45331398_win32</Template>
  <TotalTime>3288</TotalTime>
  <Words>1288</Words>
  <Application>Microsoft Office PowerPoint</Application>
  <PresentationFormat>Widescreen</PresentationFormat>
  <Paragraphs>214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Tenorite</vt:lpstr>
      <vt:lpstr>Wingdings</vt:lpstr>
      <vt:lpstr>Office Theme</vt:lpstr>
      <vt:lpstr>Literature Review</vt:lpstr>
      <vt:lpstr>Outline</vt:lpstr>
      <vt:lpstr>Data Dependencies for Query Optimization: a Survey</vt:lpstr>
      <vt:lpstr>Unique Column Combination (UCCs)</vt:lpstr>
      <vt:lpstr>Functional dependencies (FDs)</vt:lpstr>
      <vt:lpstr>Order dependencies (ODs)</vt:lpstr>
      <vt:lpstr>Inclusion dependencies (INDs)</vt:lpstr>
      <vt:lpstr>Data dependency properties</vt:lpstr>
      <vt:lpstr>Query Optimization</vt:lpstr>
      <vt:lpstr>Classification of Dependency-driven Query Optimization Techniques</vt:lpstr>
      <vt:lpstr>UCCs and Join</vt:lpstr>
      <vt:lpstr>UCCs and Join</vt:lpstr>
      <vt:lpstr>UCCs and Join</vt:lpstr>
      <vt:lpstr>UCCs and Join</vt:lpstr>
      <vt:lpstr>UCCs and Subqueries</vt:lpstr>
      <vt:lpstr>UCCs and Subqueries</vt:lpstr>
      <vt:lpstr>FDs and Grouping</vt:lpstr>
      <vt:lpstr>FDs and Selections</vt:lpstr>
      <vt:lpstr>FDs and Selections</vt:lpstr>
      <vt:lpstr>ODs and Sortings</vt:lpstr>
      <vt:lpstr>ODs and Joins</vt:lpstr>
      <vt:lpstr>INDs and Joins</vt:lpstr>
      <vt:lpstr>INDs and Joins</vt:lpstr>
      <vt:lpstr>INDs and Further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Zhiliang Zhang</dc:creator>
  <cp:lastModifiedBy>Zhiliang Zhang</cp:lastModifiedBy>
  <cp:revision>1</cp:revision>
  <dcterms:created xsi:type="dcterms:W3CDTF">2023-11-15T14:14:57Z</dcterms:created>
  <dcterms:modified xsi:type="dcterms:W3CDTF">2023-11-29T17:07:14Z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