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 Light"/>
        <a:ea typeface="Segoe UI Light"/>
        <a:cs typeface="Segoe UI Light"/>
        <a:sym typeface="Segoe UI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DF9"/>
          </a:solidFill>
        </a:fill>
      </a:tcStyle>
    </a:wholeTbl>
    <a:band2H>
      <a:tcTxStyle/>
      <a:tcStyle>
        <a:tcBdr/>
        <a:fill>
          <a:solidFill>
            <a:srgbClr val="EEF6FC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9F9"/>
          </a:solidFill>
        </a:fill>
      </a:tcStyle>
    </a:wholeTbl>
    <a:band2H>
      <a:tcTxStyle/>
      <a:tcStyle>
        <a:tcBdr/>
        <a:fill>
          <a:solidFill>
            <a:srgbClr val="F1F4FC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0FB"/>
          </a:solidFill>
        </a:fill>
      </a:tcStyle>
    </a:wholeTbl>
    <a:band2H>
      <a:tcTxStyle/>
      <a:tcStyle>
        <a:tcBdr/>
        <a:fill>
          <a:solidFill>
            <a:srgbClr val="FDF0FD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 Light"/>
          <a:ea typeface="Segoe UI Light"/>
          <a:cs typeface="Segoe U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/>
          <p:cNvSpPr/>
          <p:nvPr/>
        </p:nvSpPr>
        <p:spPr>
          <a:xfrm rot="10800000">
            <a:off x="853427" y="5650991"/>
            <a:ext cx="6821472" cy="1207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extrusionOk="0">
                <a:moveTo>
                  <a:pt x="11117" y="21459"/>
                </a:moveTo>
                <a:cubicBezTo>
                  <a:pt x="6236" y="21600"/>
                  <a:pt x="2439" y="11827"/>
                  <a:pt x="55" y="287"/>
                </a:cubicBezTo>
                <a:lnTo>
                  <a:pt x="0" y="0"/>
                </a:lnTo>
                <a:lnTo>
                  <a:pt x="21600" y="0"/>
                </a:lnTo>
                <a:lnTo>
                  <a:pt x="20546" y="3610"/>
                </a:lnTo>
                <a:cubicBezTo>
                  <a:pt x="17765" y="13019"/>
                  <a:pt x="14913" y="21349"/>
                  <a:pt x="11117" y="2145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0"/>
                </a:srgbClr>
              </a:gs>
              <a:gs pos="99000">
                <a:schemeClr val="accent3">
                  <a:alpha val="71647"/>
                </a:scheme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Freeform 9"/>
          <p:cNvSpPr/>
          <p:nvPr/>
        </p:nvSpPr>
        <p:spPr>
          <a:xfrm rot="710202" flipV="1">
            <a:off x="-145573" y="4175627"/>
            <a:ext cx="6040007" cy="324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21" extrusionOk="0">
                <a:moveTo>
                  <a:pt x="1537" y="0"/>
                </a:moveTo>
                <a:lnTo>
                  <a:pt x="21600" y="6647"/>
                </a:lnTo>
                <a:lnTo>
                  <a:pt x="20346" y="7305"/>
                </a:lnTo>
                <a:cubicBezTo>
                  <a:pt x="17533" y="8900"/>
                  <a:pt x="14917" y="11095"/>
                  <a:pt x="12993" y="13554"/>
                </a:cubicBezTo>
                <a:cubicBezTo>
                  <a:pt x="6730" y="21600"/>
                  <a:pt x="2003" y="18349"/>
                  <a:pt x="106" y="11991"/>
                </a:cubicBezTo>
                <a:lnTo>
                  <a:pt x="0" y="11593"/>
                </a:lnTo>
                <a:lnTo>
                  <a:pt x="1537" y="0"/>
                </a:lnTo>
                <a:close/>
              </a:path>
            </a:pathLst>
          </a:custGeom>
          <a:gradFill>
            <a:gsLst>
              <a:gs pos="3000">
                <a:schemeClr val="accent6">
                  <a:alpha val="53787"/>
                </a:schemeClr>
              </a:gs>
              <a:gs pos="72000">
                <a:srgbClr val="3B21B4"/>
              </a:gs>
              <a:gs pos="97000">
                <a:srgbClr val="1F51AE">
                  <a:alpha val="21210"/>
                </a:srgbClr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" name="Straight Connector 5"/>
          <p:cNvSpPr/>
          <p:nvPr/>
        </p:nvSpPr>
        <p:spPr>
          <a:xfrm flipH="1">
            <a:off x="5269043" y="3931880"/>
            <a:ext cx="1655181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 1"/>
          <p:cNvSpPr/>
          <p:nvPr/>
        </p:nvSpPr>
        <p:spPr>
          <a:xfrm>
            <a:off x="-24335" y="0"/>
            <a:ext cx="12218984" cy="686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" y="0"/>
                </a:moveTo>
                <a:lnTo>
                  <a:pt x="5570" y="0"/>
                </a:lnTo>
                <a:lnTo>
                  <a:pt x="5570" y="0"/>
                </a:lnTo>
                <a:lnTo>
                  <a:pt x="5790" y="0"/>
                </a:lnTo>
                <a:lnTo>
                  <a:pt x="5790" y="0"/>
                </a:lnTo>
                <a:lnTo>
                  <a:pt x="21600" y="0"/>
                </a:lnTo>
                <a:lnTo>
                  <a:pt x="21600" y="6243"/>
                </a:lnTo>
                <a:lnTo>
                  <a:pt x="21323" y="6374"/>
                </a:lnTo>
                <a:cubicBezTo>
                  <a:pt x="20732" y="6610"/>
                  <a:pt x="20089" y="6743"/>
                  <a:pt x="19397" y="6736"/>
                </a:cubicBezTo>
                <a:cubicBezTo>
                  <a:pt x="15464" y="6700"/>
                  <a:pt x="13768" y="490"/>
                  <a:pt x="9577" y="365"/>
                </a:cubicBezTo>
                <a:cubicBezTo>
                  <a:pt x="9332" y="358"/>
                  <a:pt x="9092" y="364"/>
                  <a:pt x="8859" y="384"/>
                </a:cubicBezTo>
                <a:lnTo>
                  <a:pt x="8456" y="440"/>
                </a:lnTo>
                <a:lnTo>
                  <a:pt x="8079" y="457"/>
                </a:lnTo>
                <a:cubicBezTo>
                  <a:pt x="5055" y="730"/>
                  <a:pt x="2471" y="3969"/>
                  <a:pt x="1225" y="8574"/>
                </a:cubicBezTo>
                <a:lnTo>
                  <a:pt x="1156" y="8846"/>
                </a:lnTo>
                <a:lnTo>
                  <a:pt x="1120" y="8979"/>
                </a:lnTo>
                <a:cubicBezTo>
                  <a:pt x="1062" y="9194"/>
                  <a:pt x="1017" y="9374"/>
                  <a:pt x="976" y="9576"/>
                </a:cubicBezTo>
                <a:lnTo>
                  <a:pt x="941" y="9763"/>
                </a:lnTo>
                <a:lnTo>
                  <a:pt x="919" y="9863"/>
                </a:lnTo>
                <a:cubicBezTo>
                  <a:pt x="602" y="11403"/>
                  <a:pt x="430" y="13066"/>
                  <a:pt x="430" y="14801"/>
                </a:cubicBezTo>
                <a:cubicBezTo>
                  <a:pt x="430" y="17032"/>
                  <a:pt x="715" y="19144"/>
                  <a:pt x="1225" y="21028"/>
                </a:cubicBezTo>
                <a:lnTo>
                  <a:pt x="1387" y="21592"/>
                </a:lnTo>
                <a:lnTo>
                  <a:pt x="603" y="21592"/>
                </a:lnTo>
                <a:lnTo>
                  <a:pt x="603" y="21600"/>
                </a:lnTo>
                <a:lnTo>
                  <a:pt x="8" y="21600"/>
                </a:lnTo>
                <a:lnTo>
                  <a:pt x="8" y="8797"/>
                </a:lnTo>
                <a:lnTo>
                  <a:pt x="0" y="8797"/>
                </a:lnTo>
                <a:lnTo>
                  <a:pt x="0" y="6368"/>
                </a:lnTo>
                <a:lnTo>
                  <a:pt x="8" y="6368"/>
                </a:lnTo>
                <a:lnTo>
                  <a:pt x="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rgbClr val="102857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Freeform 3"/>
          <p:cNvSpPr/>
          <p:nvPr/>
        </p:nvSpPr>
        <p:spPr>
          <a:xfrm flipH="1" flipV="1">
            <a:off x="-26983" y="9939"/>
            <a:ext cx="12218984" cy="686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" y="0"/>
                </a:moveTo>
                <a:lnTo>
                  <a:pt x="5570" y="0"/>
                </a:lnTo>
                <a:lnTo>
                  <a:pt x="5570" y="0"/>
                </a:lnTo>
                <a:lnTo>
                  <a:pt x="5790" y="0"/>
                </a:lnTo>
                <a:lnTo>
                  <a:pt x="5790" y="0"/>
                </a:lnTo>
                <a:lnTo>
                  <a:pt x="21600" y="0"/>
                </a:lnTo>
                <a:lnTo>
                  <a:pt x="21600" y="6243"/>
                </a:lnTo>
                <a:lnTo>
                  <a:pt x="21323" y="6374"/>
                </a:lnTo>
                <a:cubicBezTo>
                  <a:pt x="20732" y="6610"/>
                  <a:pt x="20089" y="6743"/>
                  <a:pt x="19397" y="6736"/>
                </a:cubicBezTo>
                <a:cubicBezTo>
                  <a:pt x="15464" y="6700"/>
                  <a:pt x="13768" y="490"/>
                  <a:pt x="9577" y="365"/>
                </a:cubicBezTo>
                <a:cubicBezTo>
                  <a:pt x="9332" y="358"/>
                  <a:pt x="9092" y="364"/>
                  <a:pt x="8859" y="384"/>
                </a:cubicBezTo>
                <a:lnTo>
                  <a:pt x="8456" y="440"/>
                </a:lnTo>
                <a:lnTo>
                  <a:pt x="8079" y="457"/>
                </a:lnTo>
                <a:cubicBezTo>
                  <a:pt x="5055" y="730"/>
                  <a:pt x="2471" y="3969"/>
                  <a:pt x="1225" y="8574"/>
                </a:cubicBezTo>
                <a:lnTo>
                  <a:pt x="1156" y="8846"/>
                </a:lnTo>
                <a:lnTo>
                  <a:pt x="1120" y="8979"/>
                </a:lnTo>
                <a:cubicBezTo>
                  <a:pt x="1062" y="9194"/>
                  <a:pt x="1017" y="9374"/>
                  <a:pt x="976" y="9576"/>
                </a:cubicBezTo>
                <a:lnTo>
                  <a:pt x="941" y="9763"/>
                </a:lnTo>
                <a:lnTo>
                  <a:pt x="919" y="9863"/>
                </a:lnTo>
                <a:cubicBezTo>
                  <a:pt x="602" y="11403"/>
                  <a:pt x="430" y="13066"/>
                  <a:pt x="430" y="14801"/>
                </a:cubicBezTo>
                <a:cubicBezTo>
                  <a:pt x="430" y="17032"/>
                  <a:pt x="715" y="19144"/>
                  <a:pt x="1225" y="21028"/>
                </a:cubicBezTo>
                <a:lnTo>
                  <a:pt x="1387" y="21592"/>
                </a:lnTo>
                <a:lnTo>
                  <a:pt x="603" y="21592"/>
                </a:lnTo>
                <a:lnTo>
                  <a:pt x="603" y="21600"/>
                </a:lnTo>
                <a:lnTo>
                  <a:pt x="8" y="21600"/>
                </a:lnTo>
                <a:lnTo>
                  <a:pt x="8" y="8797"/>
                </a:lnTo>
                <a:lnTo>
                  <a:pt x="0" y="8797"/>
                </a:lnTo>
                <a:lnTo>
                  <a:pt x="0" y="6368"/>
                </a:lnTo>
                <a:lnTo>
                  <a:pt x="8" y="6368"/>
                </a:lnTo>
                <a:lnTo>
                  <a:pt x="8" y="0"/>
                </a:lnTo>
                <a:close/>
              </a:path>
            </a:pathLst>
          </a:custGeom>
          <a:gradFill>
            <a:gsLst>
              <a:gs pos="0">
                <a:srgbClr val="1F51AE"/>
              </a:gs>
              <a:gs pos="77000">
                <a:srgbClr val="102857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Freeform 4"/>
          <p:cNvSpPr/>
          <p:nvPr/>
        </p:nvSpPr>
        <p:spPr>
          <a:xfrm>
            <a:off x="4603793" y="0"/>
            <a:ext cx="6821472" cy="1207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extrusionOk="0">
                <a:moveTo>
                  <a:pt x="11117" y="21459"/>
                </a:moveTo>
                <a:cubicBezTo>
                  <a:pt x="6236" y="21600"/>
                  <a:pt x="2439" y="11827"/>
                  <a:pt x="55" y="287"/>
                </a:cubicBezTo>
                <a:lnTo>
                  <a:pt x="0" y="0"/>
                </a:lnTo>
                <a:lnTo>
                  <a:pt x="21600" y="0"/>
                </a:lnTo>
                <a:lnTo>
                  <a:pt x="20546" y="3610"/>
                </a:lnTo>
                <a:cubicBezTo>
                  <a:pt x="17765" y="13019"/>
                  <a:pt x="14913" y="21349"/>
                  <a:pt x="11117" y="21459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rgbClr val="180DC2"/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Freeform 5"/>
          <p:cNvSpPr/>
          <p:nvPr/>
        </p:nvSpPr>
        <p:spPr>
          <a:xfrm rot="710202" flipH="1">
            <a:off x="6511238" y="-551341"/>
            <a:ext cx="5838133" cy="313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21" extrusionOk="0">
                <a:moveTo>
                  <a:pt x="1537" y="0"/>
                </a:moveTo>
                <a:lnTo>
                  <a:pt x="21600" y="6647"/>
                </a:lnTo>
                <a:lnTo>
                  <a:pt x="20346" y="7305"/>
                </a:lnTo>
                <a:cubicBezTo>
                  <a:pt x="17533" y="8900"/>
                  <a:pt x="14917" y="11095"/>
                  <a:pt x="12993" y="13554"/>
                </a:cubicBezTo>
                <a:cubicBezTo>
                  <a:pt x="6730" y="21600"/>
                  <a:pt x="2003" y="18349"/>
                  <a:pt x="106" y="11991"/>
                </a:cubicBezTo>
                <a:lnTo>
                  <a:pt x="0" y="11593"/>
                </a:lnTo>
                <a:lnTo>
                  <a:pt x="1537" y="0"/>
                </a:lnTo>
                <a:close/>
              </a:path>
            </a:pathLst>
          </a:custGeom>
          <a:gradFill>
            <a:gsLst>
              <a:gs pos="0">
                <a:schemeClr val="accent6">
                  <a:alpha val="61994"/>
                </a:schemeClr>
              </a:gs>
              <a:gs pos="100000">
                <a:srgbClr val="765FE1">
                  <a:alpha val="19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243583" y="2176272"/>
            <a:ext cx="9921242" cy="148132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60320" y="4261103"/>
            <a:ext cx="7068313" cy="758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457200" algn="ctr">
              <a:buClrTx/>
              <a:buSzTx/>
              <a:buFontTx/>
              <a:buNone/>
              <a:defRPr sz="2400"/>
            </a:lvl2pPr>
            <a:lvl3pPr marL="0" indent="914400" algn="ctr">
              <a:buClrTx/>
              <a:buSzTx/>
              <a:buFontTx/>
              <a:buNone/>
              <a:defRPr sz="2400"/>
            </a:lvl3pPr>
            <a:lvl4pPr marL="0" indent="1371600" algn="ctr">
              <a:buClrTx/>
              <a:buSzTx/>
              <a:buFontTx/>
              <a:buNone/>
              <a:defRPr sz="2400"/>
            </a:lvl4pPr>
            <a:lvl5pPr marL="0" indent="182880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: Shape 19"/>
          <p:cNvSpPr/>
          <p:nvPr/>
        </p:nvSpPr>
        <p:spPr>
          <a:xfrm>
            <a:off x="19484" y="0"/>
            <a:ext cx="672114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5" h="21600" extrusionOk="0">
                <a:moveTo>
                  <a:pt x="0" y="0"/>
                </a:moveTo>
                <a:lnTo>
                  <a:pt x="1243" y="0"/>
                </a:lnTo>
                <a:lnTo>
                  <a:pt x="1229" y="63"/>
                </a:lnTo>
                <a:cubicBezTo>
                  <a:pt x="1106" y="569"/>
                  <a:pt x="951" y="1103"/>
                  <a:pt x="760" y="1667"/>
                </a:cubicBezTo>
                <a:cubicBezTo>
                  <a:pt x="-695" y="8497"/>
                  <a:pt x="861" y="13399"/>
                  <a:pt x="3089" y="16372"/>
                </a:cubicBezTo>
                <a:cubicBezTo>
                  <a:pt x="5317" y="19345"/>
                  <a:pt x="11524" y="20955"/>
                  <a:pt x="15519" y="20374"/>
                </a:cubicBezTo>
                <a:cubicBezTo>
                  <a:pt x="17961" y="20012"/>
                  <a:pt x="19642" y="20479"/>
                  <a:pt x="20680" y="21379"/>
                </a:cubicBezTo>
                <a:lnTo>
                  <a:pt x="20905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29640"/>
                </a:schemeClr>
              </a:gs>
              <a:gs pos="73000">
                <a:srgbClr val="102857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9" name="Freeform: Shape 17"/>
          <p:cNvSpPr/>
          <p:nvPr/>
        </p:nvSpPr>
        <p:spPr>
          <a:xfrm>
            <a:off x="8497" y="7662"/>
            <a:ext cx="4591137" cy="358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47" extrusionOk="0">
                <a:moveTo>
                  <a:pt x="0" y="0"/>
                </a:moveTo>
                <a:lnTo>
                  <a:pt x="21600" y="0"/>
                </a:lnTo>
                <a:lnTo>
                  <a:pt x="20974" y="804"/>
                </a:lnTo>
                <a:cubicBezTo>
                  <a:pt x="18998" y="3406"/>
                  <a:pt x="17304" y="6104"/>
                  <a:pt x="16026" y="8743"/>
                </a:cubicBezTo>
                <a:cubicBezTo>
                  <a:pt x="11285" y="18591"/>
                  <a:pt x="5745" y="21600"/>
                  <a:pt x="951" y="20549"/>
                </a:cubicBezTo>
                <a:lnTo>
                  <a:pt x="0" y="20271"/>
                </a:lnTo>
                <a:close/>
              </a:path>
            </a:pathLst>
          </a:custGeom>
          <a:gradFill>
            <a:gsLst>
              <a:gs pos="0">
                <a:srgbClr val="102857">
                  <a:alpha val="55687"/>
                </a:srgbClr>
              </a:gs>
              <a:gs pos="99000">
                <a:srgbClr val="BEE1F6">
                  <a:alpha val="20003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0" name="Freeform 24"/>
          <p:cNvSpPr/>
          <p:nvPr/>
        </p:nvSpPr>
        <p:spPr>
          <a:xfrm>
            <a:off x="-1" y="0"/>
            <a:ext cx="1893321" cy="208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3" extrusionOk="0">
                <a:moveTo>
                  <a:pt x="0" y="0"/>
                </a:moveTo>
                <a:lnTo>
                  <a:pt x="21600" y="0"/>
                </a:lnTo>
                <a:lnTo>
                  <a:pt x="20951" y="901"/>
                </a:lnTo>
                <a:cubicBezTo>
                  <a:pt x="19122" y="3584"/>
                  <a:pt x="17680" y="6306"/>
                  <a:pt x="16783" y="8851"/>
                </a:cubicBezTo>
                <a:cubicBezTo>
                  <a:pt x="13400" y="18542"/>
                  <a:pt x="7006" y="21600"/>
                  <a:pt x="1027" y="20746"/>
                </a:cubicBezTo>
                <a:lnTo>
                  <a:pt x="0" y="20551"/>
                </a:lnTo>
                <a:lnTo>
                  <a:pt x="0" y="0"/>
                </a:lnTo>
                <a:close/>
              </a:path>
            </a:pathLst>
          </a:custGeom>
          <a:solidFill>
            <a:srgbClr val="180DC2">
              <a:alpha val="1074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Freeform: Shape 22"/>
          <p:cNvSpPr/>
          <p:nvPr/>
        </p:nvSpPr>
        <p:spPr>
          <a:xfrm>
            <a:off x="1" y="5262791"/>
            <a:ext cx="2809261" cy="159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78" y="1584"/>
                </a:lnTo>
                <a:cubicBezTo>
                  <a:pt x="5024" y="9680"/>
                  <a:pt x="11606" y="16524"/>
                  <a:pt x="16984" y="18706"/>
                </a:cubicBezTo>
                <a:cubicBezTo>
                  <a:pt x="18579" y="19346"/>
                  <a:pt x="19952" y="20176"/>
                  <a:pt x="21121" y="2115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6">
                  <a:alpha val="45000"/>
                </a:schemeClr>
              </a:gs>
              <a:gs pos="98000">
                <a:srgbClr val="180DC2">
                  <a:alpha val="67000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2" name="Freeform 29"/>
          <p:cNvSpPr/>
          <p:nvPr/>
        </p:nvSpPr>
        <p:spPr>
          <a:xfrm>
            <a:off x="10193397" y="2730129"/>
            <a:ext cx="1979120" cy="4127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237" y="20615"/>
                </a:lnTo>
                <a:cubicBezTo>
                  <a:pt x="5418" y="17103"/>
                  <a:pt x="8479" y="13373"/>
                  <a:pt x="9750" y="10079"/>
                </a:cubicBezTo>
                <a:cubicBezTo>
                  <a:pt x="11567" y="5303"/>
                  <a:pt x="15325" y="2246"/>
                  <a:pt x="19944" y="540"/>
                </a:cubicBez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F7AFF5">
                  <a:alpha val="35554"/>
                </a:srgbClr>
              </a:gs>
              <a:gs pos="83000">
                <a:srgbClr val="1C0FE1">
                  <a:alpha val="35019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36191" y="2185416"/>
            <a:ext cx="2953513" cy="4937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54879" y="2185416"/>
            <a:ext cx="2953513" cy="4937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7" name="Straight Connector 20"/>
          <p:cNvSpPr/>
          <p:nvPr/>
        </p:nvSpPr>
        <p:spPr>
          <a:xfrm flipH="1">
            <a:off x="594169" y="846660"/>
            <a:ext cx="1" cy="5111014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7973568" y="2185416"/>
            <a:ext cx="2953513" cy="4937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Text"/>
          <p:cNvSpPr txBox="1">
            <a:spLocks noGrp="1"/>
          </p:cNvSpPr>
          <p:nvPr>
            <p:ph type="title"/>
          </p:nvPr>
        </p:nvSpPr>
        <p:spPr>
          <a:xfrm>
            <a:off x="1656588" y="832103"/>
            <a:ext cx="8878824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7" name="Oval 4"/>
          <p:cNvSpPr/>
          <p:nvPr/>
        </p:nvSpPr>
        <p:spPr>
          <a:xfrm flipH="1">
            <a:off x="3791017" y="2349813"/>
            <a:ext cx="2058045" cy="205804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Oval 5"/>
          <p:cNvSpPr/>
          <p:nvPr/>
        </p:nvSpPr>
        <p:spPr>
          <a:xfrm flipH="1">
            <a:off x="8929768" y="2349813"/>
            <a:ext cx="2058045" cy="205804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Oval 6"/>
          <p:cNvSpPr/>
          <p:nvPr/>
        </p:nvSpPr>
        <p:spPr>
          <a:xfrm flipH="1">
            <a:off x="6342947" y="2349813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Oval 7"/>
          <p:cNvSpPr/>
          <p:nvPr/>
        </p:nvSpPr>
        <p:spPr>
          <a:xfrm flipH="1">
            <a:off x="1247942" y="2349813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42523" y="4508648"/>
            <a:ext cx="2468881" cy="365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b="1">
                <a:latin typeface="Tw Cen MT"/>
                <a:ea typeface="Tw Cen MT"/>
                <a:cs typeface="Tw Cen MT"/>
                <a:sym typeface="Tw Cen MT"/>
              </a:defRPr>
            </a:lvl1pPr>
            <a:lvl2pPr marL="627887" indent="-289559" algn="ctr">
              <a:lnSpc>
                <a:spcPct val="100000"/>
              </a:lnSpc>
              <a:spcBef>
                <a:spcPts val="0"/>
              </a:spcBef>
              <a:buClrTx/>
              <a:buFontTx/>
              <a:defRPr sz="2000" b="1">
                <a:latin typeface="Tw Cen MT"/>
                <a:ea typeface="Tw Cen MT"/>
                <a:cs typeface="Tw Cen MT"/>
                <a:sym typeface="Tw Cen MT"/>
              </a:defRPr>
            </a:lvl2pPr>
            <a:lvl3pPr marL="1143000" indent="-347472" algn="ctr">
              <a:lnSpc>
                <a:spcPct val="100000"/>
              </a:lnSpc>
              <a:spcBef>
                <a:spcPts val="0"/>
              </a:spcBef>
              <a:buClrTx/>
              <a:buFontTx/>
              <a:defRPr sz="2000" b="1">
                <a:latin typeface="Tw Cen MT"/>
                <a:ea typeface="Tw Cen MT"/>
                <a:cs typeface="Tw Cen MT"/>
                <a:sym typeface="Tw Cen MT"/>
              </a:defRPr>
            </a:lvl3pPr>
            <a:lvl4pPr marL="1638807" indent="-386079" algn="ctr">
              <a:lnSpc>
                <a:spcPct val="100000"/>
              </a:lnSpc>
              <a:spcBef>
                <a:spcPts val="0"/>
              </a:spcBef>
              <a:buClrTx/>
              <a:buFontTx/>
              <a:defRPr sz="2000" b="1">
                <a:latin typeface="Tw Cen MT"/>
                <a:ea typeface="Tw Cen MT"/>
                <a:cs typeface="Tw Cen MT"/>
                <a:sym typeface="Tw Cen MT"/>
              </a:defRPr>
            </a:lvl4pPr>
            <a:lvl5pPr marL="2096007" indent="-386079" algn="ctr">
              <a:lnSpc>
                <a:spcPct val="100000"/>
              </a:lnSpc>
              <a:spcBef>
                <a:spcPts val="0"/>
              </a:spcBef>
              <a:buClrTx/>
              <a:buFontTx/>
              <a:defRPr sz="2000" b="1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042523" y="4879876"/>
            <a:ext cx="2468882" cy="2746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9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3627120" y="4508648"/>
            <a:ext cx="2468881" cy="365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94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3627120" y="4879876"/>
            <a:ext cx="2468881" cy="2746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95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6095999" y="4508648"/>
            <a:ext cx="2468882" cy="365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96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6095999" y="4879876"/>
            <a:ext cx="2468882" cy="2746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97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8724348" y="4508648"/>
            <a:ext cx="2468881" cy="365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98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724348" y="4879876"/>
            <a:ext cx="2468881" cy="2746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99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1399285" y="2505584"/>
            <a:ext cx="1746505" cy="174650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0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3946786" y="2505584"/>
            <a:ext cx="1746506" cy="174650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1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6498716" y="2505584"/>
            <a:ext cx="1746505" cy="174650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9085536" y="2505584"/>
            <a:ext cx="1746505" cy="174650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val 8"/>
          <p:cNvSpPr/>
          <p:nvPr/>
        </p:nvSpPr>
        <p:spPr>
          <a:xfrm flipH="1">
            <a:off x="1704105" y="4055521"/>
            <a:ext cx="1231498" cy="1231497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Oval 9"/>
          <p:cNvSpPr/>
          <p:nvPr/>
        </p:nvSpPr>
        <p:spPr>
          <a:xfrm flipH="1">
            <a:off x="4228380" y="1853643"/>
            <a:ext cx="1231497" cy="1231497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Oval 10"/>
          <p:cNvSpPr/>
          <p:nvPr/>
        </p:nvSpPr>
        <p:spPr>
          <a:xfrm flipH="1">
            <a:off x="6752654" y="4055274"/>
            <a:ext cx="1231497" cy="1231497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Oval 19"/>
          <p:cNvSpPr/>
          <p:nvPr/>
        </p:nvSpPr>
        <p:spPr>
          <a:xfrm flipH="1">
            <a:off x="9280948" y="4066154"/>
            <a:ext cx="1231497" cy="1231497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Oval 24"/>
          <p:cNvSpPr/>
          <p:nvPr/>
        </p:nvSpPr>
        <p:spPr>
          <a:xfrm flipH="1">
            <a:off x="4228380" y="4056365"/>
            <a:ext cx="1231497" cy="1231497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Oval 25"/>
          <p:cNvSpPr/>
          <p:nvPr/>
        </p:nvSpPr>
        <p:spPr>
          <a:xfrm flipH="1">
            <a:off x="9276928" y="1861861"/>
            <a:ext cx="1231497" cy="1231497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Oval 26"/>
          <p:cNvSpPr/>
          <p:nvPr/>
        </p:nvSpPr>
        <p:spPr>
          <a:xfrm flipH="1">
            <a:off x="6752654" y="1855809"/>
            <a:ext cx="1231497" cy="1231498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Oval 27"/>
          <p:cNvSpPr/>
          <p:nvPr/>
        </p:nvSpPr>
        <p:spPr>
          <a:xfrm flipH="1">
            <a:off x="1692041" y="1846020"/>
            <a:ext cx="1231498" cy="1231497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656588" y="338327"/>
            <a:ext cx="8878824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76854" y="3209544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 spc="20">
                <a:latin typeface="Tw Cen MT"/>
                <a:ea typeface="Tw Cen MT"/>
                <a:cs typeface="Tw Cen MT"/>
                <a:sym typeface="Tw Cen MT"/>
              </a:defRPr>
            </a:lvl1pPr>
            <a:lvl2pPr marL="569975" indent="-231647" algn="ctr">
              <a:lnSpc>
                <a:spcPct val="100000"/>
              </a:lnSpc>
              <a:spcBef>
                <a:spcPts val="0"/>
              </a:spcBef>
              <a:buClrTx/>
              <a:buFontTx/>
              <a:defRPr sz="1600" b="1" spc="20">
                <a:latin typeface="Tw Cen MT"/>
                <a:ea typeface="Tw Cen MT"/>
                <a:cs typeface="Tw Cen MT"/>
                <a:sym typeface="Tw Cen MT"/>
              </a:defRPr>
            </a:lvl2pPr>
            <a:lvl3pPr marL="1073505" indent="-277977" algn="ctr">
              <a:lnSpc>
                <a:spcPct val="100000"/>
              </a:lnSpc>
              <a:spcBef>
                <a:spcPts val="0"/>
              </a:spcBef>
              <a:buClrTx/>
              <a:buFontTx/>
              <a:defRPr sz="1600" b="1" spc="20">
                <a:latin typeface="Tw Cen MT"/>
                <a:ea typeface="Tw Cen MT"/>
                <a:cs typeface="Tw Cen MT"/>
                <a:sym typeface="Tw Cen MT"/>
              </a:defRPr>
            </a:lvl3pPr>
            <a:lvl4pPr marL="1561591" indent="-308863" algn="ctr">
              <a:lnSpc>
                <a:spcPct val="100000"/>
              </a:lnSpc>
              <a:spcBef>
                <a:spcPts val="0"/>
              </a:spcBef>
              <a:buClrTx/>
              <a:buFontTx/>
              <a:defRPr sz="1600" b="1" spc="20">
                <a:latin typeface="Tw Cen MT"/>
                <a:ea typeface="Tw Cen MT"/>
                <a:cs typeface="Tw Cen MT"/>
                <a:sym typeface="Tw Cen MT"/>
              </a:defRPr>
            </a:lvl4pPr>
            <a:lvl5pPr marL="2018791" indent="-308863" algn="ctr">
              <a:lnSpc>
                <a:spcPct val="100000"/>
              </a:lnSpc>
              <a:spcBef>
                <a:spcPts val="0"/>
              </a:spcBef>
              <a:buClrTx/>
              <a:buFontTx/>
              <a:defRPr sz="1600" b="1" spc="2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176854" y="3447288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3701127" y="3209544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2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3701127" y="3447288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3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6225402" y="3209544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24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6225402" y="3447288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5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8749676" y="3209544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26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749676" y="3447288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7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1782010" y="1935987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8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4318348" y="1935987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9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6842621" y="1935987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0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9366895" y="1935987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1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1794073" y="4145488"/>
            <a:ext cx="1051562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2" name="Picture Placeholder 20"/>
          <p:cNvSpPr>
            <a:spLocks noGrp="1"/>
          </p:cNvSpPr>
          <p:nvPr>
            <p:ph type="pic" sz="quarter" idx="33"/>
          </p:nvPr>
        </p:nvSpPr>
        <p:spPr>
          <a:xfrm>
            <a:off x="4318348" y="4146332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3" name="Picture Placeholder 20"/>
          <p:cNvSpPr>
            <a:spLocks noGrp="1"/>
          </p:cNvSpPr>
          <p:nvPr>
            <p:ph type="pic" sz="quarter" idx="34"/>
          </p:nvPr>
        </p:nvSpPr>
        <p:spPr>
          <a:xfrm>
            <a:off x="6842621" y="4145241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4" name="Picture Placeholder 20"/>
          <p:cNvSpPr>
            <a:spLocks noGrp="1"/>
          </p:cNvSpPr>
          <p:nvPr>
            <p:ph type="pic" sz="quarter" idx="35"/>
          </p:nvPr>
        </p:nvSpPr>
        <p:spPr>
          <a:xfrm>
            <a:off x="9370917" y="4156121"/>
            <a:ext cx="1051561" cy="10515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35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1176854" y="5440679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36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1176854" y="5678423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37" name="Text Placeholder 11"/>
          <p:cNvSpPr>
            <a:spLocks noGrp="1"/>
          </p:cNvSpPr>
          <p:nvPr>
            <p:ph type="body" sz="quarter" idx="38"/>
          </p:nvPr>
        </p:nvSpPr>
        <p:spPr>
          <a:xfrm>
            <a:off x="3701127" y="5440679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38" name="Text Placeholder 11"/>
          <p:cNvSpPr>
            <a:spLocks noGrp="1"/>
          </p:cNvSpPr>
          <p:nvPr>
            <p:ph type="body" sz="quarter" idx="39"/>
          </p:nvPr>
        </p:nvSpPr>
        <p:spPr>
          <a:xfrm>
            <a:off x="3701127" y="5678423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39" name="Text Placeholder 11"/>
          <p:cNvSpPr>
            <a:spLocks noGrp="1"/>
          </p:cNvSpPr>
          <p:nvPr>
            <p:ph type="body" sz="quarter" idx="40"/>
          </p:nvPr>
        </p:nvSpPr>
        <p:spPr>
          <a:xfrm>
            <a:off x="6225402" y="5440679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40" name="Text Placeholder 11"/>
          <p:cNvSpPr>
            <a:spLocks noGrp="1"/>
          </p:cNvSpPr>
          <p:nvPr>
            <p:ph type="body" sz="quarter" idx="41"/>
          </p:nvPr>
        </p:nvSpPr>
        <p:spPr>
          <a:xfrm>
            <a:off x="6225402" y="5678423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1" name="Text Placeholder 11"/>
          <p:cNvSpPr>
            <a:spLocks noGrp="1"/>
          </p:cNvSpPr>
          <p:nvPr>
            <p:ph type="body" sz="quarter" idx="42"/>
          </p:nvPr>
        </p:nvSpPr>
        <p:spPr>
          <a:xfrm>
            <a:off x="8749676" y="5440679"/>
            <a:ext cx="2286001" cy="18288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6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242" name="Text Placeholder 11"/>
          <p:cNvSpPr>
            <a:spLocks noGrp="1"/>
          </p:cNvSpPr>
          <p:nvPr>
            <p:ph type="body" sz="quarter" idx="43"/>
          </p:nvPr>
        </p:nvSpPr>
        <p:spPr>
          <a:xfrm>
            <a:off x="8749676" y="5678423"/>
            <a:ext cx="2286001" cy="2651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: Shape 23"/>
          <p:cNvSpPr/>
          <p:nvPr/>
        </p:nvSpPr>
        <p:spPr>
          <a:xfrm>
            <a:off x="0" y="3079989"/>
            <a:ext cx="4744044" cy="377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516" y="0"/>
                </a:moveTo>
                <a:cubicBezTo>
                  <a:pt x="6713" y="6"/>
                  <a:pt x="11320" y="3349"/>
                  <a:pt x="15335" y="11871"/>
                </a:cubicBezTo>
                <a:cubicBezTo>
                  <a:pt x="16748" y="14853"/>
                  <a:pt x="18688" y="17913"/>
                  <a:pt x="20959" y="20819"/>
                </a:cubicBezTo>
                <a:lnTo>
                  <a:pt x="21600" y="21599"/>
                </a:lnTo>
                <a:lnTo>
                  <a:pt x="0" y="21599"/>
                </a:lnTo>
                <a:lnTo>
                  <a:pt x="0" y="419"/>
                </a:lnTo>
                <a:lnTo>
                  <a:pt x="746" y="196"/>
                </a:lnTo>
                <a:cubicBezTo>
                  <a:pt x="1326" y="66"/>
                  <a:pt x="1917" y="-1"/>
                  <a:pt x="2516" y="0"/>
                </a:cubicBezTo>
                <a:close/>
              </a:path>
            </a:pathLst>
          </a:custGeom>
          <a:gradFill>
            <a:gsLst>
              <a:gs pos="41000">
                <a:srgbClr val="102857">
                  <a:alpha val="67969"/>
                </a:srgbClr>
              </a:gs>
              <a:gs pos="100000">
                <a:schemeClr val="accent1">
                  <a:alpha val="29022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0" name="Freeform: Shape 18"/>
          <p:cNvSpPr/>
          <p:nvPr/>
        </p:nvSpPr>
        <p:spPr>
          <a:xfrm>
            <a:off x="0" y="-1"/>
            <a:ext cx="6552596" cy="3112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359" y="807"/>
                </a:lnTo>
                <a:cubicBezTo>
                  <a:pt x="20377" y="3698"/>
                  <a:pt x="18419" y="5453"/>
                  <a:pt x="15256" y="4478"/>
                </a:cubicBezTo>
                <a:cubicBezTo>
                  <a:pt x="11021" y="3197"/>
                  <a:pt x="4443" y="6746"/>
                  <a:pt x="2082" y="13297"/>
                </a:cubicBezTo>
                <a:cubicBezTo>
                  <a:pt x="1344" y="15345"/>
                  <a:pt x="676" y="17807"/>
                  <a:pt x="152" y="20685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6738"/>
                </a:schemeClr>
              </a:gs>
              <a:gs pos="76000">
                <a:srgbClr val="102857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1" name="Freeform: Shape 13"/>
          <p:cNvSpPr/>
          <p:nvPr/>
        </p:nvSpPr>
        <p:spPr>
          <a:xfrm>
            <a:off x="10269563" y="0"/>
            <a:ext cx="1922437" cy="5772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68" h="21600" extrusionOk="0">
                <a:moveTo>
                  <a:pt x="0" y="0"/>
                </a:moveTo>
                <a:lnTo>
                  <a:pt x="19568" y="0"/>
                </a:lnTo>
                <a:lnTo>
                  <a:pt x="19568" y="21594"/>
                </a:lnTo>
                <a:lnTo>
                  <a:pt x="18178" y="21600"/>
                </a:lnTo>
                <a:cubicBezTo>
                  <a:pt x="7283" y="21469"/>
                  <a:pt x="-2032" y="18319"/>
                  <a:pt x="1707" y="11072"/>
                </a:cubicBezTo>
                <a:cubicBezTo>
                  <a:pt x="3304" y="7932"/>
                  <a:pt x="2674" y="3883"/>
                  <a:pt x="117" y="154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Freeform: Shape 11"/>
          <p:cNvSpPr/>
          <p:nvPr/>
        </p:nvSpPr>
        <p:spPr>
          <a:xfrm>
            <a:off x="10861332" y="0"/>
            <a:ext cx="1330670" cy="3088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0535" y="21505"/>
                </a:lnTo>
                <a:cubicBezTo>
                  <a:pt x="9691" y="20267"/>
                  <a:pt x="1047" y="15676"/>
                  <a:pt x="1365" y="6421"/>
                </a:cubicBezTo>
                <a:cubicBezTo>
                  <a:pt x="1421" y="4456"/>
                  <a:pt x="961" y="2317"/>
                  <a:pt x="50" y="106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3" name="glass card"/>
          <p:cNvSpPr/>
          <p:nvPr/>
        </p:nvSpPr>
        <p:spPr>
          <a:xfrm>
            <a:off x="1474384" y="1005155"/>
            <a:ext cx="9243233" cy="4978751"/>
          </a:xfrm>
          <a:prstGeom prst="roundRect">
            <a:avLst>
              <a:gd name="adj" fmla="val 6806"/>
            </a:avLst>
          </a:prstGeom>
          <a:gradFill>
            <a:gsLst>
              <a:gs pos="6000">
                <a:srgbClr val="FFFFFF">
                  <a:alpha val="13000"/>
                </a:srgbClr>
              </a:gs>
              <a:gs pos="46000">
                <a:srgbClr val="FFFFFF">
                  <a:alpha val="17037"/>
                </a:srgbClr>
              </a:gs>
              <a:gs pos="99000">
                <a:srgbClr val="FFFFFF">
                  <a:alpha val="3000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  <a:effectLst>
            <a:outerShdw blurRad="63500" dist="38100" dir="5400000" rotWithShape="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54" name="Title Text"/>
          <p:cNvSpPr txBox="1">
            <a:spLocks noGrp="1"/>
          </p:cNvSpPr>
          <p:nvPr>
            <p:ph type="title"/>
          </p:nvPr>
        </p:nvSpPr>
        <p:spPr>
          <a:xfrm>
            <a:off x="2228088" y="2157983"/>
            <a:ext cx="7735824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28088" y="3685032"/>
            <a:ext cx="7735824" cy="11338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1800"/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sz="1800"/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sz="1800"/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sz="1800"/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traight Connector 27"/>
          <p:cNvSpPr/>
          <p:nvPr/>
        </p:nvSpPr>
        <p:spPr>
          <a:xfrm flipH="1">
            <a:off x="5288331" y="3424067"/>
            <a:ext cx="1655181" cy="1"/>
          </a:xfrm>
          <a:prstGeom prst="line">
            <a:avLst/>
          </a:prstGeom>
          <a:ln w="6350">
            <a:solidFill>
              <a:srgbClr val="64DFE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Freeform: Shape 20"/>
          <p:cNvSpPr/>
          <p:nvPr/>
        </p:nvSpPr>
        <p:spPr>
          <a:xfrm>
            <a:off x="0" y="0"/>
            <a:ext cx="2862855" cy="1527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0804" y="1202"/>
                </a:lnTo>
                <a:cubicBezTo>
                  <a:pt x="19322" y="3217"/>
                  <a:pt x="17319" y="4882"/>
                  <a:pt x="14710" y="5995"/>
                </a:cubicBezTo>
                <a:cubicBezTo>
                  <a:pt x="10392" y="7859"/>
                  <a:pt x="5284" y="12982"/>
                  <a:pt x="1287" y="19414"/>
                </a:cubicBezTo>
                <a:lnTo>
                  <a:pt x="0" y="21600"/>
                </a:lnTo>
                <a:lnTo>
                  <a:pt x="0" y="12343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9786"/>
                </a:schemeClr>
              </a:gs>
              <a:gs pos="100000">
                <a:srgbClr val="102857">
                  <a:alpha val="40000"/>
                </a:srgbClr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8" name="Freeform: Shape 28"/>
          <p:cNvSpPr/>
          <p:nvPr/>
        </p:nvSpPr>
        <p:spPr>
          <a:xfrm>
            <a:off x="1" y="4761091"/>
            <a:ext cx="3131152" cy="209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4" y="0"/>
                </a:moveTo>
                <a:cubicBezTo>
                  <a:pt x="6096" y="254"/>
                  <a:pt x="11555" y="4456"/>
                  <a:pt x="17034" y="14537"/>
                </a:cubicBezTo>
                <a:cubicBezTo>
                  <a:pt x="18158" y="16594"/>
                  <a:pt x="19452" y="18643"/>
                  <a:pt x="20881" y="2064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48"/>
                </a:lnTo>
                <a:close/>
              </a:path>
            </a:pathLst>
          </a:custGeom>
          <a:gradFill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Text"/>
          <p:cNvSpPr txBox="1">
            <a:spLocks noGrp="1"/>
          </p:cNvSpPr>
          <p:nvPr>
            <p:ph type="title"/>
          </p:nvPr>
        </p:nvSpPr>
        <p:spPr>
          <a:xfrm>
            <a:off x="6592823" y="1856232"/>
            <a:ext cx="4718305" cy="106984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01968" y="3374135"/>
            <a:ext cx="4709161" cy="2395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Freeform 14"/>
          <p:cNvSpPr/>
          <p:nvPr/>
        </p:nvSpPr>
        <p:spPr>
          <a:xfrm rot="5400000" flipH="1" flipV="1">
            <a:off x="-1248967" y="1248968"/>
            <a:ext cx="6858001" cy="436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21600" y="0"/>
                </a:moveTo>
                <a:lnTo>
                  <a:pt x="21600" y="19905"/>
                </a:lnTo>
                <a:lnTo>
                  <a:pt x="21375" y="19747"/>
                </a:lnTo>
                <a:cubicBezTo>
                  <a:pt x="19938" y="18669"/>
                  <a:pt x="17598" y="16103"/>
                  <a:pt x="13797" y="16195"/>
                </a:cubicBezTo>
                <a:cubicBezTo>
                  <a:pt x="9453" y="16301"/>
                  <a:pt x="7694" y="21560"/>
                  <a:pt x="3617" y="21590"/>
                </a:cubicBezTo>
                <a:cubicBezTo>
                  <a:pt x="2343" y="21600"/>
                  <a:pt x="1226" y="21237"/>
                  <a:pt x="293" y="20672"/>
                </a:cubicBezTo>
                <a:lnTo>
                  <a:pt x="0" y="20474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Freeform 16"/>
          <p:cNvSpPr/>
          <p:nvPr/>
        </p:nvSpPr>
        <p:spPr>
          <a:xfrm rot="16200000" flipH="1">
            <a:off x="-952024" y="952024"/>
            <a:ext cx="6858001" cy="4953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lnTo>
                  <a:pt x="0" y="18688"/>
                </a:lnTo>
                <a:lnTo>
                  <a:pt x="571" y="19217"/>
                </a:lnTo>
                <a:cubicBezTo>
                  <a:pt x="2188" y="20594"/>
                  <a:pt x="4366" y="21600"/>
                  <a:pt x="7001" y="21581"/>
                </a:cubicBezTo>
                <a:cubicBezTo>
                  <a:pt x="12834" y="21540"/>
                  <a:pt x="15453" y="14609"/>
                  <a:pt x="21444" y="14041"/>
                </a:cubicBezTo>
                <a:lnTo>
                  <a:pt x="21600" y="14032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6">
                  <a:alpha val="52964"/>
                </a:schemeClr>
              </a:gs>
              <a:gs pos="90000">
                <a:srgbClr val="180DC2">
                  <a:alpha val="72473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Freeform 17"/>
          <p:cNvSpPr/>
          <p:nvPr/>
        </p:nvSpPr>
        <p:spPr>
          <a:xfrm rot="16200000" flipH="1">
            <a:off x="-1513890" y="1513890"/>
            <a:ext cx="6858001" cy="3830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extrusionOk="0">
                <a:moveTo>
                  <a:pt x="0" y="0"/>
                </a:moveTo>
                <a:lnTo>
                  <a:pt x="0" y="16877"/>
                </a:lnTo>
                <a:lnTo>
                  <a:pt x="475" y="16644"/>
                </a:lnTo>
                <a:cubicBezTo>
                  <a:pt x="850" y="16494"/>
                  <a:pt x="1249" y="16402"/>
                  <a:pt x="1680" y="16389"/>
                </a:cubicBezTo>
                <a:cubicBezTo>
                  <a:pt x="4912" y="16293"/>
                  <a:pt x="6813" y="19175"/>
                  <a:pt x="7927" y="20058"/>
                </a:cubicBezTo>
                <a:lnTo>
                  <a:pt x="8008" y="20114"/>
                </a:lnTo>
                <a:lnTo>
                  <a:pt x="8211" y="20338"/>
                </a:lnTo>
                <a:cubicBezTo>
                  <a:pt x="9029" y="21087"/>
                  <a:pt x="10063" y="21600"/>
                  <a:pt x="11276" y="21589"/>
                </a:cubicBezTo>
                <a:cubicBezTo>
                  <a:pt x="14512" y="21559"/>
                  <a:pt x="15908" y="16425"/>
                  <a:pt x="19355" y="16322"/>
                </a:cubicBezTo>
                <a:cubicBezTo>
                  <a:pt x="20002" y="16302"/>
                  <a:pt x="20595" y="16402"/>
                  <a:pt x="21140" y="16581"/>
                </a:cubicBezTo>
                <a:lnTo>
                  <a:pt x="21600" y="1675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rgbClr val="765FE1">
                  <a:alpha val="27340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traight Connector 9"/>
          <p:cNvSpPr/>
          <p:nvPr/>
        </p:nvSpPr>
        <p:spPr>
          <a:xfrm flipH="1" flipV="1">
            <a:off x="6718155" y="3102540"/>
            <a:ext cx="1655181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35438" indent="-397110">
              <a:defRPr sz="3200"/>
            </a:lvl2pPr>
            <a:lvl3pPr marL="1258823" indent="-463295">
              <a:defRPr sz="3200"/>
            </a:lvl3pPr>
            <a:lvl4pPr marL="1808683" indent="-555955">
              <a:defRPr sz="3200"/>
            </a:lvl4pPr>
            <a:lvl5pPr marL="2265883" indent="-555955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3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5"/>
          <p:cNvSpPr/>
          <p:nvPr/>
        </p:nvSpPr>
        <p:spPr>
          <a:xfrm rot="16200000" flipV="1">
            <a:off x="6507450" y="1163357"/>
            <a:ext cx="6858001" cy="4531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600" y="18125"/>
                </a:moveTo>
                <a:lnTo>
                  <a:pt x="21600" y="0"/>
                </a:lnTo>
                <a:lnTo>
                  <a:pt x="0" y="0"/>
                </a:lnTo>
                <a:lnTo>
                  <a:pt x="0" y="18531"/>
                </a:lnTo>
                <a:lnTo>
                  <a:pt x="35" y="18585"/>
                </a:lnTo>
                <a:cubicBezTo>
                  <a:pt x="1155" y="20218"/>
                  <a:pt x="2939" y="21600"/>
                  <a:pt x="5232" y="21580"/>
                </a:cubicBezTo>
                <a:cubicBezTo>
                  <a:pt x="9310" y="21545"/>
                  <a:pt x="11068" y="15434"/>
                  <a:pt x="15412" y="15312"/>
                </a:cubicBezTo>
                <a:cubicBezTo>
                  <a:pt x="18128" y="15235"/>
                  <a:pt x="20097" y="16734"/>
                  <a:pt x="21524" y="18053"/>
                </a:cubicBezTo>
                <a:lnTo>
                  <a:pt x="21600" y="18125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Freeform 18"/>
          <p:cNvSpPr/>
          <p:nvPr/>
        </p:nvSpPr>
        <p:spPr>
          <a:xfrm rot="5400000">
            <a:off x="6488396" y="1182410"/>
            <a:ext cx="6858001" cy="4493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15004"/>
                </a:moveTo>
                <a:lnTo>
                  <a:pt x="0" y="0"/>
                </a:lnTo>
                <a:lnTo>
                  <a:pt x="21600" y="0"/>
                </a:lnTo>
                <a:lnTo>
                  <a:pt x="21600" y="14230"/>
                </a:lnTo>
                <a:lnTo>
                  <a:pt x="21055" y="14445"/>
                </a:lnTo>
                <a:cubicBezTo>
                  <a:pt x="16799" y="16437"/>
                  <a:pt x="14167" y="21530"/>
                  <a:pt x="9275" y="21566"/>
                </a:cubicBezTo>
                <a:cubicBezTo>
                  <a:pt x="4759" y="21600"/>
                  <a:pt x="1581" y="18490"/>
                  <a:pt x="279" y="15681"/>
                </a:cubicBezTo>
                <a:lnTo>
                  <a:pt x="0" y="15004"/>
                </a:lnTo>
                <a:close/>
              </a:path>
            </a:pathLst>
          </a:custGeom>
          <a:gradFill>
            <a:gsLst>
              <a:gs pos="4000">
                <a:schemeClr val="accent1">
                  <a:alpha val="23589"/>
                </a:schemeClr>
              </a:gs>
              <a:gs pos="79000">
                <a:srgbClr val="180DC2">
                  <a:alpha val="52187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Freeform 12"/>
          <p:cNvSpPr/>
          <p:nvPr/>
        </p:nvSpPr>
        <p:spPr>
          <a:xfrm rot="5400000">
            <a:off x="6926379" y="1582289"/>
            <a:ext cx="6858001" cy="3693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6" extrusionOk="0">
                <a:moveTo>
                  <a:pt x="0" y="20091"/>
                </a:moveTo>
                <a:lnTo>
                  <a:pt x="0" y="0"/>
                </a:lnTo>
                <a:lnTo>
                  <a:pt x="21600" y="0"/>
                </a:lnTo>
                <a:lnTo>
                  <a:pt x="21600" y="11589"/>
                </a:lnTo>
                <a:lnTo>
                  <a:pt x="20770" y="11460"/>
                </a:lnTo>
                <a:cubicBezTo>
                  <a:pt x="20391" y="11424"/>
                  <a:pt x="20001" y="11411"/>
                  <a:pt x="19600" y="11423"/>
                </a:cubicBezTo>
                <a:cubicBezTo>
                  <a:pt x="13184" y="11622"/>
                  <a:pt x="10588" y="21528"/>
                  <a:pt x="4566" y="21586"/>
                </a:cubicBezTo>
                <a:cubicBezTo>
                  <a:pt x="3061" y="21600"/>
                  <a:pt x="1704" y="21165"/>
                  <a:pt x="516" y="20446"/>
                </a:cubicBezTo>
                <a:lnTo>
                  <a:pt x="0" y="20091"/>
                </a:lnTo>
                <a:close/>
              </a:path>
            </a:pathLst>
          </a:custGeom>
          <a:gradFill>
            <a:gsLst>
              <a:gs pos="1000">
                <a:schemeClr val="accent6">
                  <a:alpha val="38000"/>
                </a:schemeClr>
              </a:gs>
              <a:gs pos="84000">
                <a:schemeClr val="accent4">
                  <a:alpha val="20000"/>
                </a:schemeClr>
              </a:gs>
              <a:gs pos="100000">
                <a:schemeClr val="accent6">
                  <a:alpha val="3348"/>
                </a:schemeClr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536191" y="832103"/>
            <a:ext cx="8878825" cy="106984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36191" y="2212848"/>
            <a:ext cx="6422137" cy="3282697"/>
          </a:xfrm>
          <a:prstGeom prst="rect">
            <a:avLst/>
          </a:prstGeom>
        </p:spPr>
        <p:txBody>
          <a:bodyPr>
            <a:normAutofit/>
          </a:bodyPr>
          <a:lstStyle>
            <a:lvl1pPr marL="347472">
              <a:lnSpc>
                <a:spcPct val="150000"/>
              </a:lnSpc>
              <a:defRPr sz="2400"/>
            </a:lvl1pPr>
            <a:lvl2pPr marL="755294" indent="-416966">
              <a:lnSpc>
                <a:spcPct val="150000"/>
              </a:lnSpc>
              <a:defRPr sz="2400"/>
            </a:lvl2pPr>
            <a:lvl3pPr marL="1258823" indent="-463295">
              <a:lnSpc>
                <a:spcPct val="150000"/>
              </a:lnSpc>
              <a:defRPr sz="2400"/>
            </a:lvl3pPr>
            <a:lvl4pPr marL="1773935" indent="-521207">
              <a:lnSpc>
                <a:spcPct val="150000"/>
              </a:lnSpc>
              <a:defRPr sz="2400"/>
            </a:lvl4pPr>
            <a:lvl5pPr marL="2231135" indent="-521207">
              <a:lnSpc>
                <a:spcPct val="150000"/>
              </a:lnSpc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4"/>
          <p:cNvSpPr/>
          <p:nvPr/>
        </p:nvSpPr>
        <p:spPr>
          <a:xfrm>
            <a:off x="0" y="4852144"/>
            <a:ext cx="5681757" cy="200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9" y="0"/>
                </a:moveTo>
                <a:lnTo>
                  <a:pt x="1429" y="1705"/>
                </a:lnTo>
                <a:cubicBezTo>
                  <a:pt x="1915" y="5245"/>
                  <a:pt x="2616" y="8124"/>
                  <a:pt x="3412" y="10375"/>
                </a:cubicBezTo>
                <a:cubicBezTo>
                  <a:pt x="5535" y="16377"/>
                  <a:pt x="11532" y="18276"/>
                  <a:pt x="15414" y="15903"/>
                </a:cubicBezTo>
                <a:cubicBezTo>
                  <a:pt x="19368" y="13463"/>
                  <a:pt x="21243" y="16710"/>
                  <a:pt x="21591" y="21426"/>
                </a:cubicBezTo>
                <a:lnTo>
                  <a:pt x="21600" y="21600"/>
                </a:lnTo>
                <a:lnTo>
                  <a:pt x="0" y="21461"/>
                </a:lnTo>
                <a:lnTo>
                  <a:pt x="0" y="21060"/>
                </a:lnTo>
                <a:close/>
              </a:path>
            </a:pathLst>
          </a:custGeom>
          <a:gradFill>
            <a:gsLst>
              <a:gs pos="0">
                <a:srgbClr val="64DFED">
                  <a:alpha val="70774"/>
                </a:srgbClr>
              </a:gs>
              <a:gs pos="77000">
                <a:srgbClr val="102857">
                  <a:alpha val="0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" name="Freeform: Shape 21"/>
          <p:cNvSpPr/>
          <p:nvPr/>
        </p:nvSpPr>
        <p:spPr>
          <a:xfrm>
            <a:off x="0" y="0"/>
            <a:ext cx="6392390" cy="3297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37" extrusionOk="0">
                <a:moveTo>
                  <a:pt x="0" y="0"/>
                </a:moveTo>
                <a:lnTo>
                  <a:pt x="21600" y="0"/>
                </a:lnTo>
                <a:lnTo>
                  <a:pt x="20407" y="1156"/>
                </a:lnTo>
                <a:cubicBezTo>
                  <a:pt x="17719" y="3902"/>
                  <a:pt x="15318" y="7231"/>
                  <a:pt x="13666" y="10598"/>
                </a:cubicBezTo>
                <a:cubicBezTo>
                  <a:pt x="8299" y="21600"/>
                  <a:pt x="2970" y="19768"/>
                  <a:pt x="140" y="13540"/>
                </a:cubicBezTo>
                <a:lnTo>
                  <a:pt x="0" y="13204"/>
                </a:lnTo>
                <a:close/>
              </a:path>
            </a:pathLst>
          </a:custGeom>
          <a:gradFill>
            <a:gsLst>
              <a:gs pos="20000">
                <a:srgbClr val="102857"/>
              </a:gs>
              <a:gs pos="100000">
                <a:srgbClr val="64DFED">
                  <a:alpha val="54000"/>
                </a:srgbClr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" name="Freeform: Shape 14"/>
          <p:cNvSpPr/>
          <p:nvPr/>
        </p:nvSpPr>
        <p:spPr>
          <a:xfrm>
            <a:off x="9517206" y="1"/>
            <a:ext cx="267479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5" h="21600" extrusionOk="0">
                <a:moveTo>
                  <a:pt x="20025" y="0"/>
                </a:moveTo>
                <a:lnTo>
                  <a:pt x="20025" y="21600"/>
                </a:lnTo>
                <a:lnTo>
                  <a:pt x="8676" y="21600"/>
                </a:lnTo>
                <a:lnTo>
                  <a:pt x="9079" y="21327"/>
                </a:lnTo>
                <a:cubicBezTo>
                  <a:pt x="9410" y="21091"/>
                  <a:pt x="9698" y="20863"/>
                  <a:pt x="9938" y="20644"/>
                </a:cubicBezTo>
                <a:cubicBezTo>
                  <a:pt x="13779" y="17143"/>
                  <a:pt x="10015" y="10630"/>
                  <a:pt x="4085" y="7222"/>
                </a:cubicBezTo>
                <a:cubicBezTo>
                  <a:pt x="-1575" y="3988"/>
                  <a:pt x="-735" y="1480"/>
                  <a:pt x="2859" y="12"/>
                </a:cubicBezTo>
                <a:lnTo>
                  <a:pt x="2891" y="0"/>
                </a:lnTo>
                <a:close/>
              </a:path>
            </a:pathLst>
          </a:custGeom>
          <a:solidFill>
            <a:srgbClr val="64DFED">
              <a:alpha val="3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" name="glass card"/>
          <p:cNvSpPr/>
          <p:nvPr/>
        </p:nvSpPr>
        <p:spPr>
          <a:xfrm>
            <a:off x="1365705" y="1005155"/>
            <a:ext cx="9243233" cy="4978751"/>
          </a:xfrm>
          <a:prstGeom prst="roundRect">
            <a:avLst>
              <a:gd name="adj" fmla="val 6806"/>
            </a:avLst>
          </a:prstGeom>
          <a:gradFill>
            <a:gsLst>
              <a:gs pos="6000">
                <a:srgbClr val="FFFFFF">
                  <a:alpha val="13000"/>
                </a:srgbClr>
              </a:gs>
              <a:gs pos="47000">
                <a:srgbClr val="FFFFFF">
                  <a:alpha val="17037"/>
                </a:srgbClr>
              </a:gs>
              <a:gs pos="100000">
                <a:srgbClr val="FFFFFF">
                  <a:alpha val="3000"/>
                </a:srgb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  <a:effectLst>
            <a:outerShdw blurRad="63500" dist="38100" dir="5400000" rotWithShape="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2228088" y="2157983"/>
            <a:ext cx="7735824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28088" y="3685032"/>
            <a:ext cx="7735824" cy="11338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1800"/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sz="1800"/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sz="1800"/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sz="1800"/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Freeform: Shape 26"/>
          <p:cNvSpPr/>
          <p:nvPr/>
        </p:nvSpPr>
        <p:spPr>
          <a:xfrm>
            <a:off x="0" y="5255333"/>
            <a:ext cx="2769195" cy="1602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27" y="1369"/>
                </a:lnTo>
                <a:cubicBezTo>
                  <a:pt x="5480" y="9910"/>
                  <a:pt x="13046" y="16976"/>
                  <a:pt x="20641" y="2112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0878"/>
                </a:lnTo>
                <a:close/>
              </a:path>
            </a:pathLst>
          </a:custGeom>
          <a:gradFill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" name="Straight Connector 27"/>
          <p:cNvSpPr/>
          <p:nvPr/>
        </p:nvSpPr>
        <p:spPr>
          <a:xfrm flipH="1">
            <a:off x="5288331" y="3424067"/>
            <a:ext cx="1655181" cy="1"/>
          </a:xfrm>
          <a:prstGeom prst="line">
            <a:avLst/>
          </a:prstGeom>
          <a:ln w="6350">
            <a:solidFill>
              <a:srgbClr val="64DFE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524000" y="2029967"/>
            <a:ext cx="9144000" cy="1069849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60320" y="3803903"/>
            <a:ext cx="7068313" cy="758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457200" algn="ctr">
              <a:buClrTx/>
              <a:buSzTx/>
              <a:buFontTx/>
              <a:buNone/>
              <a:defRPr sz="2400"/>
            </a:lvl2pPr>
            <a:lvl3pPr marL="0" indent="914400" algn="ctr">
              <a:buClrTx/>
              <a:buSzTx/>
              <a:buFontTx/>
              <a:buNone/>
              <a:defRPr sz="2400"/>
            </a:lvl3pPr>
            <a:lvl4pPr marL="0" indent="1371600" algn="ctr">
              <a:buClrTx/>
              <a:buSzTx/>
              <a:buFontTx/>
              <a:buNone/>
              <a:defRPr sz="2400"/>
            </a:lvl4pPr>
            <a:lvl5pPr marL="0" indent="182880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Freeform 3"/>
          <p:cNvSpPr/>
          <p:nvPr/>
        </p:nvSpPr>
        <p:spPr>
          <a:xfrm rot="10800000">
            <a:off x="-2" y="5019502"/>
            <a:ext cx="9676771" cy="1838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3" extrusionOk="0">
                <a:moveTo>
                  <a:pt x="6836" y="21492"/>
                </a:moveTo>
                <a:cubicBezTo>
                  <a:pt x="2836" y="21600"/>
                  <a:pt x="317" y="9076"/>
                  <a:pt x="23" y="1221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4634"/>
                </a:lnTo>
                <a:lnTo>
                  <a:pt x="21195" y="3912"/>
                </a:lnTo>
                <a:cubicBezTo>
                  <a:pt x="20138" y="2193"/>
                  <a:pt x="18912" y="1040"/>
                  <a:pt x="17491" y="1165"/>
                </a:cubicBezTo>
                <a:cubicBezTo>
                  <a:pt x="12944" y="1563"/>
                  <a:pt x="11104" y="21377"/>
                  <a:pt x="6836" y="21492"/>
                </a:cubicBezTo>
                <a:close/>
              </a:path>
            </a:pathLst>
          </a:custGeom>
          <a:gradFill>
            <a:gsLst>
              <a:gs pos="43000">
                <a:srgbClr val="102857">
                  <a:alpha val="50000"/>
                </a:srgb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Freeform 4"/>
          <p:cNvSpPr/>
          <p:nvPr/>
        </p:nvSpPr>
        <p:spPr>
          <a:xfrm flipV="1">
            <a:off x="2763043" y="6076115"/>
            <a:ext cx="3946674" cy="781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10455" y="21484"/>
                </a:moveTo>
                <a:cubicBezTo>
                  <a:pt x="14884" y="21378"/>
                  <a:pt x="17738" y="9938"/>
                  <a:pt x="21098" y="1231"/>
                </a:cubicBezTo>
                <a:lnTo>
                  <a:pt x="21600" y="0"/>
                </a:lnTo>
                <a:lnTo>
                  <a:pt x="0" y="0"/>
                </a:lnTo>
                <a:lnTo>
                  <a:pt x="299" y="1867"/>
                </a:lnTo>
                <a:cubicBezTo>
                  <a:pt x="2037" y="11711"/>
                  <a:pt x="5585" y="21600"/>
                  <a:pt x="10455" y="21484"/>
                </a:cubicBezTo>
                <a:close/>
              </a:path>
            </a:pathLst>
          </a:custGeom>
          <a:gradFill>
            <a:gsLst>
              <a:gs pos="33000">
                <a:srgbClr val="102857">
                  <a:alpha val="27934"/>
                </a:srgbClr>
              </a:gs>
              <a:gs pos="66000">
                <a:srgbClr val="765FE1">
                  <a:alpha val="46295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Freeform 5"/>
          <p:cNvSpPr/>
          <p:nvPr/>
        </p:nvSpPr>
        <p:spPr>
          <a:xfrm rot="10800000">
            <a:off x="5393054" y="6015978"/>
            <a:ext cx="4758726" cy="842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extrusionOk="0">
                <a:moveTo>
                  <a:pt x="11117" y="21459"/>
                </a:moveTo>
                <a:cubicBezTo>
                  <a:pt x="6236" y="21600"/>
                  <a:pt x="2439" y="11827"/>
                  <a:pt x="55" y="287"/>
                </a:cubicBezTo>
                <a:lnTo>
                  <a:pt x="0" y="0"/>
                </a:lnTo>
                <a:lnTo>
                  <a:pt x="21600" y="0"/>
                </a:lnTo>
                <a:lnTo>
                  <a:pt x="20546" y="3610"/>
                </a:lnTo>
                <a:cubicBezTo>
                  <a:pt x="17765" y="13019"/>
                  <a:pt x="14913" y="21349"/>
                  <a:pt x="11117" y="2145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chemeClr val="accent6">
                  <a:alpha val="52999"/>
                </a:scheme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 6"/>
          <p:cNvSpPr/>
          <p:nvPr/>
        </p:nvSpPr>
        <p:spPr>
          <a:xfrm rot="10800000" flipH="1">
            <a:off x="-2689" y="5263860"/>
            <a:ext cx="12192002" cy="159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extrusionOk="0">
                <a:moveTo>
                  <a:pt x="2433" y="21563"/>
                </a:moveTo>
                <a:cubicBezTo>
                  <a:pt x="4936" y="21465"/>
                  <a:pt x="6016" y="4571"/>
                  <a:pt x="8683" y="4232"/>
                </a:cubicBezTo>
                <a:cubicBezTo>
                  <a:pt x="11184" y="3913"/>
                  <a:pt x="12655" y="13399"/>
                  <a:pt x="13517" y="16305"/>
                </a:cubicBezTo>
                <a:lnTo>
                  <a:pt x="13579" y="16489"/>
                </a:lnTo>
                <a:lnTo>
                  <a:pt x="13737" y="17225"/>
                </a:lnTo>
                <a:cubicBezTo>
                  <a:pt x="14369" y="19691"/>
                  <a:pt x="15169" y="21378"/>
                  <a:pt x="16108" y="21341"/>
                </a:cubicBezTo>
                <a:cubicBezTo>
                  <a:pt x="18298" y="21255"/>
                  <a:pt x="19399" y="8310"/>
                  <a:pt x="21427" y="4847"/>
                </a:cubicBezTo>
                <a:lnTo>
                  <a:pt x="21600" y="4620"/>
                </a:lnTo>
                <a:lnTo>
                  <a:pt x="21600" y="0"/>
                </a:lnTo>
                <a:lnTo>
                  <a:pt x="0" y="0"/>
                </a:lnTo>
                <a:lnTo>
                  <a:pt x="0" y="17185"/>
                </a:lnTo>
                <a:lnTo>
                  <a:pt x="61" y="17448"/>
                </a:lnTo>
                <a:cubicBezTo>
                  <a:pt x="694" y="19914"/>
                  <a:pt x="1494" y="21600"/>
                  <a:pt x="2433" y="21563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69328"/>
                </a:schemeClr>
              </a:gs>
              <a:gs pos="85000">
                <a:srgbClr val="180DC2">
                  <a:alpha val="42331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traight Connector 12"/>
          <p:cNvSpPr/>
          <p:nvPr/>
        </p:nvSpPr>
        <p:spPr>
          <a:xfrm flipH="1">
            <a:off x="5269043" y="3424146"/>
            <a:ext cx="1655181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1014983" y="2212848"/>
            <a:ext cx="10332721" cy="35478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6"/>
          <p:cNvSpPr/>
          <p:nvPr/>
        </p:nvSpPr>
        <p:spPr>
          <a:xfrm rot="10800000">
            <a:off x="5393054" y="5650991"/>
            <a:ext cx="6821472" cy="1207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extrusionOk="0">
                <a:moveTo>
                  <a:pt x="11117" y="21459"/>
                </a:moveTo>
                <a:cubicBezTo>
                  <a:pt x="6236" y="21600"/>
                  <a:pt x="2439" y="11827"/>
                  <a:pt x="55" y="287"/>
                </a:cubicBezTo>
                <a:lnTo>
                  <a:pt x="0" y="0"/>
                </a:lnTo>
                <a:lnTo>
                  <a:pt x="21600" y="0"/>
                </a:lnTo>
                <a:lnTo>
                  <a:pt x="20546" y="3610"/>
                </a:lnTo>
                <a:cubicBezTo>
                  <a:pt x="17765" y="13019"/>
                  <a:pt x="14913" y="21349"/>
                  <a:pt x="11117" y="2145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chemeClr val="accent6">
                  <a:alpha val="52999"/>
                </a:scheme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Freeform 7"/>
          <p:cNvSpPr/>
          <p:nvPr/>
        </p:nvSpPr>
        <p:spPr>
          <a:xfrm flipH="1">
            <a:off x="-3" y="-1"/>
            <a:ext cx="11262113" cy="2139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3" extrusionOk="0">
                <a:moveTo>
                  <a:pt x="6836" y="21492"/>
                </a:moveTo>
                <a:cubicBezTo>
                  <a:pt x="2836" y="21600"/>
                  <a:pt x="317" y="9076"/>
                  <a:pt x="23" y="1221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4634"/>
                </a:lnTo>
                <a:lnTo>
                  <a:pt x="21195" y="3912"/>
                </a:lnTo>
                <a:cubicBezTo>
                  <a:pt x="20138" y="2193"/>
                  <a:pt x="18912" y="1040"/>
                  <a:pt x="17491" y="1165"/>
                </a:cubicBezTo>
                <a:cubicBezTo>
                  <a:pt x="12944" y="1563"/>
                  <a:pt x="11104" y="21377"/>
                  <a:pt x="6836" y="21492"/>
                </a:cubicBezTo>
                <a:close/>
              </a:path>
            </a:pathLst>
          </a:custGeom>
          <a:gradFill>
            <a:gsLst>
              <a:gs pos="43000">
                <a:srgbClr val="102857">
                  <a:alpha val="50000"/>
                </a:srgb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Freeform 9"/>
          <p:cNvSpPr/>
          <p:nvPr/>
        </p:nvSpPr>
        <p:spPr>
          <a:xfrm>
            <a:off x="-24335" y="-1"/>
            <a:ext cx="12218984" cy="686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" y="0"/>
                </a:moveTo>
                <a:lnTo>
                  <a:pt x="5570" y="0"/>
                </a:lnTo>
                <a:lnTo>
                  <a:pt x="5570" y="0"/>
                </a:lnTo>
                <a:lnTo>
                  <a:pt x="5790" y="0"/>
                </a:lnTo>
                <a:lnTo>
                  <a:pt x="5790" y="0"/>
                </a:lnTo>
                <a:lnTo>
                  <a:pt x="21600" y="0"/>
                </a:lnTo>
                <a:lnTo>
                  <a:pt x="21600" y="6243"/>
                </a:lnTo>
                <a:lnTo>
                  <a:pt x="21323" y="6374"/>
                </a:lnTo>
                <a:cubicBezTo>
                  <a:pt x="20732" y="6610"/>
                  <a:pt x="20089" y="6743"/>
                  <a:pt x="19397" y="6736"/>
                </a:cubicBezTo>
                <a:cubicBezTo>
                  <a:pt x="15464" y="6700"/>
                  <a:pt x="13768" y="490"/>
                  <a:pt x="9577" y="365"/>
                </a:cubicBezTo>
                <a:cubicBezTo>
                  <a:pt x="8595" y="336"/>
                  <a:pt x="7714" y="532"/>
                  <a:pt x="6924" y="859"/>
                </a:cubicBezTo>
                <a:lnTo>
                  <a:pt x="6829" y="901"/>
                </a:lnTo>
                <a:lnTo>
                  <a:pt x="6593" y="1018"/>
                </a:lnTo>
                <a:cubicBezTo>
                  <a:pt x="5369" y="1675"/>
                  <a:pt x="4159" y="2635"/>
                  <a:pt x="3035" y="4571"/>
                </a:cubicBezTo>
                <a:cubicBezTo>
                  <a:pt x="2286" y="5861"/>
                  <a:pt x="1708" y="7185"/>
                  <a:pt x="1253" y="8487"/>
                </a:cubicBezTo>
                <a:cubicBezTo>
                  <a:pt x="1049" y="9250"/>
                  <a:pt x="962" y="9495"/>
                  <a:pt x="861" y="10311"/>
                </a:cubicBezTo>
                <a:cubicBezTo>
                  <a:pt x="769" y="11014"/>
                  <a:pt x="681" y="11447"/>
                  <a:pt x="647" y="12545"/>
                </a:cubicBezTo>
                <a:lnTo>
                  <a:pt x="603" y="13542"/>
                </a:lnTo>
                <a:lnTo>
                  <a:pt x="603" y="15767"/>
                </a:lnTo>
                <a:cubicBezTo>
                  <a:pt x="605" y="15808"/>
                  <a:pt x="606" y="15850"/>
                  <a:pt x="607" y="15891"/>
                </a:cubicBezTo>
                <a:cubicBezTo>
                  <a:pt x="696" y="17841"/>
                  <a:pt x="1021" y="19483"/>
                  <a:pt x="1440" y="20990"/>
                </a:cubicBezTo>
                <a:lnTo>
                  <a:pt x="1619" y="21592"/>
                </a:lnTo>
                <a:lnTo>
                  <a:pt x="603" y="21592"/>
                </a:lnTo>
                <a:lnTo>
                  <a:pt x="603" y="21600"/>
                </a:lnTo>
                <a:lnTo>
                  <a:pt x="8" y="21600"/>
                </a:lnTo>
                <a:lnTo>
                  <a:pt x="8" y="8797"/>
                </a:lnTo>
                <a:lnTo>
                  <a:pt x="0" y="8797"/>
                </a:lnTo>
                <a:lnTo>
                  <a:pt x="0" y="6368"/>
                </a:lnTo>
                <a:lnTo>
                  <a:pt x="8" y="6368"/>
                </a:lnTo>
                <a:lnTo>
                  <a:pt x="8" y="0"/>
                </a:lnTo>
                <a:close/>
              </a:path>
            </a:pathLst>
          </a:custGeom>
          <a:gradFill>
            <a:gsLst>
              <a:gs pos="0">
                <a:srgbClr val="102857">
                  <a:alpha val="60164"/>
                </a:srgbClr>
              </a:gs>
              <a:gs pos="77000">
                <a:srgbClr val="102857">
                  <a:alpha val="29492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Freeform 10"/>
          <p:cNvSpPr/>
          <p:nvPr/>
        </p:nvSpPr>
        <p:spPr>
          <a:xfrm flipV="1">
            <a:off x="204059" y="5377861"/>
            <a:ext cx="7471212" cy="1480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10455" y="21484"/>
                </a:moveTo>
                <a:cubicBezTo>
                  <a:pt x="14884" y="21378"/>
                  <a:pt x="17738" y="9938"/>
                  <a:pt x="21098" y="1231"/>
                </a:cubicBezTo>
                <a:lnTo>
                  <a:pt x="21600" y="0"/>
                </a:lnTo>
                <a:lnTo>
                  <a:pt x="0" y="0"/>
                </a:lnTo>
                <a:lnTo>
                  <a:pt x="299" y="1867"/>
                </a:lnTo>
                <a:cubicBezTo>
                  <a:pt x="2037" y="11711"/>
                  <a:pt x="5585" y="21600"/>
                  <a:pt x="10455" y="21484"/>
                </a:cubicBezTo>
                <a:close/>
              </a:path>
            </a:pathLst>
          </a:custGeom>
          <a:gradFill>
            <a:gsLst>
              <a:gs pos="33000">
                <a:schemeClr val="accent6">
                  <a:alpha val="13919"/>
                </a:schemeClr>
              </a:gs>
              <a:gs pos="66000">
                <a:srgbClr val="64DFED">
                  <a:alpha val="8123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Freeform 16"/>
          <p:cNvSpPr/>
          <p:nvPr/>
        </p:nvSpPr>
        <p:spPr>
          <a:xfrm rot="10800000">
            <a:off x="-30287" y="4822577"/>
            <a:ext cx="12230889" cy="204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extrusionOk="0">
                <a:moveTo>
                  <a:pt x="3094" y="21563"/>
                </a:moveTo>
                <a:cubicBezTo>
                  <a:pt x="1900" y="21600"/>
                  <a:pt x="883" y="19914"/>
                  <a:pt x="78" y="17448"/>
                </a:cubicBezTo>
                <a:lnTo>
                  <a:pt x="0" y="17185"/>
                </a:lnTo>
                <a:lnTo>
                  <a:pt x="0" y="0"/>
                </a:lnTo>
                <a:lnTo>
                  <a:pt x="21600" y="0"/>
                </a:lnTo>
                <a:lnTo>
                  <a:pt x="21600" y="20562"/>
                </a:lnTo>
                <a:lnTo>
                  <a:pt x="21472" y="20749"/>
                </a:lnTo>
                <a:cubicBezTo>
                  <a:pt x="21162" y="21118"/>
                  <a:pt x="20836" y="21330"/>
                  <a:pt x="20487" y="21341"/>
                </a:cubicBezTo>
                <a:cubicBezTo>
                  <a:pt x="19293" y="21378"/>
                  <a:pt x="18276" y="19691"/>
                  <a:pt x="17472" y="17225"/>
                </a:cubicBezTo>
                <a:lnTo>
                  <a:pt x="17271" y="16489"/>
                </a:lnTo>
                <a:lnTo>
                  <a:pt x="17192" y="16305"/>
                </a:lnTo>
                <a:cubicBezTo>
                  <a:pt x="16096" y="13399"/>
                  <a:pt x="14225" y="3913"/>
                  <a:pt x="11044" y="4232"/>
                </a:cubicBezTo>
                <a:cubicBezTo>
                  <a:pt x="7651" y="4571"/>
                  <a:pt x="6278" y="21465"/>
                  <a:pt x="3094" y="21563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23907"/>
                </a:schemeClr>
              </a:gs>
              <a:gs pos="85000">
                <a:srgbClr val="180DC2">
                  <a:alpha val="42331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Freeform 17"/>
          <p:cNvSpPr/>
          <p:nvPr/>
        </p:nvSpPr>
        <p:spPr>
          <a:xfrm>
            <a:off x="0" y="-1"/>
            <a:ext cx="12192001" cy="2035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3" extrusionOk="0">
                <a:moveTo>
                  <a:pt x="0" y="0"/>
                </a:moveTo>
                <a:lnTo>
                  <a:pt x="21600" y="0"/>
                </a:lnTo>
                <a:lnTo>
                  <a:pt x="21600" y="18642"/>
                </a:lnTo>
                <a:lnTo>
                  <a:pt x="21443" y="18325"/>
                </a:lnTo>
                <a:cubicBezTo>
                  <a:pt x="21165" y="17709"/>
                  <a:pt x="20903" y="17015"/>
                  <a:pt x="20657" y="16262"/>
                </a:cubicBezTo>
                <a:lnTo>
                  <a:pt x="20412" y="15362"/>
                </a:lnTo>
                <a:lnTo>
                  <a:pt x="20315" y="15137"/>
                </a:lnTo>
                <a:cubicBezTo>
                  <a:pt x="18974" y="11586"/>
                  <a:pt x="16687" y="-4"/>
                  <a:pt x="12797" y="385"/>
                </a:cubicBezTo>
                <a:cubicBezTo>
                  <a:pt x="8648" y="800"/>
                  <a:pt x="6969" y="21442"/>
                  <a:pt x="3075" y="21562"/>
                </a:cubicBezTo>
                <a:cubicBezTo>
                  <a:pt x="1980" y="21596"/>
                  <a:pt x="1007" y="20445"/>
                  <a:pt x="173" y="18597"/>
                </a:cubicBezTo>
                <a:lnTo>
                  <a:pt x="0" y="181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02857"/>
              </a:gs>
              <a:gs pos="31000">
                <a:schemeClr val="accent6">
                  <a:alpha val="69328"/>
                </a:schemeClr>
              </a:gs>
              <a:gs pos="73000">
                <a:srgbClr val="180DC2">
                  <a:alpha val="42331"/>
                </a:srgbClr>
              </a:gs>
              <a:gs pos="99000">
                <a:srgbClr val="1028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Freeform 18"/>
          <p:cNvSpPr/>
          <p:nvPr/>
        </p:nvSpPr>
        <p:spPr>
          <a:xfrm flipH="1">
            <a:off x="-3" y="-1"/>
            <a:ext cx="11262113" cy="2139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3" extrusionOk="0">
                <a:moveTo>
                  <a:pt x="6836" y="21492"/>
                </a:moveTo>
                <a:cubicBezTo>
                  <a:pt x="2836" y="21600"/>
                  <a:pt x="317" y="9076"/>
                  <a:pt x="23" y="1221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4634"/>
                </a:lnTo>
                <a:lnTo>
                  <a:pt x="21195" y="3912"/>
                </a:lnTo>
                <a:cubicBezTo>
                  <a:pt x="20138" y="2193"/>
                  <a:pt x="18912" y="1040"/>
                  <a:pt x="17491" y="1165"/>
                </a:cubicBezTo>
                <a:cubicBezTo>
                  <a:pt x="12944" y="1563"/>
                  <a:pt x="11104" y="21377"/>
                  <a:pt x="6836" y="21492"/>
                </a:cubicBezTo>
                <a:close/>
              </a:path>
            </a:pathLst>
          </a:custGeom>
          <a:gradFill>
            <a:gsLst>
              <a:gs pos="43000">
                <a:srgbClr val="102857">
                  <a:alpha val="50000"/>
                </a:srgb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Freeform 19"/>
          <p:cNvSpPr/>
          <p:nvPr/>
        </p:nvSpPr>
        <p:spPr>
          <a:xfrm>
            <a:off x="0" y="7398"/>
            <a:ext cx="4758726" cy="842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extrusionOk="0">
                <a:moveTo>
                  <a:pt x="11117" y="21459"/>
                </a:moveTo>
                <a:cubicBezTo>
                  <a:pt x="6236" y="21600"/>
                  <a:pt x="2439" y="11827"/>
                  <a:pt x="55" y="287"/>
                </a:cubicBezTo>
                <a:lnTo>
                  <a:pt x="0" y="0"/>
                </a:lnTo>
                <a:lnTo>
                  <a:pt x="21600" y="0"/>
                </a:lnTo>
                <a:lnTo>
                  <a:pt x="20546" y="3610"/>
                </a:lnTo>
                <a:cubicBezTo>
                  <a:pt x="17765" y="13019"/>
                  <a:pt x="14913" y="21349"/>
                  <a:pt x="11117" y="2145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chemeClr val="accent6">
                  <a:alpha val="52999"/>
                </a:scheme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2286000" y="2752344"/>
            <a:ext cx="7763257" cy="160020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2319" y="4233671"/>
            <a:ext cx="2843785" cy="448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2600" y="3236976"/>
            <a:ext cx="2093977" cy="1856233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541019" indent="-202691">
              <a:lnSpc>
                <a:spcPct val="100000"/>
              </a:lnSpc>
              <a:spcBef>
                <a:spcPts val="0"/>
              </a:spcBef>
              <a:buClrTx/>
              <a:buFontTx/>
              <a:defRPr sz="1400"/>
            </a:lvl2pPr>
            <a:lvl3pPr marL="1038758" indent="-243230">
              <a:lnSpc>
                <a:spcPct val="100000"/>
              </a:lnSpc>
              <a:spcBef>
                <a:spcPts val="0"/>
              </a:spcBef>
              <a:buClrTx/>
              <a:buFontTx/>
              <a:defRPr sz="1400"/>
            </a:lvl3pPr>
            <a:lvl4pPr marL="1522983" indent="-270255">
              <a:lnSpc>
                <a:spcPct val="100000"/>
              </a:lnSpc>
              <a:spcBef>
                <a:spcPts val="0"/>
              </a:spcBef>
              <a:buClrTx/>
              <a:buFontTx/>
              <a:defRPr sz="1400"/>
            </a:lvl4pPr>
            <a:lvl5pPr marL="1980183" indent="-270255">
              <a:lnSpc>
                <a:spcPct val="100000"/>
              </a:lnSpc>
              <a:spcBef>
                <a:spcPts val="0"/>
              </a:spcBef>
              <a:buClrTx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655064" y="832103"/>
            <a:ext cx="8878825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97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727338" y="2478023"/>
            <a:ext cx="2098158" cy="7027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98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31519" y="3236976"/>
            <a:ext cx="2093978" cy="1856233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99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2884932" y="2478023"/>
            <a:ext cx="2103121" cy="7040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00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2891789" y="3236976"/>
            <a:ext cx="2093977" cy="1856233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0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047487" y="2478023"/>
            <a:ext cx="2103122" cy="7040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0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5052059" y="3236976"/>
            <a:ext cx="2093977" cy="1856233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03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7210043" y="2478023"/>
            <a:ext cx="2103121" cy="7040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04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212330" y="3236976"/>
            <a:ext cx="2093977" cy="1856233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05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9372599" y="2478024"/>
            <a:ext cx="2098159" cy="702770"/>
          </a:xfrm>
          <a:prstGeom prst="rect">
            <a:avLst/>
          </a:prstGeom>
          <a:solidFill>
            <a:srgbClr val="64DFED"/>
          </a:solidFill>
          <a:ln>
            <a:solidFill>
              <a:srgbClr val="64DFED"/>
            </a:solidFill>
            <a:round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1792223" y="832103"/>
            <a:ext cx="8878825" cy="106984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5" name="Straight Connector 4"/>
          <p:cNvSpPr/>
          <p:nvPr/>
        </p:nvSpPr>
        <p:spPr>
          <a:xfrm>
            <a:off x="1944006" y="3324114"/>
            <a:ext cx="2170452" cy="1"/>
          </a:xfrm>
          <a:prstGeom prst="line">
            <a:avLst/>
          </a:prstGeom>
          <a:ln w="127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Straight Connector 5"/>
          <p:cNvSpPr/>
          <p:nvPr/>
        </p:nvSpPr>
        <p:spPr>
          <a:xfrm>
            <a:off x="4114458" y="3322646"/>
            <a:ext cx="2171701" cy="1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6"/>
          <p:cNvSpPr/>
          <p:nvPr/>
        </p:nvSpPr>
        <p:spPr>
          <a:xfrm>
            <a:off x="6286158" y="3322646"/>
            <a:ext cx="2161516" cy="14409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7"/>
          <p:cNvSpPr/>
          <p:nvPr/>
        </p:nvSpPr>
        <p:spPr>
          <a:xfrm>
            <a:off x="8447672" y="3333307"/>
            <a:ext cx="2189198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Oval 8"/>
          <p:cNvSpPr/>
          <p:nvPr/>
        </p:nvSpPr>
        <p:spPr>
          <a:xfrm>
            <a:off x="1349144" y="2715964"/>
            <a:ext cx="1218819" cy="121881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Oval 9"/>
          <p:cNvSpPr/>
          <p:nvPr/>
        </p:nvSpPr>
        <p:spPr>
          <a:xfrm>
            <a:off x="3525168" y="2721004"/>
            <a:ext cx="1218819" cy="121881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Oval 10"/>
          <p:cNvSpPr/>
          <p:nvPr/>
        </p:nvSpPr>
        <p:spPr>
          <a:xfrm>
            <a:off x="5704016" y="2716976"/>
            <a:ext cx="1218819" cy="121882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Oval 11"/>
          <p:cNvSpPr/>
          <p:nvPr/>
        </p:nvSpPr>
        <p:spPr>
          <a:xfrm>
            <a:off x="7847694" y="2726014"/>
            <a:ext cx="1218819" cy="12188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Oval 12"/>
          <p:cNvSpPr/>
          <p:nvPr/>
        </p:nvSpPr>
        <p:spPr>
          <a:xfrm>
            <a:off x="10049319" y="2718519"/>
            <a:ext cx="1218819" cy="121881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Oval 13"/>
          <p:cNvSpPr/>
          <p:nvPr/>
        </p:nvSpPr>
        <p:spPr>
          <a:xfrm flipH="1">
            <a:off x="1418422" y="2786515"/>
            <a:ext cx="1071565" cy="1071564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Oval 14"/>
          <p:cNvSpPr/>
          <p:nvPr/>
        </p:nvSpPr>
        <p:spPr>
          <a:xfrm flipH="1">
            <a:off x="3593034" y="2791555"/>
            <a:ext cx="1071565" cy="1071564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Oval 15"/>
          <p:cNvSpPr/>
          <p:nvPr/>
        </p:nvSpPr>
        <p:spPr>
          <a:xfrm flipH="1">
            <a:off x="5771884" y="2787527"/>
            <a:ext cx="1071565" cy="1071565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Oval 16"/>
          <p:cNvSpPr/>
          <p:nvPr/>
        </p:nvSpPr>
        <p:spPr>
          <a:xfrm flipH="1">
            <a:off x="7915561" y="2796565"/>
            <a:ext cx="1071565" cy="1071565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Oval 17"/>
          <p:cNvSpPr/>
          <p:nvPr/>
        </p:nvSpPr>
        <p:spPr>
          <a:xfrm flipH="1">
            <a:off x="10129886" y="2789071"/>
            <a:ext cx="1071565" cy="1071565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80744" y="4114800"/>
            <a:ext cx="1362456" cy="4663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1pPr>
            <a:lvl2pPr marL="685800" indent="-347472">
              <a:lnSpc>
                <a:spcPct val="100000"/>
              </a:lnSpc>
              <a:spcBef>
                <a:spcPts val="0"/>
              </a:spcBef>
              <a:buClrTx/>
              <a:buFontTx/>
              <a:defRPr sz="2400" b="1">
                <a:latin typeface="Tw Cen MT"/>
                <a:ea typeface="Tw Cen MT"/>
                <a:cs typeface="Tw Cen MT"/>
                <a:sym typeface="Tw Cen MT"/>
              </a:defRPr>
            </a:lvl2pPr>
            <a:lvl3pPr marL="1212494" indent="-416966">
              <a:lnSpc>
                <a:spcPct val="100000"/>
              </a:lnSpc>
              <a:spcBef>
                <a:spcPts val="0"/>
              </a:spcBef>
              <a:buClrTx/>
              <a:buFontTx/>
              <a:defRPr sz="2400" b="1">
                <a:latin typeface="Tw Cen MT"/>
                <a:ea typeface="Tw Cen MT"/>
                <a:cs typeface="Tw Cen MT"/>
                <a:sym typeface="Tw Cen MT"/>
              </a:defRPr>
            </a:lvl3pPr>
            <a:lvl4pPr marL="1716023" indent="-463295">
              <a:lnSpc>
                <a:spcPct val="100000"/>
              </a:lnSpc>
              <a:spcBef>
                <a:spcPts val="0"/>
              </a:spcBef>
              <a:buClrTx/>
              <a:buFontTx/>
              <a:defRPr sz="2400" b="1">
                <a:latin typeface="Tw Cen MT"/>
                <a:ea typeface="Tw Cen MT"/>
                <a:cs typeface="Tw Cen MT"/>
                <a:sym typeface="Tw Cen MT"/>
              </a:defRPr>
            </a:lvl4pPr>
            <a:lvl5pPr marL="2173223" indent="-463295">
              <a:lnSpc>
                <a:spcPct val="100000"/>
              </a:lnSpc>
              <a:spcBef>
                <a:spcPts val="0"/>
              </a:spcBef>
              <a:buClrTx/>
              <a:buFontTx/>
              <a:defRPr sz="2400" b="1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380744" y="4599432"/>
            <a:ext cx="1362457" cy="740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3538728" y="4114799"/>
            <a:ext cx="1362457" cy="466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3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3538728" y="4599432"/>
            <a:ext cx="1362457" cy="740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3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724144" y="4114799"/>
            <a:ext cx="1362457" cy="466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34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724144" y="4599432"/>
            <a:ext cx="1362457" cy="740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5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7872983" y="4114799"/>
            <a:ext cx="1362457" cy="466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36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7872983" y="4599432"/>
            <a:ext cx="1362457" cy="740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7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10058400" y="4114799"/>
            <a:ext cx="1362456" cy="466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38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0058400" y="4599432"/>
            <a:ext cx="1362456" cy="740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9" name="Picture Placeholder 29"/>
          <p:cNvSpPr>
            <a:spLocks noGrp="1"/>
          </p:cNvSpPr>
          <p:nvPr>
            <p:ph type="pic" sz="quarter" idx="30"/>
          </p:nvPr>
        </p:nvSpPr>
        <p:spPr>
          <a:xfrm>
            <a:off x="1648147" y="3018953"/>
            <a:ext cx="621793" cy="62179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0" name="Picture Placeholder 29"/>
          <p:cNvSpPr>
            <a:spLocks noGrp="1"/>
          </p:cNvSpPr>
          <p:nvPr>
            <p:ph type="pic" sz="quarter" idx="31"/>
          </p:nvPr>
        </p:nvSpPr>
        <p:spPr>
          <a:xfrm>
            <a:off x="3805116" y="3011109"/>
            <a:ext cx="621793" cy="62179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1" name="Picture Placeholder 29"/>
          <p:cNvSpPr>
            <a:spLocks noGrp="1"/>
          </p:cNvSpPr>
          <p:nvPr>
            <p:ph type="pic" sz="quarter" idx="32"/>
          </p:nvPr>
        </p:nvSpPr>
        <p:spPr>
          <a:xfrm>
            <a:off x="5995989" y="3026157"/>
            <a:ext cx="621793" cy="62179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2" name="Picture Placeholder 29"/>
          <p:cNvSpPr>
            <a:spLocks noGrp="1"/>
          </p:cNvSpPr>
          <p:nvPr>
            <p:ph type="pic" sz="quarter" idx="33"/>
          </p:nvPr>
        </p:nvSpPr>
        <p:spPr>
          <a:xfrm>
            <a:off x="8146206" y="3011109"/>
            <a:ext cx="621793" cy="62179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3" name="Picture Placeholder 29"/>
          <p:cNvSpPr>
            <a:spLocks noGrp="1"/>
          </p:cNvSpPr>
          <p:nvPr>
            <p:ph type="pic" sz="quarter" idx="34"/>
          </p:nvPr>
        </p:nvSpPr>
        <p:spPr>
          <a:xfrm>
            <a:off x="10347831" y="3017031"/>
            <a:ext cx="621793" cy="62179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4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2371433" y="4300817"/>
            <a:ext cx="103453" cy="103453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">
                <a:noFill/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45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4538561" y="4300817"/>
            <a:ext cx="103453" cy="103453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">
                <a:noFill/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46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6723978" y="4300817"/>
            <a:ext cx="103453" cy="103453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">
                <a:noFill/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47" name="Text Placeholder 11"/>
          <p:cNvSpPr>
            <a:spLocks noGrp="1"/>
          </p:cNvSpPr>
          <p:nvPr>
            <p:ph type="body" sz="quarter" idx="38"/>
          </p:nvPr>
        </p:nvSpPr>
        <p:spPr>
          <a:xfrm>
            <a:off x="8863673" y="4300817"/>
            <a:ext cx="103453" cy="103453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">
                <a:noFill/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48" name="Text Placeholder 11"/>
          <p:cNvSpPr>
            <a:spLocks noGrp="1"/>
          </p:cNvSpPr>
          <p:nvPr>
            <p:ph type="body" sz="quarter" idx="39"/>
          </p:nvPr>
        </p:nvSpPr>
        <p:spPr>
          <a:xfrm>
            <a:off x="11076521" y="4300817"/>
            <a:ext cx="103453" cy="103453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00">
                <a:noFill/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0"/>
          <p:cNvSpPr/>
          <p:nvPr/>
        </p:nvSpPr>
        <p:spPr>
          <a:xfrm rot="5400000">
            <a:off x="7383936" y="2039847"/>
            <a:ext cx="6858001" cy="277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4" extrusionOk="0">
                <a:moveTo>
                  <a:pt x="0" y="8140"/>
                </a:moveTo>
                <a:lnTo>
                  <a:pt x="0" y="0"/>
                </a:lnTo>
                <a:lnTo>
                  <a:pt x="21600" y="0"/>
                </a:lnTo>
                <a:lnTo>
                  <a:pt x="21600" y="9248"/>
                </a:lnTo>
                <a:lnTo>
                  <a:pt x="21388" y="9391"/>
                </a:lnTo>
                <a:cubicBezTo>
                  <a:pt x="17132" y="12787"/>
                  <a:pt x="14500" y="21471"/>
                  <a:pt x="9608" y="21533"/>
                </a:cubicBezTo>
                <a:cubicBezTo>
                  <a:pt x="4339" y="21600"/>
                  <a:pt x="892" y="14371"/>
                  <a:pt x="119" y="9173"/>
                </a:cubicBezTo>
                <a:lnTo>
                  <a:pt x="0" y="8140"/>
                </a:lnTo>
                <a:close/>
              </a:path>
            </a:pathLst>
          </a:custGeom>
          <a:gradFill>
            <a:gsLst>
              <a:gs pos="26000">
                <a:srgbClr val="102857"/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Freeform 11"/>
          <p:cNvSpPr/>
          <p:nvPr/>
        </p:nvSpPr>
        <p:spPr>
          <a:xfrm rot="16200000" flipV="1">
            <a:off x="7907198" y="2573197"/>
            <a:ext cx="6858001" cy="17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7" extrusionOk="0">
                <a:moveTo>
                  <a:pt x="21600" y="12723"/>
                </a:moveTo>
                <a:lnTo>
                  <a:pt x="21600" y="0"/>
                </a:lnTo>
                <a:lnTo>
                  <a:pt x="0" y="0"/>
                </a:lnTo>
                <a:lnTo>
                  <a:pt x="0" y="12386"/>
                </a:lnTo>
                <a:lnTo>
                  <a:pt x="35" y="12559"/>
                </a:lnTo>
                <a:cubicBezTo>
                  <a:pt x="1035" y="17069"/>
                  <a:pt x="3077" y="21600"/>
                  <a:pt x="5880" y="21547"/>
                </a:cubicBezTo>
                <a:cubicBezTo>
                  <a:pt x="9957" y="21469"/>
                  <a:pt x="11715" y="8099"/>
                  <a:pt x="16060" y="7830"/>
                </a:cubicBezTo>
                <a:cubicBezTo>
                  <a:pt x="18232" y="7696"/>
                  <a:pt x="19927" y="9769"/>
                  <a:pt x="21249" y="12081"/>
                </a:cubicBezTo>
                <a:lnTo>
                  <a:pt x="21600" y="12723"/>
                </a:lnTo>
                <a:close/>
              </a:path>
            </a:pathLst>
          </a:custGeom>
          <a:gradFill>
            <a:gsLst>
              <a:gs pos="37000">
                <a:srgbClr val="102857">
                  <a:alpha val="27934"/>
                </a:srgbClr>
              </a:gs>
              <a:gs pos="79000">
                <a:srgbClr val="765FE1">
                  <a:alpha val="79763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Freeform 13"/>
          <p:cNvSpPr/>
          <p:nvPr/>
        </p:nvSpPr>
        <p:spPr>
          <a:xfrm rot="5400000">
            <a:off x="7877130" y="2543130"/>
            <a:ext cx="6858001" cy="1771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15497"/>
                </a:moveTo>
                <a:lnTo>
                  <a:pt x="0" y="0"/>
                </a:lnTo>
                <a:lnTo>
                  <a:pt x="21600" y="0"/>
                </a:lnTo>
                <a:lnTo>
                  <a:pt x="21600" y="425"/>
                </a:lnTo>
                <a:lnTo>
                  <a:pt x="21213" y="400"/>
                </a:lnTo>
                <a:cubicBezTo>
                  <a:pt x="14798" y="814"/>
                  <a:pt x="12201" y="21435"/>
                  <a:pt x="6180" y="21555"/>
                </a:cubicBezTo>
                <a:cubicBezTo>
                  <a:pt x="3922" y="21600"/>
                  <a:pt x="1998" y="19541"/>
                  <a:pt x="476" y="16532"/>
                </a:cubicBezTo>
                <a:lnTo>
                  <a:pt x="0" y="15497"/>
                </a:lnTo>
                <a:close/>
              </a:path>
            </a:pathLst>
          </a:custGeom>
          <a:gradFill>
            <a:gsLst>
              <a:gs pos="32000">
                <a:srgbClr val="64DFED">
                  <a:alpha val="48229"/>
                </a:srgbClr>
              </a:gs>
              <a:gs pos="100000">
                <a:schemeClr val="accent6">
                  <a:alpha val="48580"/>
                </a:scheme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36191" y="2185416"/>
            <a:ext cx="3621025" cy="4937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1264" y="2185416"/>
            <a:ext cx="3621025" cy="4937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2400" b="1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H="1">
            <a:off x="594169" y="846660"/>
            <a:ext cx="1" cy="5111014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50391" y="832103"/>
            <a:ext cx="10881361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all" spc="600" baseline="0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347472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o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743711" marR="0" indent="-40538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o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1281988" marR="0" indent="-4864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o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1793239" marR="0" indent="-54051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o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2250439" marR="0" indent="-54051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o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SzPct val="100000"/>
        <a:buFont typeface="Courier New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Segoe UI Light"/>
          <a:ea typeface="Segoe UI Light"/>
          <a:cs typeface="Segoe UI Light"/>
          <a:sym typeface="Segoe UI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>
            <a:spLocks noGrp="1"/>
          </p:cNvSpPr>
          <p:nvPr>
            <p:ph type="ctrTitle"/>
          </p:nvPr>
        </p:nvSpPr>
        <p:spPr>
          <a:xfrm>
            <a:off x="1243583" y="2702948"/>
            <a:ext cx="9921242" cy="11911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41247">
              <a:defRPr sz="2208" spc="55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841247">
              <a:defRPr sz="2944" spc="5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Data Provenance for Recursive SQL Queries</a:t>
            </a:r>
          </a:p>
        </p:txBody>
      </p:sp>
      <p:sp>
        <p:nvSpPr>
          <p:cNvPr id="32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560320" y="4351283"/>
            <a:ext cx="7068313" cy="240161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65760">
              <a:spcBef>
                <a:spcPts val="4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Group 22</a:t>
            </a:r>
          </a:p>
          <a:p>
            <a:pPr algn="l" defTabSz="365760">
              <a:spcBef>
                <a:spcPts val="4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365760">
              <a:spcBef>
                <a:spcPts val="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Kotha : A20547859</a:t>
            </a:r>
          </a:p>
          <a:p>
            <a:pPr algn="l" defTabSz="365760">
              <a:spcBef>
                <a:spcPts val="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Nallamaddi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Nachiketh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A20549679</a:t>
            </a:r>
          </a:p>
          <a:p>
            <a:pPr algn="l" defTabSz="365760">
              <a:spcBef>
                <a:spcPts val="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Madhusudhan Reddy Kappeta : A20548139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61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864246" y="615491"/>
            <a:ext cx="10738430" cy="5834812"/>
          </a:xfrm>
          <a:prstGeom prst="rect">
            <a:avLst/>
          </a:prstGeom>
        </p:spPr>
        <p:txBody>
          <a:bodyPr/>
          <a:lstStyle/>
          <a:p>
            <a:pPr marL="347345" indent="-347345">
              <a:defRPr sz="2000" b="1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Phase 2: Dependency Set Evaluation</a:t>
            </a: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 this </a:t>
            </a:r>
            <a:r>
              <a:rPr dirty="0" err="1"/>
              <a:t>phasе</a:t>
            </a:r>
            <a:r>
              <a:rPr dirty="0"/>
              <a:t>, a </a:t>
            </a:r>
            <a:r>
              <a:rPr dirty="0" err="1"/>
              <a:t>nеw</a:t>
            </a:r>
            <a:r>
              <a:rPr dirty="0"/>
              <a:t> </a:t>
            </a:r>
            <a:r>
              <a:rPr dirty="0" err="1"/>
              <a:t>quеry</a:t>
            </a:r>
            <a:r>
              <a:rPr dirty="0"/>
              <a:t> </a:t>
            </a:r>
            <a:r>
              <a:rPr dirty="0" err="1"/>
              <a:t>usеs</a:t>
            </a:r>
            <a:r>
              <a:rPr dirty="0"/>
              <a:t> thе information </a:t>
            </a:r>
            <a:r>
              <a:rPr dirty="0" err="1"/>
              <a:t>gathеrеd</a:t>
            </a:r>
            <a:r>
              <a:rPr dirty="0"/>
              <a:t> in </a:t>
            </a:r>
            <a:r>
              <a:rPr dirty="0" err="1"/>
              <a:t>Phasе</a:t>
            </a:r>
            <a:r>
              <a:rPr dirty="0"/>
              <a:t> 1 to </a:t>
            </a:r>
            <a:r>
              <a:rPr dirty="0" err="1"/>
              <a:t>figurе</a:t>
            </a:r>
            <a:r>
              <a:rPr dirty="0"/>
              <a:t> out </a:t>
            </a:r>
            <a:r>
              <a:rPr dirty="0" err="1"/>
              <a:t>dеpеndеnciеs</a:t>
            </a:r>
            <a:r>
              <a:rPr dirty="0"/>
              <a:t> bеtwееn </a:t>
            </a:r>
            <a:r>
              <a:rPr dirty="0" err="1"/>
              <a:t>diffеrеnt</a:t>
            </a:r>
            <a:r>
              <a:rPr dirty="0"/>
              <a:t> parts. </a:t>
            </a: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This </a:t>
            </a:r>
            <a:r>
              <a:rPr dirty="0" err="1"/>
              <a:t>hеlps</a:t>
            </a:r>
            <a:r>
              <a:rPr dirty="0"/>
              <a:t> in </a:t>
            </a:r>
            <a:r>
              <a:rPr dirty="0" err="1"/>
              <a:t>undеrstanding</a:t>
            </a:r>
            <a:r>
              <a:rPr dirty="0"/>
              <a:t> how </a:t>
            </a:r>
            <a:r>
              <a:rPr dirty="0" err="1"/>
              <a:t>changеs</a:t>
            </a:r>
            <a:r>
              <a:rPr dirty="0"/>
              <a:t> in </a:t>
            </a:r>
            <a:r>
              <a:rPr dirty="0" err="1"/>
              <a:t>onе</a:t>
            </a:r>
            <a:r>
              <a:rPr dirty="0"/>
              <a:t> part of thе data </a:t>
            </a:r>
            <a:r>
              <a:rPr dirty="0" err="1"/>
              <a:t>affеct</a:t>
            </a:r>
            <a:r>
              <a:rPr dirty="0"/>
              <a:t> thе </a:t>
            </a:r>
            <a:r>
              <a:rPr dirty="0" err="1"/>
              <a:t>rеst</a:t>
            </a:r>
            <a:r>
              <a:rPr dirty="0"/>
              <a:t>. It's </a:t>
            </a:r>
            <a:r>
              <a:rPr dirty="0" err="1"/>
              <a:t>likе</a:t>
            </a:r>
            <a:r>
              <a:rPr dirty="0"/>
              <a:t> tracing thе </a:t>
            </a:r>
            <a:r>
              <a:rPr dirty="0" err="1"/>
              <a:t>linеagе</a:t>
            </a:r>
            <a:r>
              <a:rPr dirty="0"/>
              <a:t> of </a:t>
            </a:r>
            <a:r>
              <a:rPr dirty="0" err="1"/>
              <a:t>еach</a:t>
            </a:r>
            <a:r>
              <a:rPr dirty="0"/>
              <a:t> </a:t>
            </a:r>
            <a:r>
              <a:rPr dirty="0" err="1"/>
              <a:t>piеcе</a:t>
            </a:r>
            <a:r>
              <a:rPr dirty="0"/>
              <a:t> of data to </a:t>
            </a:r>
            <a:r>
              <a:rPr dirty="0" err="1"/>
              <a:t>sее</a:t>
            </a:r>
            <a:r>
              <a:rPr dirty="0"/>
              <a:t> how it got to its final </a:t>
            </a:r>
            <a:r>
              <a:rPr dirty="0" err="1"/>
              <a:t>statе</a:t>
            </a:r>
            <a:r>
              <a:rPr dirty="0"/>
              <a:t>.</a:t>
            </a: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 marL="347345" indent="-347345"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dirty="0">
              <a:latin typeface="+mj-lt"/>
              <a:ea typeface="+mj-ea"/>
              <a:cs typeface="+mj-cs"/>
              <a:sym typeface="Calibri"/>
            </a:endParaRP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The query operates over sets of dependencies (like a chain of influences) established in Phase 1.</a:t>
            </a:r>
          </a:p>
        </p:txBody>
      </p:sp>
      <p:pic>
        <p:nvPicPr>
          <p:cNvPr id="36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15" y="2357988"/>
            <a:ext cx="4147931" cy="2892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66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953487" y="395730"/>
            <a:ext cx="7004840" cy="610491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36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36" y="2917146"/>
            <a:ext cx="4028662" cy="3310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Screenshot 2023-12-01 at 12.37.15 AM.png" descr="Screenshot 2023-12-01 at 12.37.1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24" y="583697"/>
            <a:ext cx="29718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Screenshot 2023-12-01 at 12.37.27 AM.png" descr="Screenshot 2023-12-01 at 12.37.2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57" y="717047"/>
            <a:ext cx="1930401" cy="180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73" name="Title 3"/>
          <p:cNvSpPr txBox="1">
            <a:spLocks noGrp="1"/>
          </p:cNvSpPr>
          <p:nvPr>
            <p:ph type="title"/>
          </p:nvPr>
        </p:nvSpPr>
        <p:spPr>
          <a:xfrm>
            <a:off x="819015" y="432309"/>
            <a:ext cx="9596002" cy="514072"/>
          </a:xfrm>
          <a:prstGeom prst="rect">
            <a:avLst/>
          </a:prstGeom>
        </p:spPr>
        <p:txBody>
          <a:bodyPr>
            <a:normAutofit/>
          </a:bodyPr>
          <a:lstStyle>
            <a:lvl1pPr algn="just" defTabSz="676655">
              <a:defRPr sz="1776" u="sng" spc="44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algn="ctr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  for recursive UDf:</a:t>
            </a:r>
          </a:p>
        </p:txBody>
      </p:sp>
      <p:sp>
        <p:nvSpPr>
          <p:cNvPr id="374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819015" y="946381"/>
            <a:ext cx="10284295" cy="54872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UDF calculates the similarity bеtwееn two time series using the DTW algorithm.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DTW algorithm is used to measure thе similarity bеtwееn two timе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sеriеs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stretching and compressing thе timе series to minimize thе distance bеtwееn them.</a:t>
            </a:r>
          </a:p>
          <a:p>
            <a:pPr marL="347345" indent="-347345">
              <a:defRPr sz="1400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Query:</a:t>
            </a:r>
            <a:r>
              <a:rPr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pPr marL="0" indent="0">
              <a:buSz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 </a:t>
            </a: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Whеn both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are zеro, thе function rеturns 0.0 which means there is no distance.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Whеn еithеr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j is zеro (but not both), it rеturns infinity (∞), signifying a large distance.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undеrstand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computation of thе DTW UDF, thе authors rewrites it into two version for provenance derivation</a:t>
            </a:r>
            <a:r>
              <a:rPr sz="1800" dirty="0"/>
              <a:t>.</a:t>
            </a:r>
          </a:p>
        </p:txBody>
      </p:sp>
      <p:pic>
        <p:nvPicPr>
          <p:cNvPr id="375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12" y="2448910"/>
            <a:ext cx="4125395" cy="217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78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886250" y="380686"/>
            <a:ext cx="11090288" cy="6056153"/>
          </a:xfrm>
          <a:prstGeom prst="rect">
            <a:avLst/>
          </a:prstGeom>
        </p:spPr>
        <p:txBody>
          <a:bodyPr/>
          <a:lstStyle/>
          <a:p>
            <a:pPr marL="347345" indent="-347345">
              <a:defRPr b="1" u="sng"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Derivation Approach: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This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vеrsion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(dtw1) of thе UDF is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instrumеntеd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provеnancе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dеrivation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includеs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opеrations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log thе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еxеcution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flow,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argumеnts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intеrmеdiatе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rеsults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indent="-347345"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this operations, the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writeCASE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writeJOIN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writeCALL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are used for this purpose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7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2" y="2609615"/>
            <a:ext cx="5280992" cy="367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8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009514" y="830317"/>
            <a:ext cx="10252319" cy="55179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Thе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sеcond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vеrsion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(dtw2)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intеrprеts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thе protocol data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gеnеratеd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dtw1. </a:t>
            </a:r>
          </a:p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opеratеs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dеpеndеncy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sеts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rеprеsеnt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thе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provеnancе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thе data.</a:t>
            </a:r>
          </a:p>
        </p:txBody>
      </p:sp>
      <p:pic>
        <p:nvPicPr>
          <p:cNvPr id="38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38" y="2204740"/>
            <a:ext cx="4518991" cy="3822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86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15" y="2009354"/>
            <a:ext cx="5268496" cy="4201579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Title 5"/>
          <p:cNvSpPr txBox="1">
            <a:spLocks noGrp="1"/>
          </p:cNvSpPr>
          <p:nvPr>
            <p:ph type="title"/>
          </p:nvPr>
        </p:nvSpPr>
        <p:spPr>
          <a:xfrm>
            <a:off x="1098331" y="488732"/>
            <a:ext cx="10363200" cy="646385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defTabSz="841247">
              <a:defRPr sz="3680" spc="552"/>
            </a:lvl1pPr>
          </a:lstStyle>
          <a:p>
            <a:pPr algn="ctr">
              <a:lnSpc>
                <a:spcPct val="100000"/>
              </a:lnSpc>
            </a:pPr>
            <a:r>
              <a:rPr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Query Execution Times</a:t>
            </a:r>
            <a:b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Text"/>
          <p:cNvSpPr txBox="1"/>
          <p:nvPr/>
        </p:nvSpPr>
        <p:spPr>
          <a:xfrm>
            <a:off x="5840590" y="3245591"/>
            <a:ext cx="510820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8942F-7016-119A-1ED9-42EF19972530}"/>
              </a:ext>
            </a:extLst>
          </p:cNvPr>
          <p:cNvSpPr txBox="1"/>
          <p:nvPr/>
        </p:nvSpPr>
        <p:spPr>
          <a:xfrm>
            <a:off x="1340603" y="1266496"/>
            <a:ext cx="1002161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90000"/>
                </a:schemeClr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lang="en-US" sz="24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query(q) is running the fastest compared to q1 and q2 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ooter Placeholder 2"/>
          <p:cNvSpPr txBox="1"/>
          <p:nvPr/>
        </p:nvSpPr>
        <p:spPr>
          <a:xfrm>
            <a:off x="512063" y="6193028"/>
            <a:ext cx="22402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Crypto: investing &amp; trading</a:t>
            </a:r>
          </a:p>
        </p:txBody>
      </p:sp>
      <p:sp>
        <p:nvSpPr>
          <p:cNvPr id="39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52983" y="432308"/>
            <a:ext cx="27361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92" name="Title 3"/>
          <p:cNvSpPr txBox="1">
            <a:spLocks noGrp="1"/>
          </p:cNvSpPr>
          <p:nvPr>
            <p:ph type="title"/>
          </p:nvPr>
        </p:nvSpPr>
        <p:spPr>
          <a:xfrm>
            <a:off x="1224455" y="546538"/>
            <a:ext cx="10399986" cy="714704"/>
          </a:xfrm>
          <a:prstGeom prst="rect">
            <a:avLst/>
          </a:prstGeom>
        </p:spPr>
        <p:txBody>
          <a:bodyPr>
            <a:normAutofit/>
          </a:bodyPr>
          <a:lstStyle>
            <a:lvl1pPr defTabSz="841247">
              <a:defRPr sz="3680" spc="552"/>
            </a:lvl1pPr>
          </a:lstStyle>
          <a:p>
            <a:pPr algn="ctr"/>
            <a:r>
              <a:rPr sz="2800" u="sng" dirty="0"/>
              <a:t>Comparison of run time overhead</a:t>
            </a:r>
          </a:p>
        </p:txBody>
      </p:sp>
      <p:pic>
        <p:nvPicPr>
          <p:cNvPr id="393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03" y="2613612"/>
            <a:ext cx="4633994" cy="328269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678AAC-1C3B-3595-D86D-4A04EE8398FE}"/>
              </a:ext>
            </a:extLst>
          </p:cNvPr>
          <p:cNvSpPr txBox="1"/>
          <p:nvPr/>
        </p:nvSpPr>
        <p:spPr>
          <a:xfrm>
            <a:off x="1292772" y="1571297"/>
            <a:ext cx="1017401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90000"/>
                </a:schemeClr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egoe UI Light"/>
              </a:rPr>
              <a:t>The overhead for "where" and "why" is higher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egoe UI Light"/>
              </a:rPr>
              <a:t>comapred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egoe UI Light"/>
              </a:rPr>
              <a:t> to "where" only , but both the lines appear to be plateau after sometime.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2228088" y="2157983"/>
            <a:ext cx="7735824" cy="12710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623848" y="3499945"/>
            <a:ext cx="8954814" cy="247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l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 new and vital approach for handling complex SQL queries.</a:t>
            </a:r>
          </a:p>
          <a:p>
            <a:pPr marL="285750" indent="-285750" algn="l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method not extensively utilized before, providing a valuable alternative for understanding intricate queries.</a:t>
            </a:r>
          </a:p>
          <a:p>
            <a:pPr marL="285750" indent="-285750" algn="l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not without its limitations, as it may be difficult to learn and may cause queries to run slower, especially if the data is large and complex.</a:t>
            </a:r>
          </a:p>
          <a:p>
            <a:pPr marL="285750" indent="-285750" algn="l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paper is quite valuable because it provides an excellent method for sorting out the complex queries.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1"/>
          <p:cNvSpPr txBox="1">
            <a:spLocks noGrp="1"/>
          </p:cNvSpPr>
          <p:nvPr>
            <p:ph type="title"/>
          </p:nvPr>
        </p:nvSpPr>
        <p:spPr>
          <a:xfrm>
            <a:off x="6592823" y="1856232"/>
            <a:ext cx="4718306" cy="1069849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1536192" y="327839"/>
            <a:ext cx="8878824" cy="7336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2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495350" y="432308"/>
            <a:ext cx="18887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3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345692" y="1092261"/>
            <a:ext cx="6422136" cy="4885137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 and UDF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CTE &amp; UDF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CTE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UDF</a:t>
            </a:r>
          </a:p>
          <a:p>
            <a:pPr marL="342900" indent="-3429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50392" y="832103"/>
            <a:ext cx="10881360" cy="75179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33" name="Subtitle 2"/>
          <p:cNvSpPr txBox="1">
            <a:spLocks noGrp="1"/>
          </p:cNvSpPr>
          <p:nvPr>
            <p:ph type="body" idx="1"/>
          </p:nvPr>
        </p:nvSpPr>
        <p:spPr>
          <a:xfrm>
            <a:off x="1014983" y="1881544"/>
            <a:ext cx="10332722" cy="3879177"/>
          </a:xfrm>
          <a:prstGeom prst="rect">
            <a:avLst/>
          </a:prstGeom>
        </p:spPr>
        <p:txBody>
          <a:bodyPr/>
          <a:lstStyle/>
          <a:p>
            <a:pPr indent="-347345">
              <a:defRPr b="1"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 </a:t>
            </a:r>
            <a:r>
              <a:rPr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FOR RECURSIVE SQL QUERIES?</a:t>
            </a:r>
          </a:p>
          <a:p>
            <a:pPr marL="285750" indent="-285750"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SQL can be challenging to understand and debug.</a:t>
            </a:r>
          </a:p>
          <a:p>
            <a:pPr marL="285750" indent="-285750"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provenance is a detective tool for understanding recursive computations.</a:t>
            </a:r>
          </a:p>
          <a:p>
            <a:pPr marL="285750" indent="-285750"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SQL can be implemented using CTE  and UDF.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6498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u="sng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CTE And UDF</a:t>
            </a:r>
          </a:p>
        </p:txBody>
      </p:sp>
      <p:sp>
        <p:nvSpPr>
          <p:cNvPr id="336" name="Subtitle 2"/>
          <p:cNvSpPr txBox="1">
            <a:spLocks noGrp="1"/>
          </p:cNvSpPr>
          <p:nvPr>
            <p:ph type="body" idx="1"/>
          </p:nvPr>
        </p:nvSpPr>
        <p:spPr>
          <a:xfrm>
            <a:off x="841293" y="1734207"/>
            <a:ext cx="10506411" cy="4026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CTE:</a:t>
            </a:r>
          </a:p>
          <a:p>
            <a:pPr marL="285750" indent="-285750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CTE is a type of query that allows for recursive operations.</a:t>
            </a:r>
          </a:p>
          <a:p>
            <a:pPr marL="285750" indent="-285750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continues until a termination condition is met.</a:t>
            </a:r>
          </a:p>
          <a:p>
            <a:pPr marL="285750" indent="-285750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CTEs are useful for querying hierarchical or recursive data structures.</a:t>
            </a:r>
          </a:p>
          <a:p>
            <a:pPr marL="0" indent="0">
              <a:buSz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UDF:</a:t>
            </a:r>
          </a:p>
          <a:p>
            <a:pPr marL="285750" indent="-285750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User-Defined Function (UDF) in SQL refers to a function that calls itself during its execution. </a:t>
            </a:r>
          </a:p>
          <a:p>
            <a:pPr marL="285750" indent="-285750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recursion allows the function to perform repetitive tasks or solve problems that can be broken down into smaller instances of the same problem.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>
            <a:spLocks noGrp="1"/>
          </p:cNvSpPr>
          <p:nvPr>
            <p:ph type="title"/>
          </p:nvPr>
        </p:nvSpPr>
        <p:spPr>
          <a:xfrm>
            <a:off x="850392" y="832103"/>
            <a:ext cx="10881360" cy="10698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  <p:sp>
        <p:nvSpPr>
          <p:cNvPr id="339" name="Subtitle 2"/>
          <p:cNvSpPr txBox="1">
            <a:spLocks noGrp="1"/>
          </p:cNvSpPr>
          <p:nvPr>
            <p:ph type="body" idx="1"/>
          </p:nvPr>
        </p:nvSpPr>
        <p:spPr>
          <a:xfrm>
            <a:off x="1014983" y="2212848"/>
            <a:ext cx="10332722" cy="35478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logic, whether in a CTE or a UDF, can be more challenging to read.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recursive operations can be more complex than debugging non-recursive code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495350" y="432308"/>
            <a:ext cx="18887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xfrm>
            <a:off x="1536192" y="507134"/>
            <a:ext cx="8878824" cy="8681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43" name="Content Placeholder 14"/>
          <p:cNvSpPr txBox="1">
            <a:spLocks noGrp="1"/>
          </p:cNvSpPr>
          <p:nvPr>
            <p:ph type="body" sz="half" idx="1"/>
          </p:nvPr>
        </p:nvSpPr>
        <p:spPr>
          <a:xfrm>
            <a:off x="809297" y="1597572"/>
            <a:ext cx="10389475" cy="38979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 fontAlgn="base"/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The solution uses data provenance to understand recursive queries.  </a:t>
            </a:r>
            <a:endParaRPr lang="en-US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Where-provenance tells from where the data comes from. </a:t>
            </a:r>
            <a:endParaRPr lang="en-US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Why-provenance explains why certain data is included in the output. </a:t>
            </a:r>
            <a:endParaRPr lang="en-US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  <a:defRPr sz="1800" u="sng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Text"/>
          <p:cNvSpPr txBox="1"/>
          <p:nvPr/>
        </p:nvSpPr>
        <p:spPr>
          <a:xfrm>
            <a:off x="5840590" y="3245591"/>
            <a:ext cx="510820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95350" y="432308"/>
            <a:ext cx="18887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47" name="Title 3"/>
          <p:cNvSpPr txBox="1">
            <a:spLocks noGrp="1"/>
          </p:cNvSpPr>
          <p:nvPr>
            <p:ph type="title"/>
          </p:nvPr>
        </p:nvSpPr>
        <p:spPr>
          <a:xfrm>
            <a:off x="1087956" y="832103"/>
            <a:ext cx="9327061" cy="8345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48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1033777" y="1875950"/>
            <a:ext cx="7038460" cy="3786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800" u="sng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Evaluation Process</a:t>
            </a:r>
          </a:p>
          <a:p>
            <a:pPr marL="347345" indent="-347345">
              <a:buFont typeface="Helvetica"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During phase 1 , it processes the data also keeping the track of decisions which were made during the execution of the query. It creates a protocol mapping that connects to the rows and columns which influenced it</a:t>
            </a:r>
          </a:p>
          <a:p>
            <a:pPr marL="347345" indent="-347345">
              <a:buFont typeface="Helvetica"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2:This works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sеts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dеpеndеnciеs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bеtwееn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cеlls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reads thе protocol from Phase 1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еvaluatеs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basеd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thе recorded dependencies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95350" y="432308"/>
            <a:ext cx="18887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51" name="Title 3"/>
          <p:cNvSpPr txBox="1">
            <a:spLocks noGrp="1"/>
          </p:cNvSpPr>
          <p:nvPr>
            <p:ph type="title"/>
          </p:nvPr>
        </p:nvSpPr>
        <p:spPr>
          <a:xfrm>
            <a:off x="908663" y="373117"/>
            <a:ext cx="9506354" cy="683173"/>
          </a:xfrm>
          <a:prstGeom prst="rect">
            <a:avLst/>
          </a:prstGeom>
        </p:spPr>
        <p:txBody>
          <a:bodyPr>
            <a:noAutofit/>
          </a:bodyPr>
          <a:lstStyle>
            <a:lvl1pPr defTabSz="621791">
              <a:defRPr sz="2176" spc="408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algn="ctr"/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Recursive CTE for BOM</a:t>
            </a:r>
          </a:p>
        </p:txBody>
      </p:sp>
      <p:sp>
        <p:nvSpPr>
          <p:cNvPr id="35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751490" y="1019503"/>
            <a:ext cx="11354769" cy="57596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7345" indent="-347345">
              <a:defRPr sz="1800"/>
            </a:pPr>
            <a:r>
              <a:rPr dirty="0"/>
              <a:t>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given example, </a:t>
            </a:r>
            <a:r>
              <a:rPr sz="1800" dirty="0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  <a:sym typeface="Calibri Light"/>
              </a:rPr>
              <a:t>imagine a task like calculating the total number of parts nееdеd to build a humanoid robot, where some parts themselves are made up of other parts.</a:t>
            </a:r>
          </a:p>
          <a:p>
            <a:pPr marL="347345" indent="-347345">
              <a:defRPr sz="1400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InitialQuery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                                                               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                                                                       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400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800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shows that the quantity for the "finger"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sub_part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5, which is unexpected.</a:t>
            </a:r>
          </a:p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bug is in Line 6 of the recursive CTE, where it should read "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p.qty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b.qty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instead of just "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p.qty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bug causes the quantity to be incorrectly calculated.</a:t>
            </a:r>
          </a:p>
        </p:txBody>
      </p:sp>
      <p:pic>
        <p:nvPicPr>
          <p:cNvPr id="35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30" y="2418309"/>
            <a:ext cx="4784035" cy="2022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7" y="2413054"/>
            <a:ext cx="4452731" cy="2022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495350" y="432308"/>
            <a:ext cx="18887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57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36191" y="529822"/>
            <a:ext cx="10066485" cy="60391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7345" indent="-347345">
              <a:defRPr b="1" u="sng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Provenance Derivation Approach:</a:t>
            </a:r>
          </a:p>
          <a:p>
            <a:pPr marL="347345" indent="-347345" algn="just">
              <a:defRPr sz="1800" b="1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Phase 1: </a:t>
            </a:r>
            <a:r>
              <a:rPr dirty="0" err="1"/>
              <a:t>Valuе-Basеd</a:t>
            </a:r>
            <a:r>
              <a:rPr dirty="0"/>
              <a:t> Evaluation with Protocol Writing.</a:t>
            </a:r>
            <a:endParaRPr u="sng" dirty="0"/>
          </a:p>
          <a:p>
            <a:pPr marL="347345" indent="-347345" algn="just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This </a:t>
            </a:r>
            <a:r>
              <a:rPr dirty="0" err="1"/>
              <a:t>phasе</a:t>
            </a:r>
            <a:r>
              <a:rPr dirty="0"/>
              <a:t> </a:t>
            </a:r>
            <a:r>
              <a:rPr dirty="0" err="1"/>
              <a:t>rеwritеs</a:t>
            </a:r>
            <a:r>
              <a:rPr dirty="0"/>
              <a:t> thе original </a:t>
            </a:r>
            <a:r>
              <a:rPr dirty="0" err="1"/>
              <a:t>quеry</a:t>
            </a:r>
            <a:r>
              <a:rPr dirty="0"/>
              <a:t> to not only do its job but also to </a:t>
            </a:r>
            <a:r>
              <a:rPr dirty="0" err="1"/>
              <a:t>kееp</a:t>
            </a:r>
            <a:r>
              <a:rPr dirty="0"/>
              <a:t> track (or </a:t>
            </a:r>
            <a:r>
              <a:rPr dirty="0" err="1"/>
              <a:t>writе</a:t>
            </a:r>
            <a:r>
              <a:rPr dirty="0"/>
              <a:t> a protocol) of how </a:t>
            </a:r>
            <a:r>
              <a:rPr dirty="0" err="1"/>
              <a:t>еach</a:t>
            </a:r>
            <a:r>
              <a:rPr dirty="0"/>
              <a:t> part of thе </a:t>
            </a:r>
            <a:r>
              <a:rPr dirty="0" err="1"/>
              <a:t>quеry</a:t>
            </a:r>
            <a:r>
              <a:rPr dirty="0"/>
              <a:t> was </a:t>
            </a:r>
            <a:r>
              <a:rPr dirty="0" err="1"/>
              <a:t>calculatеd.By</a:t>
            </a:r>
            <a:r>
              <a:rPr dirty="0"/>
              <a:t> </a:t>
            </a:r>
            <a:r>
              <a:rPr dirty="0" err="1"/>
              <a:t>kееping</a:t>
            </a:r>
            <a:r>
              <a:rPr dirty="0"/>
              <a:t> track of </a:t>
            </a:r>
            <a:r>
              <a:rPr dirty="0" err="1"/>
              <a:t>thеsе</a:t>
            </a:r>
            <a:r>
              <a:rPr dirty="0"/>
              <a:t> </a:t>
            </a:r>
            <a:r>
              <a:rPr dirty="0" err="1"/>
              <a:t>dеtails</a:t>
            </a:r>
            <a:r>
              <a:rPr dirty="0"/>
              <a:t>, </a:t>
            </a:r>
            <a:r>
              <a:rPr dirty="0" err="1"/>
              <a:t>wе</a:t>
            </a:r>
            <a:r>
              <a:rPr dirty="0"/>
              <a:t> can </a:t>
            </a:r>
            <a:r>
              <a:rPr dirty="0" err="1"/>
              <a:t>bеttеr</a:t>
            </a:r>
            <a:r>
              <a:rPr dirty="0"/>
              <a:t> </a:t>
            </a:r>
            <a:r>
              <a:rPr dirty="0" err="1"/>
              <a:t>undеrstand</a:t>
            </a:r>
            <a:r>
              <a:rPr dirty="0"/>
              <a:t> </a:t>
            </a:r>
            <a:r>
              <a:rPr dirty="0" err="1"/>
              <a:t>whеrе</a:t>
            </a:r>
            <a:r>
              <a:rPr dirty="0"/>
              <a:t> </a:t>
            </a:r>
            <a:r>
              <a:rPr dirty="0" err="1"/>
              <a:t>еach</a:t>
            </a:r>
            <a:r>
              <a:rPr dirty="0"/>
              <a:t> </a:t>
            </a:r>
            <a:r>
              <a:rPr dirty="0" err="1"/>
              <a:t>piеcе</a:t>
            </a:r>
            <a:r>
              <a:rPr dirty="0"/>
              <a:t> of data </a:t>
            </a:r>
            <a:r>
              <a:rPr dirty="0" err="1"/>
              <a:t>camе</a:t>
            </a:r>
            <a:r>
              <a:rPr dirty="0"/>
              <a:t> from and why it's </a:t>
            </a:r>
            <a:r>
              <a:rPr dirty="0" err="1"/>
              <a:t>thеrе</a:t>
            </a:r>
            <a:r>
              <a:rPr dirty="0"/>
              <a:t>.</a:t>
            </a: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 algn="just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0" indent="0" algn="just">
              <a:buSzTx/>
              <a:buNone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>
              <a:defRPr sz="14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>
              <a:defRPr sz="14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>
              <a:defRPr sz="14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>
              <a:defRPr sz="14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marL="347345" indent="-347345"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 err="1"/>
              <a:t>writeFILTER</a:t>
            </a:r>
            <a:r>
              <a:rPr dirty="0"/>
              <a:t> and </a:t>
            </a:r>
            <a:r>
              <a:rPr dirty="0" err="1"/>
              <a:t>writeJOIN</a:t>
            </a:r>
            <a:r>
              <a:rPr dirty="0"/>
              <a:t> functions record the decision process. They keep track of where data is coming from and why certain rows are included in the result.</a:t>
            </a:r>
          </a:p>
        </p:txBody>
      </p:sp>
      <p:pic>
        <p:nvPicPr>
          <p:cNvPr id="35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13" y="2521479"/>
            <a:ext cx="2743201" cy="2573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102857"/>
      </a:lt1>
      <a:dk2>
        <a:srgbClr val="A7A7A7"/>
      </a:dk2>
      <a:lt2>
        <a:srgbClr val="535353"/>
      </a:lt2>
      <a:accent1>
        <a:srgbClr val="92CDF0"/>
      </a:accent1>
      <a:accent2>
        <a:srgbClr val="527386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 Light"/>
            <a:ea typeface="Segoe UI Light"/>
            <a:cs typeface="Segoe UI Light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 Light"/>
            <a:ea typeface="Segoe UI Light"/>
            <a:cs typeface="Segoe UI Light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2CDF0"/>
      </a:accent1>
      <a:accent2>
        <a:srgbClr val="527386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 Light"/>
            <a:ea typeface="Segoe UI Light"/>
            <a:cs typeface="Segoe UI Light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 Light"/>
            <a:ea typeface="Segoe UI Light"/>
            <a:cs typeface="Segoe UI Light"/>
            <a:sym typeface="Segoe U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Segoe UI</vt:lpstr>
      <vt:lpstr>Segoe UI Light</vt:lpstr>
      <vt:lpstr>Times New Roman</vt:lpstr>
      <vt:lpstr>Tw Cen MT</vt:lpstr>
      <vt:lpstr>Office Theme</vt:lpstr>
      <vt:lpstr> Data Provenance for Recursive SQL Queries</vt:lpstr>
      <vt:lpstr>CONTENTS</vt:lpstr>
      <vt:lpstr>INTRODUCTION</vt:lpstr>
      <vt:lpstr>Recursive CTE And UDF</vt:lpstr>
      <vt:lpstr>Drawbacks</vt:lpstr>
      <vt:lpstr>Proposed solution</vt:lpstr>
      <vt:lpstr>Proposed solution</vt:lpstr>
      <vt:lpstr>Example: Recursive CTE for BOM</vt:lpstr>
      <vt:lpstr>PowerPoint Presentation</vt:lpstr>
      <vt:lpstr>PowerPoint Presentation</vt:lpstr>
      <vt:lpstr>PowerPoint Presentation</vt:lpstr>
      <vt:lpstr>Example  for recursive UDf:</vt:lpstr>
      <vt:lpstr>PowerPoint Presentation</vt:lpstr>
      <vt:lpstr>PowerPoint Presentation</vt:lpstr>
      <vt:lpstr>Comparison of Query Execution Times  </vt:lpstr>
      <vt:lpstr>Comparison of run time overhead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Provenance for Recursive SQL Queries</dc:title>
  <dc:creator>madhusudhan REDDY</dc:creator>
  <cp:lastModifiedBy>Kappeta Madhusudhan Reddy</cp:lastModifiedBy>
  <cp:revision>1</cp:revision>
  <dcterms:modified xsi:type="dcterms:W3CDTF">2023-12-01T16:01:28Z</dcterms:modified>
</cp:coreProperties>
</file>