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37" autoAdjust="0"/>
  </p:normalViewPr>
  <p:slideViewPr>
    <p:cSldViewPr snapToGrid="0">
      <p:cViewPr varScale="1">
        <p:scale>
          <a:sx n="84" d="100"/>
          <a:sy n="84" d="100"/>
        </p:scale>
        <p:origin x="15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common’ features of customers who have already been rejected for a loan and checks whether the loan applicant meets the conditions. Although it does not identify how customers can be approved for a loan, the reasons for being rejected are clear and logical. This system judges the value of new data based on a set of the most common rules. This system can be said to be a rule-based explanation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a:t>
            </a:r>
            <a:r>
              <a:rPr lang="en-US" sz="1800" kern="100">
                <a:effectLst/>
                <a:latin typeface="Calibri" panose="020F0502020204030204" pitchFamily="34" charset="0"/>
                <a:ea typeface="맑은 고딕" panose="020B0503020000020004" pitchFamily="34" charset="-127"/>
                <a:cs typeface="Calibri" panose="020F0502020204030204" pitchFamily="34" charset="0"/>
              </a:rPr>
              <a:t>Counterfactual explanation </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systems, on the other hand, are more purposive explanatory systems. In the second case, the banking system was able to specify the counterexamples related to customer’s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 that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led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rejection.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such, the main purpose of a counterfactual explanation system is to identify counterfactual cases by checking whether the judgment outcome changes when the values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cases included in the existing rules change.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instance,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The authors propose a new approach that integrates the two systems mentioned so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far,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theoretical foundation to make it possible. In the paper, the author introduced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theorem"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proved the validity of the proposed algorithm by proving that the two systems have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"duality"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"double"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comes close to meaning a symmetrical relationship. Therefore, the author devotes part of the space to explaining the concepts of 'duality' and 'duality theorem' to prove that rule-based explanations and counterfactual explanations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fact,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symmetric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By the consistency of the data mentioned by the author and the properties that a counterfactual instance must have, we were able to confirm that the corresponding instances consist only of common features. This means that despite the differences between some features, the two corresponding instances are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symmetric,</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each feature forms a one-to-one relationship. Since we know that a one-to-one relationship has an inverse function, we can easily verify that two instances, or two systems, are a dual relationship.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a:t>
            </a:r>
            <a:r>
              <a:rPr lang="en-US" sz="1800" kern="100">
                <a:effectLst/>
                <a:latin typeface="Calibri" panose="020F0502020204030204" pitchFamily="34" charset="0"/>
                <a:ea typeface="맑은 고딕" panose="020B0503020000020004" pitchFamily="34" charset="-127"/>
                <a:cs typeface="Calibri" panose="020F0502020204030204" pitchFamily="34" charset="0"/>
              </a:rPr>
              <a:t>] First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The other two algorithms are basically extension algorithms to genetic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utilizing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and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However,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carried out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verify the effectiveness of the algorithm they developed.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2]</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is related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to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 provenance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As benchmarking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existing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Anchor and </a:t>
            </a:r>
            <a:r>
              <a:rPr lang="en-US" sz="1800" kern="100" dirty="0" err="1">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 systems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introduced.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synthetic classifier version, which refers to the rule itself, and then performed the same evaluation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real classifier version. When tested against synthetic classifiers,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all</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running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comparison, that is, efficiency. When tested against synthetic classifiers, all new algorithms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outperformed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the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because,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these limitations are ultimately based on the lack of generality of the data set and the classifier. Due to this constraint, the algorithm may not be practical in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practice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validity of the algorithm may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weaken.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a:effectLst/>
                <a:latin typeface="Calibri" panose="020F0502020204030204" pitchFamily="34" charset="0"/>
                <a:ea typeface="맑은 고딕" panose="020B0503020000020004" pitchFamily="34" charset="-127"/>
                <a:cs typeface="Calibri" panose="020F0502020204030204" pitchFamily="34" charset="0"/>
              </a:rPr>
              <a:t>Furthermore, because the counterfactual explanation model relies heavily on the black box, the newly developed algorithm is ultimately incomplete.</a:t>
            </a:r>
            <a:endParaRPr lang="en-US" sz="1800" kern="10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in this paper, we have looked at the algorithm introduced by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use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explanation model for complex machine learning suitable for high risk. Our conclusion is that, although the algorithm has many limitations, it is meaningful to see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there can exist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 more consistent and efficient approach to complex data-based decision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automation.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a:t>
            </a:r>
            <a:r>
              <a:rPr lang="en-US" sz="1800">
                <a:effectLst/>
                <a:latin typeface="Calibri" panose="020F0502020204030204" pitchFamily="34" charset="0"/>
                <a:ea typeface="맑은 고딕" panose="020B0503020000020004" pitchFamily="34" charset="-127"/>
              </a:rPr>
              <a:t>We hope you found this overview </a:t>
            </a:r>
            <a:r>
              <a:rPr lang="en-US" sz="180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clerk. You can either reply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Jesse 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rejected because all of Jesse's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belong to the rejected group, or you can advise that she was rejected because she lacked certain features and that those features need to be updated.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details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previous example, we can conclude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the provenance of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requires a reasonable algorithm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such as loan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screening,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encompasses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provenance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application logic. With this goal in mind, the authors of </a:t>
            </a:r>
            <a:r>
              <a:rPr lang="en-US" sz="1800" kern="100">
                <a:effectLst/>
                <a:latin typeface="Calibri" panose="020F0502020204030204" pitchFamily="34" charset="0"/>
                <a:ea typeface="맑은 고딕" panose="020B0503020000020004" pitchFamily="34" charset="-127"/>
                <a:cs typeface="Calibri" panose="020F0502020204030204" pitchFamily="34" charset="0"/>
              </a:rPr>
              <a:t>the paper </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December 1,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December 1,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December 1,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December 1,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December 1,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December 1,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December 1,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December 1,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December 1,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December 1,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Validity of the algorithm may weaken.</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3833</Words>
  <Application>Microsoft Office PowerPoint</Application>
  <PresentationFormat>Widescreen</PresentationFormat>
  <Paragraphs>210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575</cp:revision>
  <dcterms:created xsi:type="dcterms:W3CDTF">2023-11-26T20:20:49Z</dcterms:created>
  <dcterms:modified xsi:type="dcterms:W3CDTF">2023-12-01T17:52:55Z</dcterms:modified>
</cp:coreProperties>
</file>