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5a4782e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5a4782e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5a4782e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5a4782e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5a4782e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5a4782e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5a4782e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5a4782e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5a4782e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5a4782e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5a4782ee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5a4782ee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5a4782e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5a4782e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IITTeaching/cs520-f23-group-23/blob/main/main-520-project/data%20curation%20project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Museum Art Curation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23: Prashant Ravi, Fatima Vahora, Haeun Suh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Art Institute of Chicago located in Grant Park, Chicago opened its doors to the public in 1879 by presenting exhibits by Van Gogh , Seurat, Cezanne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    The museum features 98,361 artworks from 27,140 artists and 140,848 records approximately.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  Museums such as Cooper Hewitt,  Metropolitan Art Museum and the Carnegie Art Museum also archive art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.   Art Institute of Chicago consists 22,000 folders of exhibition records dating from 1929 to 1989 from its registrar and curatorial departments.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  However, The Data is not Curator approved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Curation Issues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0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Curation at Scale is a challenge with such a large scale and so many records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Incentivizing the Museums that to share their records publicly.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Quality and validation of the records. Trust and Provenance of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 (CSV)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60050"/>
            <a:ext cx="85206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It includes basic metadata for each artist, including name, nationality, gender, birth year, death year, Wiki QID, and Getty ULAN ID.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Header: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itle,creation_date,creation_date_earliest,creation_date_latest,medium,accession_number,id,credit_line,date_acquired,department,physical_location,item_width,item_height,item_depth,item_diameter,web_url,provenance_text,classification,image_url,artist_id,party_type,full_name,cited_name,role,nationality,birth_date,death_date,birth_place,death_place\n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1979.486.1,False,False,False,1,,The American Wing,1979,Coin,One-dollar Liberty Head Coin,,,,,,16429,Maker," ",James Barton Longacre,"American, Delaware County, Pennsylvania 1794–1869 Philadelphia, Pennsylvania"," ","Longacre, James Barton",American,1794      ,1869      ,,http://vocab.getty.edu/page/ulan/500011409,https://www.wikidata.org/wiki/Q3806459,1853,1853,1853,Gold,Dimensions unavailable,"Gift of Heinz L. Stoppelmann, 1979",,,,,,,,,,,,,,http://www.metmuseum.org/art/collection/search/1,,,"Metropolitan Museum of Art, New York, NY",,,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Multiple artists for a record, delimited by a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separator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each artist should be accredited to the record. Explode the entries by delimiter.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Some of the accession years are not dates so they should be ignored.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Some artists are anonymous, unknown or identified by the location rather than an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actual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name so they should befittingly named "anonymous".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Certain Begin Dates are before the End date. Certain dates don't specify B.C or A.D and others are 0. Fill such entries with NaN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The medium column has bother upper case and lower case so standardizing the Artist Name and Medium columns.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Matching	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common schema that matches across the various sources to answer queries across the various data 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Name, birth year, death year, nationality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Aggregate the data such that a single artist id is generated for all the unique artists by matching ULAN identifiers and matching first name last name.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data clearing is performed we may plot the ratio of art accessions from various nationalities across the years or answer and other visualizations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a common collective data 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and Questions?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https://github.com/IITTeaching/cs520-f23-group-23/blob/main/main-520-project/data%20curation%20project.txt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provided by  the Tate, Cooper-Hewitt, Europeana, and the Carnegie Museum of Art under public license on Github Repositories.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