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November 26,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3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2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November 26,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Sunday, November 26,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5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6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November 26,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09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C3B19-0465-5C44-414B-C9DD1E6FF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81321"/>
            <a:ext cx="5432045" cy="2972680"/>
          </a:xfrm>
        </p:spPr>
        <p:txBody>
          <a:bodyPr anchor="b">
            <a:normAutofit/>
          </a:bodyPr>
          <a:lstStyle/>
          <a:p>
            <a:r>
              <a:rPr lang="en-US" sz="3500" dirty="0">
                <a:latin typeface="Georgia" panose="02040502050405020303" pitchFamily="18" charset="0"/>
              </a:rPr>
              <a:t>CS520 Group Project</a:t>
            </a:r>
            <a:br>
              <a:rPr lang="en-US" sz="3500" dirty="0">
                <a:latin typeface="Georgia" panose="02040502050405020303" pitchFamily="18" charset="0"/>
              </a:rPr>
            </a:br>
            <a:r>
              <a:rPr lang="en-US" sz="3500" dirty="0">
                <a:latin typeface="Georgia" panose="02040502050405020303" pitchFamily="18" charset="0"/>
              </a:rPr>
              <a:t>- Paper Review for</a:t>
            </a:r>
            <a:br>
              <a:rPr lang="en-US" sz="3500" dirty="0">
                <a:latin typeface="Georgia" panose="02040502050405020303" pitchFamily="18" charset="0"/>
              </a:rPr>
            </a:br>
            <a:r>
              <a:rPr lang="en-US" sz="3500" dirty="0">
                <a:latin typeface="Georgia" panose="02040502050405020303" pitchFamily="18" charset="0"/>
              </a:rPr>
              <a:t>‘Computing Rule-Based Explanations by Leveraging Counterfactuals’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60E17-DCE7-B688-B59D-EB278C298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4312024"/>
            <a:ext cx="5432045" cy="1638831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3900" dirty="0">
                <a:latin typeface="Georgia" panose="02040502050405020303" pitchFamily="18" charset="0"/>
              </a:rPr>
              <a:t>CS520 Group 23</a:t>
            </a:r>
          </a:p>
          <a:p>
            <a:pPr algn="r"/>
            <a:r>
              <a:rPr lang="en-US" sz="2000" dirty="0">
                <a:latin typeface="Georgia" panose="02040502050405020303" pitchFamily="18" charset="0"/>
              </a:rPr>
              <a:t>Fatima </a:t>
            </a:r>
            <a:r>
              <a:rPr lang="en-US" sz="2000" dirty="0" err="1">
                <a:latin typeface="Georgia" panose="02040502050405020303" pitchFamily="18" charset="0"/>
              </a:rPr>
              <a:t>Vahora</a:t>
            </a:r>
            <a:r>
              <a:rPr lang="en-US" sz="2000" dirty="0">
                <a:latin typeface="Georgia" panose="02040502050405020303" pitchFamily="18" charset="0"/>
              </a:rPr>
              <a:t>(A20555359)</a:t>
            </a:r>
          </a:p>
          <a:p>
            <a:pPr algn="r"/>
            <a:r>
              <a:rPr lang="en-US" sz="2000" dirty="0">
                <a:latin typeface="Georgia" panose="02040502050405020303" pitchFamily="18" charset="0"/>
              </a:rPr>
              <a:t>Haeun Suh(A20542585)</a:t>
            </a:r>
          </a:p>
          <a:p>
            <a:pPr algn="r"/>
            <a:r>
              <a:rPr lang="en-US" sz="2000" dirty="0">
                <a:latin typeface="Georgia" panose="02040502050405020303" pitchFamily="18" charset="0"/>
              </a:rPr>
              <a:t>Prashant </a:t>
            </a:r>
            <a:r>
              <a:rPr lang="en-US" sz="2000" dirty="0" err="1">
                <a:latin typeface="Georgia" panose="02040502050405020303" pitchFamily="18" charset="0"/>
              </a:rPr>
              <a:t>Ravic</a:t>
            </a:r>
            <a:r>
              <a:rPr lang="en-US" sz="2000" dirty="0">
                <a:latin typeface="Georgia" panose="02040502050405020303" pitchFamily="18" charset="0"/>
              </a:rPr>
              <a:t>(A20499010)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8A09490-64CC-6A1B-A671-A3B2AD326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62" r="20833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2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07261-0EBC-0A85-4FD6-58B619E6B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784DB-BFCF-24D6-3F1E-1FABF6CB3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399"/>
            <a:ext cx="5432045" cy="390837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600" dirty="0">
                <a:latin typeface="Georgia" panose="02040502050405020303" pitchFamily="18" charset="0"/>
              </a:rPr>
              <a:t>Motivation: </a:t>
            </a:r>
            <a:r>
              <a:rPr lang="en-US" sz="2600" spc="-150" dirty="0">
                <a:latin typeface="Georgia" panose="02040502050405020303" pitchFamily="18" charset="0"/>
              </a:rPr>
              <a:t>Why Data Provenance?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600" dirty="0">
                <a:latin typeface="Georgia" panose="02040502050405020303" pitchFamily="18" charset="0"/>
              </a:rPr>
              <a:t>Terminology: </a:t>
            </a:r>
            <a:r>
              <a:rPr lang="en-US" sz="2600" spc="-150" dirty="0">
                <a:latin typeface="Georgia" panose="02040502050405020303" pitchFamily="18" charset="0"/>
              </a:rPr>
              <a:t>Key concepts and background to know.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600" dirty="0">
                <a:latin typeface="Georgia" panose="02040502050405020303" pitchFamily="18" charset="0"/>
              </a:rPr>
              <a:t>Algorithm: </a:t>
            </a:r>
            <a:r>
              <a:rPr lang="en-US" sz="2600" spc="-150" dirty="0" err="1">
                <a:latin typeface="Georgia" panose="02040502050405020303" pitchFamily="18" charset="0"/>
              </a:rPr>
              <a:t>GeneticRule</a:t>
            </a:r>
            <a:r>
              <a:rPr lang="en-US" sz="2600" spc="-150" dirty="0">
                <a:latin typeface="Georgia" panose="02040502050405020303" pitchFamily="18" charset="0"/>
              </a:rPr>
              <a:t>, </a:t>
            </a:r>
            <a:r>
              <a:rPr lang="en-US" sz="2600" spc="-150" dirty="0" err="1">
                <a:latin typeface="Georgia" panose="02040502050405020303" pitchFamily="18" charset="0"/>
              </a:rPr>
              <a:t>GeneticCF</a:t>
            </a:r>
            <a:r>
              <a:rPr lang="en-US" sz="2600" spc="-150" dirty="0">
                <a:latin typeface="Georgia" panose="02040502050405020303" pitchFamily="18" charset="0"/>
              </a:rPr>
              <a:t>, </a:t>
            </a:r>
            <a:r>
              <a:rPr lang="en-US" sz="2600" spc="-150" dirty="0" err="1">
                <a:latin typeface="Georgia" panose="02040502050405020303" pitchFamily="18" charset="0"/>
              </a:rPr>
              <a:t>GreedyCF</a:t>
            </a:r>
            <a:endParaRPr lang="en-US" sz="2600" spc="-150" dirty="0">
              <a:latin typeface="Georgia" panose="02040502050405020303" pitchFamily="18" charset="0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600" dirty="0">
                <a:latin typeface="Georgia" panose="02040502050405020303" pitchFamily="18" charset="0"/>
              </a:rPr>
              <a:t>Evaluation: </a:t>
            </a:r>
            <a:r>
              <a:rPr lang="en-US" sz="2600" spc="-150" dirty="0">
                <a:latin typeface="Georgia" panose="02040502050405020303" pitchFamily="18" charset="0"/>
              </a:rPr>
              <a:t>Comparative evaluation through experiments.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600" dirty="0">
                <a:latin typeface="Georgia" panose="02040502050405020303" pitchFamily="18" charset="0"/>
              </a:rPr>
              <a:t>Limitation: </a:t>
            </a:r>
            <a:r>
              <a:rPr lang="en-US" sz="2600" spc="-150" dirty="0">
                <a:latin typeface="Georgia" panose="02040502050405020303" pitchFamily="18" charset="0"/>
              </a:rPr>
              <a:t>What improvement can be added?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600" dirty="0">
                <a:latin typeface="Georgia" panose="02040502050405020303" pitchFamily="18" charset="0"/>
              </a:rPr>
              <a:t>Conclusion: </a:t>
            </a:r>
            <a:r>
              <a:rPr lang="en-US" sz="2600" spc="-150" dirty="0">
                <a:latin typeface="Georgia" panose="02040502050405020303" pitchFamily="18" charset="0"/>
              </a:rPr>
              <a:t>Concluding remarks for the paper.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sz="2600" dirty="0">
              <a:latin typeface="Georgia" panose="02040502050405020303" pitchFamily="18" charset="0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sz="2600" dirty="0">
              <a:latin typeface="Georgia" panose="02040502050405020303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hite arrows painted on the asphalt">
            <a:extLst>
              <a:ext uri="{FF2B5EF4-FFF2-40B4-BE49-F238E27FC236}">
                <a16:creationId xmlns:a16="http://schemas.microsoft.com/office/drawing/2014/main" id="{D3CA8F54-C9CD-1A52-D12F-2FB637ED4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0" r="22116" b="-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6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4E22-D98B-07DB-BE86-007714C6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D4A53-47B3-0992-BA48-FBFC59824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Why Data Provenance?</a:t>
            </a:r>
          </a:p>
        </p:txBody>
      </p:sp>
    </p:spTree>
    <p:extLst>
      <p:ext uri="{BB962C8B-B14F-4D97-AF65-F5344CB8AC3E}">
        <p14:creationId xmlns:p14="http://schemas.microsoft.com/office/powerpoint/2010/main" val="164755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4E22-D98B-07DB-BE86-007714C6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Terminology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D4A53-47B3-0992-BA48-FBFC59824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spc="-150" dirty="0"/>
              <a:t>Key concepts and background to know.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786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4E22-D98B-07DB-BE86-007714C6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latin typeface="Georgia" panose="02040502050405020303" pitchFamily="18" charset="0"/>
              </a:rPr>
              <a:t>Algorithm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D4A53-47B3-0992-BA48-FBFC59824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spc="-150" dirty="0" err="1">
                <a:latin typeface="Georgia" panose="02040502050405020303" pitchFamily="18" charset="0"/>
              </a:rPr>
              <a:t>GeneticRule</a:t>
            </a:r>
            <a:r>
              <a:rPr lang="en-US" sz="4000" spc="-150" dirty="0">
                <a:latin typeface="Georgia" panose="02040502050405020303" pitchFamily="18" charset="0"/>
              </a:rPr>
              <a:t>, </a:t>
            </a:r>
            <a:r>
              <a:rPr lang="en-US" sz="4000" spc="-150" dirty="0" err="1">
                <a:latin typeface="Georgia" panose="02040502050405020303" pitchFamily="18" charset="0"/>
              </a:rPr>
              <a:t>GeneticCF</a:t>
            </a:r>
            <a:r>
              <a:rPr lang="en-US" sz="4000" spc="-150" dirty="0">
                <a:latin typeface="Georgia" panose="02040502050405020303" pitchFamily="18" charset="0"/>
              </a:rPr>
              <a:t>, </a:t>
            </a:r>
            <a:r>
              <a:rPr lang="en-US" sz="4000" spc="-150" dirty="0" err="1">
                <a:latin typeface="Georgia" panose="02040502050405020303" pitchFamily="18" charset="0"/>
              </a:rPr>
              <a:t>GreedyCF</a:t>
            </a:r>
            <a:endParaRPr lang="en-US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7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4E22-D98B-07DB-BE86-007714C6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latin typeface="Georgia" panose="02040502050405020303" pitchFamily="18" charset="0"/>
              </a:rPr>
              <a:t>Evaluation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D4A53-47B3-0992-BA48-FBFC59824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spc="-150" dirty="0">
                <a:latin typeface="Georgia" panose="02040502050405020303" pitchFamily="18" charset="0"/>
              </a:rPr>
              <a:t>Comparative evaluation through experiments.</a:t>
            </a:r>
            <a:endParaRPr lang="en-US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3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4E22-D98B-07DB-BE86-007714C6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Limitation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D4A53-47B3-0992-BA48-FBFC59824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spc="-150" dirty="0"/>
              <a:t>What improvement can be added?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871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4E22-D98B-07DB-BE86-007714C6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latin typeface="Georgia" panose="02040502050405020303" pitchFamily="18" charset="0"/>
              </a:rPr>
              <a:t>Conclusion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D4A53-47B3-0992-BA48-FBFC59824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000" spc="-150" dirty="0">
                <a:latin typeface="Georgia" panose="02040502050405020303" pitchFamily="18" charset="0"/>
              </a:rPr>
              <a:t>Concluding remarks for the paper.</a:t>
            </a:r>
          </a:p>
        </p:txBody>
      </p:sp>
    </p:spTree>
    <p:extLst>
      <p:ext uri="{BB962C8B-B14F-4D97-AF65-F5344CB8AC3E}">
        <p14:creationId xmlns:p14="http://schemas.microsoft.com/office/powerpoint/2010/main" val="422937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FD62-A45B-402D-BFFC-DF25BB3D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19" y="3059974"/>
            <a:ext cx="7680961" cy="73805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Thank you for your listening</a:t>
            </a:r>
            <a:r>
              <a:rPr lang="en-US" sz="4000" dirty="0">
                <a:latin typeface="Georgia" panose="02040502050405020303" pitchFamily="18" charset="0"/>
                <a:sym typeface="Wingdings" panose="05000000000000000000" pitchFamily="2" charset="2"/>
              </a:rPr>
              <a:t>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2769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9790"/>
      </a:accent1>
      <a:accent2>
        <a:srgbClr val="BAA07F"/>
      </a:accent2>
      <a:accent3>
        <a:srgbClr val="A6A57E"/>
      </a:accent3>
      <a:accent4>
        <a:srgbClr val="96AB75"/>
      </a:accent4>
      <a:accent5>
        <a:srgbClr val="8BAD83"/>
      </a:accent5>
      <a:accent6>
        <a:srgbClr val="78AF84"/>
      </a:accent6>
      <a:hlink>
        <a:srgbClr val="598C94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Bell MT</vt:lpstr>
      <vt:lpstr>Calibri Light</vt:lpstr>
      <vt:lpstr>Georgia</vt:lpstr>
      <vt:lpstr>ThinLineVTI</vt:lpstr>
      <vt:lpstr>CS520 Group Project - Paper Review for ‘Computing Rule-Based Explanations by Leveraging Counterfactuals’</vt:lpstr>
      <vt:lpstr>Index</vt:lpstr>
      <vt:lpstr>Motivation</vt:lpstr>
      <vt:lpstr>Terminology</vt:lpstr>
      <vt:lpstr>Algorithm</vt:lpstr>
      <vt:lpstr>Evaluation</vt:lpstr>
      <vt:lpstr>Limitation</vt:lpstr>
      <vt:lpstr>Conclusion</vt:lpstr>
      <vt:lpstr>Thank you for your listening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Rule-Based Explanations by Leveraging Counterfactuals</dc:title>
  <dc:creator>해은 서</dc:creator>
  <cp:lastModifiedBy>해은 서</cp:lastModifiedBy>
  <cp:revision>25</cp:revision>
  <dcterms:created xsi:type="dcterms:W3CDTF">2023-11-26T20:20:49Z</dcterms:created>
  <dcterms:modified xsi:type="dcterms:W3CDTF">2023-11-26T21:24:43Z</dcterms:modified>
</cp:coreProperties>
</file>