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5a4782ee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5a4782ee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5a4782ee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5a4782ee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5a4782ee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5a4782ee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95a4782ee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95a4782ee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95a4782ee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95a4782ee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5a4782ee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95a4782ee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95a4782ee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95a4782ee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IITTeaching/cs520-f23-group-23/blob/main/main-520-project/data%20curation%20project.tx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Museum Art Curation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23: Prashant Ravi, Fatima Vahora, Haeun Suh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Art Institute of Chicago located in Grant Park, Chicago opened its doors to the public in 1879 by presenting exhibits by Van Gogh , Seurat, Cezanne 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     The museum features 98,361 artworks from 27,140 artists and 140,848 records approximately. 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    Museums such as Cooper Hewitt,  Metropolitan Art Museum and the Carnegie Art Museum also archive art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 .   Art Institute of Chicago consists 22,000 folders of exhibition records dating from 1879 to 1989 from its registrar and curatorial departments.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3.   However, The Data is not Curator approved!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Curation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09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Curation at Scale is a challenge with such a large scale and so many records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Incentivizing the Museums that to share their records publicly.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Quality and validation of the records. Trust and Provenance of the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Format (CSV)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860050"/>
            <a:ext cx="8520600" cy="3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E1116"/>
                </a:solidFill>
                <a:highlight>
                  <a:srgbClr val="FFFFFF"/>
                </a:highlight>
              </a:rPr>
              <a:t>It includes basic metadata for each artist  including name, nationality, gender, birth year, death year, Wiki QID, and Getty ULAN ID.</a:t>
            </a:r>
            <a:endParaRPr sz="1200">
              <a:solidFill>
                <a:srgbClr val="0E111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E1116"/>
                </a:solidFill>
                <a:highlight>
                  <a:srgbClr val="FFFFFF"/>
                </a:highlight>
              </a:rPr>
              <a:t>Header:</a:t>
            </a:r>
            <a:endParaRPr b="1" sz="1200">
              <a:solidFill>
                <a:srgbClr val="0E111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title,creation_date,creation_date_earliest,creation_date_latest,medium,accession_number,id,credit_line,date_acquired,department,physical_location,item_width,item_height,item_depth,item_diameter,web_url,provenance_text,classification,image_url,artist_id,party_type,full_name,cited_name,role,nationality,birth_date,death_date,birth_place,death_place\n</a:t>
            </a:r>
            <a:endParaRPr sz="105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000000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1979.486.1,False,False,False,1,,The American Wing,1979,Coin,One-dollar Liberty Head Coin,,,,,,16429,Maker," ",James Barton Longacre,"American, Delaware County, Pennsylvania 1794–1869 Philadelphia, Pennsylvania"," ","Longacre, James Barton",American,1794      ,1869      ,,http://vocab.getty.edu/page/ulan/500011409,https://www.wikidata.org/wiki/Q3806459,1853,1853,1853,Gold,Dimensions unavailable,"Gift of Heinz L. Stoppelmann, 1979",,,,,,,,,,,,,,http://www.metmuseum.org/art/collection/search/1,,,"Metropolitan Museum of Art, New York, NY",,,</a:t>
            </a:r>
            <a:endParaRPr sz="1050">
              <a:solidFill>
                <a:srgbClr val="000000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t/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4" name="Google Shape;74;p16"/>
          <p:cNvCxnSpPr/>
          <p:nvPr/>
        </p:nvCxnSpPr>
        <p:spPr>
          <a:xfrm flipH="1" rot="10800000">
            <a:off x="501025" y="2132750"/>
            <a:ext cx="7942800" cy="5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1. Multiple artists for a record, delimited by a </a:t>
            </a:r>
            <a:r>
              <a:rPr lang="en" sz="14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separator</a:t>
            </a:r>
            <a:r>
              <a:rPr lang="en" sz="14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each artist should be accredited to the record. Explode the entries by delimiter.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2. Some of the accession years are not dates so they should be ignored.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3. Some artists are anonymous, unknown or identified by the location rather than an </a:t>
            </a:r>
            <a:r>
              <a:rPr lang="en" sz="14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actual</a:t>
            </a:r>
            <a:r>
              <a:rPr lang="en" sz="14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name so they should befittingly named "anonymous". 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4. Certain Begin Dates are after the End date. Certain dates don't specify B.C or A.D and others are 0. Fill such entries with NaN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5. The medium column has upper case and lower case so standardizing the Artist Name and Medium columns.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 Matching	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095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Create a common schema that matches across the various sources to answer queries across the various data sets.</a:t>
            </a:r>
            <a:endParaRPr/>
          </a:p>
          <a:p>
            <a:pPr indent="45720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Q(Name, birth year, death year, nationality)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Aggregate the data such that a single artist id is generated for all the unique artists by matching ULAN identifiers and matching first name last name by using fuzzy matcher.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3. </a:t>
            </a:r>
            <a:r>
              <a:rPr lang="en"/>
              <a:t>Check for data copying across various museums by using edit distance or Jaccard distance.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Insights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P</a:t>
            </a:r>
            <a:r>
              <a:rPr lang="en"/>
              <a:t>lot the ratio of art accessions from various nationalities across the years or answer and other visualizations from a common collective data source.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Plot the nationality and medium of the artists by the eras. It could be possible that certain mediums began to wear out with advent of evolving trends in craftsmanship.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https://github.com/IITTeaching/cs520-f23-group-23/blob/main/main-520-project/data%20curation%20project.txt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provided by  the Tate, Cooper-Hewitt, Europeana, and the Carnegie Museum of Art under public license on Github Repositories.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