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19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4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6336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30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173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5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578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952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524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4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99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55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95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59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69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297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5F1AF-50CA-4774-B9B9-B12929B46DDD}" type="datetimeFigureOut">
              <a:rPr lang="en-IN" smtClean="0"/>
              <a:t>13-11-2023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8426BD4-709A-43C8-ABDA-7E224CDDBD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0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E0F9-2C94-6332-4171-C01BFCCB7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800" b="0" i="0" dirty="0">
                <a:solidFill>
                  <a:srgbClr val="374151"/>
                </a:solidFill>
                <a:effectLst/>
                <a:latin typeface="Söhne"/>
              </a:rPr>
              <a:t>Data Curation Project</a:t>
            </a:r>
            <a:endParaRPr lang="en-IN" sz="5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B7B5-8C40-8A6A-E7C6-29DA6AC6A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0" i="0" dirty="0">
                <a:solidFill>
                  <a:srgbClr val="374151"/>
                </a:solidFill>
                <a:effectLst/>
                <a:latin typeface="Söhne"/>
              </a:rPr>
              <a:t>Cleaning and Integrating Real-world Datasets</a:t>
            </a: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br>
              <a:rPr lang="en-US" b="0" i="0" dirty="0">
                <a:solidFill>
                  <a:srgbClr val="374151"/>
                </a:solidFill>
                <a:effectLst/>
                <a:latin typeface="Söhne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                                                                                                              GROUP - 24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274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CF2A-FEFC-FBBA-C272-1CF4E107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Research Tools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42C8E-3E1C-0055-45EA-C8324714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44242"/>
            <a:ext cx="8911687" cy="42669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Tools Researched: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Explored various data cleaning and integration tools to identify the most suitable options for our project.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Selected Tools: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Vizier: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Chosen for its open-source nature and advanced functionalities.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Offers a notebook interface, facilitating seamless data exploration and analysis.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Pandas (Python Library):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Selected for its versatility in data manipulation and cleaning.</a:t>
            </a:r>
          </a:p>
          <a:p>
            <a:pPr lvl="1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Provides extensive functionalities for handling diverse data cleaning tasks.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432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47C6A-C6B0-B9C7-E078-1A9BC6E7D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1149292"/>
            <a:ext cx="9013082" cy="476193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Reasons for Selection: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Ease of Use: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Prioritized tools with user-friendly interfaces to enhance accessibility for all team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Functionality: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Selected tools that offer a wide range of functions to address diverse data cleaning and integration requirements.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Community Support: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Considered tools with active user communities, ensuring reliable support and resources.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Interoperability: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Ensured that the selected tools are compatible with each other, promoting seamless integration into our workflow.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572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DCA98-97AB-3AA4-B126-AF9BAA8E9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Vizier Setup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7230C-9999-E21C-EAF8-7F4836384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77798"/>
            <a:ext cx="8911688" cy="42334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Overview: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Established the Vizier environment for our data curation project, providing a seamless platform for data analysis and cleaning.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Setup Process: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Docker Installation: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Installed Docker to facilitate the deployment of Vizier in our working environment.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Ensured compatibility with various operating systems for flexibility.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Vizier Docker Image: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the Vizier Docker image provided by the project repository.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Followed the setup instructions to configure Vizier within the Docker environment.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Configuration Steps: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Defined project-specific configurations to optimize Vizier for our dataset and cleaning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Adjusted resource allocations and parameters to align with the scale of our data.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39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F181-0FA9-A306-C9B8-3B145D78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251" y="1124125"/>
            <a:ext cx="9105361" cy="478709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Specific Configurations: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Source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Configured Vizier to seamlessly integrate with our dataset source, ensuring smooth data loading.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Notebook Customization: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Personalized the notebook interface for enhanced usability, including custom themes and layouts.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Collaboration Settings: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Established collaborative settings to enable real-time collaboration among team members within Vizier.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Features Utilized: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Notebook Functionality: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Leveraged the notebook-style interface for interactive and iterative data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code cells and markdown cells for documentation and code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Visualization Tools: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built-in visualization tools for effective exploration of data patterns and trends.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01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1900-9C65-F6E0-BAE1-7ACF16946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Cleaning Process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AC0AE-A958-0A09-3EC6-ACAE117C9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711354"/>
            <a:ext cx="8911687" cy="419986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Steps Taken to Clean the Data Using Vizier: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Outlined a systematic approach to enhance the quality of our dataset through targeted cleaning processes.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1. Removing Duplicates: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Identified and eliminated duplicate records to ensure data integrity and avoid redundancy.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Vizier's built-in functions for deduplication, streamlining the process.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2. Imputing Missing Values: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strategies to handle missing data effectively, preventing the loss of valuable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Leveraged Vizier's capabilities for imputation, ensuring a comprehensive and filled dataset.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441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2741-14C7-16FF-885D-6D56D326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919" y="1048624"/>
            <a:ext cx="9004693" cy="486259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3. Standardizing Data Formats: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Ensured consistency in data formats across different attributes for improved coherence.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Vizier's functionalities to standardize date formats, units of measurement, and other relevant data components.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Benefits of Data Cleaning: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Enhanced data reliability and accuracy for subsequent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overall dataset consistency, facilitating seamless integration.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Iterative Approach: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Acknowledged the iterative nature of data cleaning, allowing for continuous improvement as new insights emerge.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Encouraged collaborative efforts among team members using Vizier's collaborative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0143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89C8-0440-F51F-FB59-D7BE2E242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Integration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D82C7-4F3B-E7EA-2B51-EAF12543A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27464"/>
            <a:ext cx="8911688" cy="428375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Integration Steps Taken: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Executed a thoughtful integration strategy to merge and enrich datasets, ensuring a comprehensive view of the data.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Combining Different Datasets: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additional datasets relevant to our project objectives.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Vizier's functions for merging and joining datasets based on common attributes.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Enrichment Techniques Applied: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Employed data enrichment methods to augment existing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Integrated external data sources to enhance the depth and context of our dataset.</a:t>
            </a:r>
          </a:p>
        </p:txBody>
      </p:sp>
    </p:spTree>
    <p:extLst>
      <p:ext uri="{BB962C8B-B14F-4D97-AF65-F5344CB8AC3E}">
        <p14:creationId xmlns:p14="http://schemas.microsoft.com/office/powerpoint/2010/main" val="512253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B7FC-7091-5808-3B7D-BCE81DEC1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530" y="1149292"/>
            <a:ext cx="9013082" cy="476193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Cross-Referencing for Accuracy: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cross-referencing mechanisms to validate integrated data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Ensured accuracy and consistency through meticulous cross-referencing checks.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Unification: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Unified datasets with varying structures and formats for seamless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Vizier's capabilities to standardize attributes and align data for integration.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Benefits of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Gained a more comprehensive and holistic view of the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Enabled a deeper understanding of relationships and patterns within the integrated data.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Iterative Integration: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the iterative nature of integration, allowing for continuous refinement.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Encouraged collaborative efforts in exploring relationships among datasets.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348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A600-9B22-667F-3CFF-F40C5BB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Challenges Faced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1C4D6-AE17-EF3F-68A7-EBAE44BE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Challenges Encountered: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Inconsistent Data Sources: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Dealt with varied data structures by implementing standardized transformations.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Scalability Concerns: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Managed large datasets efficiently through parallel processing in Vizier.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Missing Data Complexity: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Addressed complex missing data patterns using imputation techniques and domain knowledge.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Integration Divergence:</a:t>
            </a: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Aligned datasets with different schemas using custom scripts and Vizier's flexible integration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870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AA0F-FE2E-DDAB-AB52-F2177A58F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624110"/>
            <a:ext cx="8915400" cy="1070466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Solutions Implemented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43A73-6436-60CA-8226-5CA1049D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10018"/>
            <a:ext cx="8915400" cy="4401204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Consistency Issues: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standardized transformations to address inconsistent formatting, unit measures, and codes.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adherence to data standards, ensuring uniformity across the dataset.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Missing Values: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imputation techniques and domain knowledge to handle missing data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Employed strategic imputation methods, minimizing data loss and enhancing dataset completeness.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Accuracy Concerns: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Conducted rigorous validation checks and cross-referencing to address discrepancies.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accuracy through meticulous data verification processes.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Completeness Challenges: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Applied data enrichment methods and external data sources to enhance completeness.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Ensured comprehensive records by addressing issues related to incomplete information.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Efficiency and Accuracy: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Prioritized solutions that balance efficiency and accuracy for a streamlined data curation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Established validation metrics to quantify improvements in consistency, completeness, and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282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7BD7-86D9-6A3C-01AA-A0015693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06FA-2CF4-F11E-6DF2-178B99922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group has undertaken the task of cleaning and integrating real-world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Today's presentation will guide you through our journey, covering key aspects such as dataset acquisition, understanding, identification of data quality issues, and the comprehensive cleaning and integration process.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356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D9F3-0486-E6F9-6773-8D76D98E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B5224-AC1F-A739-7654-953DC8EE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Visual Representations: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visualizations to showcase the effectiveness of implemented solutions.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Highlighted specific examples of data quality enhancements for better clarity.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Enhanced Data Reliability: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how the implemented solutions contributed to a more reliable and trustworthy dataset.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Showcased tangible results demonstrating the positive outcomes of the data curation process.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Continuous Monitoring: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Acknowledged that ongoing monitoring is crucial for sustaining improved data quality.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Encouraged a proactive approach to address emerging data quality challenges.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781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A52BD9-2191-3854-068A-E56CDF074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231473" y="914400"/>
            <a:ext cx="8506378" cy="49974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724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7C3A1-09D6-3BF9-35F8-B94978AD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Project Overview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1E923-4EA1-AF4C-7599-B1D7A50EB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of the dataset (e.g., Chicago crime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Key characteristics (dataset size, attributes, format)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880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38EB-C642-2337-C807-3A5B1AA4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Dataset Acquisition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4D538-E347-DF0E-B84A-E294A939B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6088" y="1627464"/>
            <a:ext cx="8828524" cy="4476705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Source of the Dataset: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was obtained from the Chicago Police Department's CLEAR (Citizen Law Enforcement Analysis and Reporting) system.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Description of the Dataset: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reflects reported incidents of crime in the City of Chicago from 2001 to the present, excluding the most recent seven days.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order to protect the privacy of crime victims, addresses are shown at the block level only, and specific locations are not identified.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is extracted from the Chicago Police Department's CLEAR system, and it serves as a valuable resource for understanding crime patterns in the city.</a:t>
            </a:r>
          </a:p>
        </p:txBody>
      </p:sp>
    </p:spTree>
    <p:extLst>
      <p:ext uri="{BB962C8B-B14F-4D97-AF65-F5344CB8AC3E}">
        <p14:creationId xmlns:p14="http://schemas.microsoft.com/office/powerpoint/2010/main" val="125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9328-4F5B-D162-ACCC-CB1BFDD0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906011"/>
            <a:ext cx="8915400" cy="500521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Relevance to the Project: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dataset was chosen due to its comprehensive coverage of reported crime incidents, making it an ideal source for analyzing and addressing data quality issues.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The dataset aligns with the objectives of our data curation project by providing real-world and diverse data for cleaning, integration, and analysis.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Details: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Size of the dataset: Covers reported incidents from the year 2003, excluding the most recent seven days.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attributes: Includes a variety of attributes capturing details about each reported crime incident.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Data format: The dataset is provided in a structured format, allowing for systematic analysis and cleaning.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044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7ABD-89A0-2554-CAA7-A9FA1F26B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Understanding the Data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222D-4FB8-7909-7400-2C3771B79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Initial Exploration and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Conducted a thorough initial exploration of the dataset to comprehend its structure and contents.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statistical summaries, visualizations, and exploratory data analysis techniques.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Insights Gained from the Data: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Identified the distribution of crime incidents across different categories and over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Examined trends, patterns, and potential correlations within the dataset.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Key Observations: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Noted variations in crime rates based on geographic locations within the 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Observed temporal trends, such as fluctuations in crime rates over the years and months.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073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93AF9-732A-D2FF-F2AE-CDFCDB9E7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847288"/>
            <a:ext cx="9247973" cy="5063934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Challenges and Anomalies: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Detected outliers or anomalies that may require special attention during the data cleaning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Identified potential areas of improvement for data quality and consistency.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Visualization Examples: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Included visual representations, such as bar charts, histograms, and geographic maps, to illustrate key findings.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Used color-coded visualizations to highlight variations and patterns in crime data.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Continuous Monitoring and Iterative Analysis: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the importance of ongoing monitoring and iterative analysis as the project progresses.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Acknowledged that a deeper understanding of the data will evolve with each cleaning and integration step.</a:t>
            </a:r>
          </a:p>
        </p:txBody>
      </p:sp>
    </p:spTree>
    <p:extLst>
      <p:ext uri="{BB962C8B-B14F-4D97-AF65-F5344CB8AC3E}">
        <p14:creationId xmlns:p14="http://schemas.microsoft.com/office/powerpoint/2010/main" val="546750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EE952-6FD4-739D-46F5-2A60126E0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Data Quality Issues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FC89-A939-1E69-476D-52FD10DA1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02965"/>
            <a:ext cx="8915400" cy="420825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Overview of Identified Data Quality Problems: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Conducted a comprehensive assessment, uncovering key data quality challenges within the dataset.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Consistency Issues: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Addressed inconsistencies in crime incident details, focusing on formatting, unit measures, and codes.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Missing Values: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Implemented strategies to handle missing data, utilizing imputation techniques or appropriate data removal.</a:t>
            </a:r>
          </a:p>
        </p:txBody>
      </p:sp>
    </p:spTree>
    <p:extLst>
      <p:ext uri="{BB962C8B-B14F-4D97-AF65-F5344CB8AC3E}">
        <p14:creationId xmlns:p14="http://schemas.microsoft.com/office/powerpoint/2010/main" val="1619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2E79-0A58-452E-9819-957A115A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6639" y="1208015"/>
            <a:ext cx="9247973" cy="469481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Accuracy Concerns: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Tackled discrepancies and inaccuracies through validation checks and cross-referencing methods.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Completeness Challenges: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Improved completeness by addressing incomplete records and leveraging external data sources.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Profiling and Quality Metrics: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Utilized data profiling techniques and established metrics to quantify and track data quality improvements.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Continuous Monitoring and Improvement: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Emphasized ongoing monitoring and iterative improvement to ensure sustained data quality.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832228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997</TotalTime>
  <Words>1658</Words>
  <Application>Microsoft Office PowerPoint</Application>
  <PresentationFormat>Widescreen</PresentationFormat>
  <Paragraphs>177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Söhne</vt:lpstr>
      <vt:lpstr>Arial</vt:lpstr>
      <vt:lpstr>Century Gothic</vt:lpstr>
      <vt:lpstr>Wingdings 3</vt:lpstr>
      <vt:lpstr>Wisp</vt:lpstr>
      <vt:lpstr>Data Curation Project</vt:lpstr>
      <vt:lpstr>Introduction</vt:lpstr>
      <vt:lpstr>Project Overview </vt:lpstr>
      <vt:lpstr>Dataset Acquisition </vt:lpstr>
      <vt:lpstr>PowerPoint Presentation</vt:lpstr>
      <vt:lpstr>Understanding the Data </vt:lpstr>
      <vt:lpstr>PowerPoint Presentation</vt:lpstr>
      <vt:lpstr>Data Quality Issues </vt:lpstr>
      <vt:lpstr>PowerPoint Presentation</vt:lpstr>
      <vt:lpstr>Research Tools </vt:lpstr>
      <vt:lpstr>PowerPoint Presentation</vt:lpstr>
      <vt:lpstr>Vizier Setup </vt:lpstr>
      <vt:lpstr>PowerPoint Presentation</vt:lpstr>
      <vt:lpstr>Data Cleaning Process </vt:lpstr>
      <vt:lpstr>PowerPoint Presentation</vt:lpstr>
      <vt:lpstr>Data Integration </vt:lpstr>
      <vt:lpstr>PowerPoint Presentation</vt:lpstr>
      <vt:lpstr>Challenges Faced </vt:lpstr>
      <vt:lpstr>Solutions Implemented </vt:lpstr>
      <vt:lpstr>Results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Curation Project</dc:title>
  <dc:creator>SAGAR SUJITH SOMEPALLI</dc:creator>
  <cp:lastModifiedBy>SAGAR SUJITH SOMEPALLI</cp:lastModifiedBy>
  <cp:revision>1</cp:revision>
  <dcterms:created xsi:type="dcterms:W3CDTF">2023-11-14T05:50:10Z</dcterms:created>
  <dcterms:modified xsi:type="dcterms:W3CDTF">2023-11-14T22:27:19Z</dcterms:modified>
</cp:coreProperties>
</file>