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0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25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3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9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6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1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3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3610E8-5EC2-4C64-AECF-4D4C3A29736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819D33-BAB9-4DD7-8337-7D5C924E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3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8A1B-FCAA-C17D-91B5-9552757BA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b="0" i="0" dirty="0">
                <a:solidFill>
                  <a:srgbClr val="374151"/>
                </a:solidFill>
                <a:effectLst/>
                <a:latin typeface="Söhne"/>
              </a:rPr>
              <a:t>Data Shapley: Equitable Valuation of Data for Machine Learning</a:t>
            </a:r>
            <a:endParaRPr lang="en-IN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8D225-CFC6-EB55-27DA-021E6D799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Literature Review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                        GROUP - 24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16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1F55-94E6-A5D9-3D4B-F54D5915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Implications for Industry and Policy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E99B-DBF9-22B5-1588-2AEA77A0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Discussion on how Data Shapley can influence data-related policies and practices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Consideration of the potential impact on data sharing agreements and collaborations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75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C040-007F-B27D-8F11-61513633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AB59-24D0-B95B-E58E-39CB1B85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Summarization of key findings and insights from the review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Emphasis on the significance of Data Shapley in achieving equitable data valuation in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Suggestions for future research directions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68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61F4-C9E0-9F7F-C58D-B20EB70A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C915-FB15-5ECA-D9A3-DA235026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Importance of data in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Need for equitable data 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Challenges in traditional data valuation methods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71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DB20-AC3B-BB06-A9B8-6A99241D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A215-4F85-C165-0CE9-E0E609FD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Traditional data valuation methods in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Limitations and biases in existing approaches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the Shapley value from cooperative game theory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52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FDD5-CDC7-4AEC-E35A-66A9FD02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Shapley Value in Cooperative Game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B064-5318-46F2-4C0B-66E770AA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Explanation of Shapley value and its cooperative game theory roots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Theoretical foundation for fair distribution of gains among contributors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Adapting Shapley value for data valuation in machine learning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1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85FD-4C1D-5C08-EB4E-57B6D56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Data Shapley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6959-5807-3EB3-106D-C98E91F9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Detailed explanation of the Data Shapley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Theoretical underpinnings and key principles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Illustration of how Data Shapley addresses challenges in traditional data valuation</a:t>
            </a:r>
          </a:p>
          <a:p>
            <a:pPr marL="0" indent="0">
              <a:buNone/>
            </a:pPr>
            <a:endParaRPr lang="en-IN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18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B0C3-BA8E-DAF5-6FE2-39139F9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Applications of Data Shapley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37B4-1D15-4B4B-30D7-539EF813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Review of studies and applications where Data Shapley has been employed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Examples from healthcare, finance, and collaborative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Real-world use cases and success stories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52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BC01-317C-0C34-C5C2-46128BF0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Comparative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90E3-D8D2-5608-8738-4E71D13A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Comparison of Data Shapley with other data valuation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Evaluation of strengths and weaknesses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Insights into scenarios where Data Shapley outperforms alternative approaches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59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E6F7-16B3-48F0-48FF-C5E6EF2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Challenges and Future Directions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AFD2-9619-8A46-8CD2-6C97CB86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Discussion on challenges and limitations of implementing Data Shapley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Exploration of potential improvements and extensions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Consideration of ethical implications and practical concerns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55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6720-6C6D-1594-87F1-CBA19513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Case Studies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3C44-F3B5-86A9-A910-9B284F4F6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In-depth examination of specific case studies showcasing Data Shapley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Analysis of outcomes and lessons learned from these case studies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975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</TotalTime>
  <Words>281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Söhne</vt:lpstr>
      <vt:lpstr>Arial</vt:lpstr>
      <vt:lpstr>Garamond</vt:lpstr>
      <vt:lpstr>Organic</vt:lpstr>
      <vt:lpstr>Data Shapley: Equitable Valuation of Data for Machine Learning</vt:lpstr>
      <vt:lpstr>Introduction</vt:lpstr>
      <vt:lpstr>Background</vt:lpstr>
      <vt:lpstr>Shapley Value in Cooperative Game Theory</vt:lpstr>
      <vt:lpstr>Data Shapley Framework</vt:lpstr>
      <vt:lpstr>Applications of Data Shapley</vt:lpstr>
      <vt:lpstr>Comparative Analysis</vt:lpstr>
      <vt:lpstr>Challenges and Future Directions</vt:lpstr>
      <vt:lpstr>Case Studies</vt:lpstr>
      <vt:lpstr>Implications for Industry and Policy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Shapley: Equitable Valuation of Data for Machine Learning</dc:title>
  <dc:creator>SAGAR SUJITH SOMEPALLI</dc:creator>
  <cp:lastModifiedBy>SAGAR SUJITH SOMEPALLI</cp:lastModifiedBy>
  <cp:revision>1</cp:revision>
  <dcterms:created xsi:type="dcterms:W3CDTF">2023-11-14T05:40:10Z</dcterms:created>
  <dcterms:modified xsi:type="dcterms:W3CDTF">2023-11-14T05:48:57Z</dcterms:modified>
</cp:coreProperties>
</file>