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adda08ac0_0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adda08ac0_0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133a1a9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133a1a9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adda08ac0_0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adda08ac0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dda08ac0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dda08ac0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dda08ac0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dda08ac0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adda08ac0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adda08ac0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adda08ac0_0_1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adda08ac0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adda08ac0_0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adda08ac0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adda08ac0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adda08ac0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91afc9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91afc9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ff3fb8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ff3fb8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adda08ac0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adda08ac0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133a1a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133a1a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adda08ac0_0_1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adda08ac0_0_1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XInsight: eXplainable Data Analysis Through The Lens of Causality</a:t>
            </a:r>
            <a:endParaRPr sz="33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Group 25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XPlainer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XLearner and XTranslator together provide a coarse-grained, variable-level qualitative explanation to a Why Query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focuses on providing </a:t>
            </a:r>
            <a:r>
              <a:rPr b="1" lang="en" sz="1300"/>
              <a:t>quantitative explanations</a:t>
            </a:r>
            <a:r>
              <a:rPr lang="en" sz="1300"/>
              <a:t> at predicate level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XPlainer is based on </a:t>
            </a:r>
            <a:r>
              <a:rPr b="1" lang="en" sz="1300"/>
              <a:t>DB causality</a:t>
            </a:r>
            <a:r>
              <a:rPr lang="en" sz="1300"/>
              <a:t> (used for data provenance) which usually provides tuples as explanations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XPlainer takes care of the </a:t>
            </a:r>
            <a:r>
              <a:rPr b="1" lang="en" sz="1300"/>
              <a:t>conciseness consideration</a:t>
            </a:r>
            <a:r>
              <a:rPr lang="en" sz="1300"/>
              <a:t> and also significantly reduces the </a:t>
            </a:r>
            <a:r>
              <a:rPr b="1" lang="en" sz="1300"/>
              <a:t>computing cost </a:t>
            </a:r>
            <a:r>
              <a:rPr lang="en" sz="1300"/>
              <a:t>with theoretical guarantees</a:t>
            </a:r>
            <a:endParaRPr sz="13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86" y="3312750"/>
            <a:ext cx="6815624" cy="1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XPlainer (Algo)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900" y="1147225"/>
            <a:ext cx="4960223" cy="382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(Example)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17650" y="1147225"/>
            <a:ext cx="8708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Initial Observation</a:t>
            </a:r>
            <a:r>
              <a:rPr lang="en" sz="1300"/>
              <a:t> - The duration of flight delay differs by month, particularly for May and November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/>
              <a:t>Why Query to XInsight </a:t>
            </a:r>
            <a:r>
              <a:rPr lang="en" sz="1300"/>
              <a:t>- what the cause of the flight delay difference is.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/>
              <a:t>Process</a:t>
            </a:r>
            <a:r>
              <a:rPr lang="en" sz="1300"/>
              <a:t> - It learns a casual graph and identifies rain as direct cause for delays. Then, XPlainer finds that the difference is reversed for “rain=Yes”.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/>
              <a:t>Output</a:t>
            </a:r>
            <a:r>
              <a:rPr lang="en" sz="1300"/>
              <a:t> - “rain=Yes” is the </a:t>
            </a:r>
            <a:r>
              <a:rPr lang="en" sz="1300"/>
              <a:t>explanation</a:t>
            </a:r>
            <a:r>
              <a:rPr lang="en" sz="1300"/>
              <a:t> returned by the model which looks correct as most states have rain in that season as well as the rains are the leading cause for delays in general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00" y="3168075"/>
            <a:ext cx="3793000" cy="18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How can XInsight facilitate end users in explainable data analysis?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XInsight shows a promising end-to-end performance in explaining data differences. The user study validates that XInsight achieves a respectable level of agreement with experts.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Does XLearner effectively recover causal relations from observational data?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As reflected by the carefully-designed quantitative experiments and the user study, XLearner generates plausible causal graphs that are consistent with expert knowledge.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Does XPlainer accurately and efficiently yield explanations?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 XPlainer shows high scalability to large datasets and also accurately generates explanations in very difficult settings. On a mild cost of precision, two approximation solutions of XPlainer substantially improve efficiency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Designing more comprehensive translation rule - XTranslator only focuses on variables with strong connections to 𝑀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FD in Noisy Data - XInsight only considers deterministic FD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Scalability of XInsight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355500" y="1965450"/>
            <a:ext cx="2433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Exploratory data analysis (EDA)</a:t>
            </a:r>
            <a:r>
              <a:rPr lang="en" sz="1300"/>
              <a:t> is key to acquiring insight from data and facilitating analysis towards decision making but makes it difficult for users to justify and rely on knowledge and conclusions from EDA.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EXplainable Data Analysis (XDA)</a:t>
            </a:r>
            <a:r>
              <a:rPr lang="en" sz="1300"/>
              <a:t> is a topic that focuses on developing methods for explaining the results of data analysis. Existing tools (Tableau’s Explain or Scorpion) provide non-causal explanations. 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XDA a</a:t>
            </a:r>
            <a:r>
              <a:rPr lang="en" sz="1300"/>
              <a:t>ims to provide qualitative and / or quantitative explanations to Why Queries (Target and Context).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Enhances human understanding and confidence in data analysis outcomes and helps users take more informed decisions.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Xinsight is proposed as a unified, causality-based XDA framework that qualitatively and quantitatively answers WHY QUERY raised by users.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XInsight Framework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95600" y="1225225"/>
            <a:ext cx="4413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00"/>
              <a:t>Overview of XInsight :</a:t>
            </a:r>
            <a:endParaRPr sz="1300"/>
          </a:p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XInsight is a framework for XDA that is based on the concept of causality (independence-based causal discovery)</a:t>
            </a:r>
            <a:endParaRPr sz="1300"/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XInsight provides a unified way to explain why certain data facts are observed</a:t>
            </a:r>
            <a:endParaRPr sz="13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00"/>
              <a:t>Components of XInsight :</a:t>
            </a:r>
            <a:endParaRPr sz="1300"/>
          </a:p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XLearner</a:t>
            </a:r>
            <a:r>
              <a:rPr lang="en" sz="1300"/>
              <a:t> - Causal graph extraction (Offline)</a:t>
            </a:r>
            <a:endParaRPr sz="1300"/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XTranslator</a:t>
            </a:r>
            <a:r>
              <a:rPr lang="en" sz="1300"/>
              <a:t> - Causal primitive translation</a:t>
            </a:r>
            <a:endParaRPr sz="1300"/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XPlainer</a:t>
            </a:r>
            <a:r>
              <a:rPr lang="en" sz="1300"/>
              <a:t> - Quantitative contribution quantification</a:t>
            </a:r>
            <a:endParaRPr sz="13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9988"/>
            <a:ext cx="4485226" cy="22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 of XInsight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-780" r="779" t="0"/>
          <a:stretch/>
        </p:blipFill>
        <p:spPr>
          <a:xfrm>
            <a:off x="529850" y="1377624"/>
            <a:ext cx="8084299" cy="28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Markov Property AND Faithfulness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989425"/>
            <a:ext cx="85206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15"/>
              <a:t>Global Markov Property (GMP): allows us to deduce statistical conditional independence in data from m-separations. 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15"/>
              <a:t>How to go from a causal Graph to data distribution (we don’t have a causal graph at the beginning)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15"/>
              <a:t>Faithfulness: Two variables are conditionally independent by a set of variables in data then they are m-separated by the same set of variables within the causal graph.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15"/>
              <a:t>Faithfulness and GMP together establish the equivalence between </a:t>
            </a:r>
            <a:r>
              <a:rPr lang="en" sz="4815"/>
              <a:t>conditional</a:t>
            </a:r>
            <a:r>
              <a:rPr lang="en" sz="4815"/>
              <a:t> independence and m-separation and they are the key for independence-based causal discovery.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15"/>
              <a:t>XInsight leverages Functional dependencies to construct a FD-induced graph (acyclic). FD relations can violate faithfulness assumption. XInsight tackles this problem effectively.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87" y="1258175"/>
            <a:ext cx="5925003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13" y="2807225"/>
            <a:ext cx="6073576" cy="9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</a:t>
            </a:r>
            <a:r>
              <a:rPr lang="en"/>
              <a:t>l and Partial Ancestral Graphs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875" y="1497950"/>
            <a:ext cx="6875156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00" y="3429000"/>
            <a:ext cx="6875149" cy="10605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063725" y="2463475"/>
            <a:ext cx="690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</a:t>
            </a:r>
            <a:r>
              <a:rPr lang="en" sz="1200"/>
              <a:t>ere may exist multiple </a:t>
            </a:r>
            <a:r>
              <a:rPr b="1" lang="en" sz="1200"/>
              <a:t>MAGs</a:t>
            </a:r>
            <a:r>
              <a:rPr lang="en" sz="1200"/>
              <a:t> that are equally consistent with the m-separations and not distinguishable, which is called </a:t>
            </a:r>
            <a:r>
              <a:rPr b="1" lang="en" sz="1200"/>
              <a:t>Markov equivalence class</a:t>
            </a:r>
            <a:r>
              <a:rPr lang="en" sz="1200"/>
              <a:t>, denoted by [G]. (share same skeleton but direction is different). These MAG’s are summarized into a compact representation called </a:t>
            </a:r>
            <a:r>
              <a:rPr b="1" lang="en" sz="1200"/>
              <a:t>Partial Ancestral Graph (PAG)</a:t>
            </a:r>
            <a:r>
              <a:rPr lang="en" sz="1200"/>
              <a:t> with some undetermined edge endpoints.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XLearner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43675" y="1225225"/>
            <a:ext cx="478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XLearner aims to learn a causal graph G from multi-dimensional data 𝐷 in the presence of latent confounders in the following steps : 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Detect and preclude 𝑿</a:t>
            </a:r>
            <a:r>
              <a:rPr baseline="-25000" lang="en" sz="1300"/>
              <a:t>FD</a:t>
            </a:r>
            <a:r>
              <a:rPr lang="en" sz="1300"/>
              <a:t> - identify faithfulness violations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Standard PAG learning - FCI algo over faithfulness assumption compliant variables to generate skeleton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Orient S1 and generate G - Skeleton orientation to generate an FD-augmented PAG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Finally, the standard PAG is combined with the </a:t>
            </a:r>
            <a:r>
              <a:rPr lang="en" sz="1300"/>
              <a:t>FD-augmented PAG to generate the resultant PAG.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275" y="994825"/>
            <a:ext cx="4066726" cy="12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075" y="2722125"/>
            <a:ext cx="4134926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035788" y="2121750"/>
            <a:ext cx="397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Ex </a:t>
            </a:r>
            <a:r>
              <a:rPr lang="en" sz="1100"/>
              <a:t>- </a:t>
            </a:r>
            <a:r>
              <a:rPr lang="en" sz="1100"/>
              <a:t>𝑋 denotes city, 𝑌 denotes state, and 𝑍 denotes country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XLearner (Algo)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850" y="1071375"/>
            <a:ext cx="5742300" cy="38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XTranslator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causal graph does not directly reveal if a variable adequately explains a Why Query, nor does it directly reflect if the variable features a causal or non-causal explanation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Xtranslator bridges this gap which requires a translation from causal primitives to XDA semantics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Essentially a Why Query requires us to observe the difference between aggregates on 𝑀 within two subspaces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principle is to impose a restriction and extract possible variables such that </a:t>
            </a:r>
            <a:r>
              <a:rPr lang="en" sz="1300"/>
              <a:t>If 𝑋 is conditionally independent of 𝑀 given 𝐹 , 𝑋 is simply impossible to offer explanations to the WhyQuery.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888" y="3071098"/>
            <a:ext cx="5130224" cy="18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