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4021587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14021587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402158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402158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14021587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14021587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140216206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140216206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4021587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4021587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4021620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4021620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140216206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140216206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140216206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140216206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14021587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14021587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14021587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14021587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14021587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14021587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14021587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14021587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of  Air Quality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Inconsistencies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043325" y="1111250"/>
            <a:ext cx="8574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820975"/>
            <a:ext cx="8595925" cy="8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Functional Dependency Repair in Python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6685150" y="2998600"/>
            <a:ext cx="1651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650" y="1377275"/>
            <a:ext cx="54535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Entity Resolution in Python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149" y="1193537"/>
            <a:ext cx="5397075" cy="3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50" y="2851613"/>
            <a:ext cx="34956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2737950" y="2131425"/>
            <a:ext cx="36681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65700" y="1936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Motivation</a:t>
            </a:r>
            <a:endParaRPr sz="2500"/>
          </a:p>
        </p:txBody>
      </p:sp>
      <p:sp>
        <p:nvSpPr>
          <p:cNvPr id="141" name="Google Shape;141;p14"/>
          <p:cNvSpPr txBox="1"/>
          <p:nvPr/>
        </p:nvSpPr>
        <p:spPr>
          <a:xfrm>
            <a:off x="6596950" y="3651250"/>
            <a:ext cx="25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 Quality for City of New York Dataset by Government of US (16218 x 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 Quality for City of New York from Kaggle (5100 x 13)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Issues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Inconsistent date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/ Bad measurements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 Challenges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mappings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Standardizing column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different data types among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</a:t>
            </a:r>
            <a:r>
              <a:rPr lang="en"/>
              <a:t>duplicate rows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</a:t>
            </a:r>
            <a:r>
              <a:rPr lang="en"/>
              <a:t> Missing Values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214300" y="1307850"/>
            <a:ext cx="15102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00" y="1791300"/>
            <a:ext cx="5465650" cy="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00" y="2745200"/>
            <a:ext cx="2336900" cy="2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Duplicate Rows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596950" y="3280825"/>
            <a:ext cx="17394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8123"/>
            <a:ext cx="4839469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462" y="2761375"/>
            <a:ext cx="6050625" cy="1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Duplicate &amp; Missing Values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337775" y="2663475"/>
            <a:ext cx="998700" cy="18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28188"/>
            <a:ext cx="5440550" cy="60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534395"/>
            <a:ext cx="5440550" cy="89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unique values for categorical inconsistency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057100" y="1307850"/>
            <a:ext cx="10869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7150"/>
            <a:ext cx="8839199" cy="65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