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08e13347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08e13347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8e13347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8e13347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08e13347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08e13347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8e13347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08e13347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8e13347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08e1334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8e1334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8e1334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8e1334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8e1334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8e1334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8e1334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08e1334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08e1334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446ea9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446ea9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08e13347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08e1334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8e1334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8e1334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08e1334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08e1334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08e13347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08e13347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8e1334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8e1334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UEFA Champions League matches between 2016-2022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573600" y="4503900"/>
            <a:ext cx="5325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Diego Escondrillas &amp; Syed Wali Uddin Quadri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</a:t>
            </a:r>
            <a:r>
              <a:rPr b="1" lang="en"/>
              <a:t>missing values: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439 missing values in the TEAM column of the players table. → Dataset through Webscrapping.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Merge results into players table.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58" y="2068775"/>
            <a:ext cx="1655675" cy="12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5925" y="3395700"/>
            <a:ext cx="5258850" cy="9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00" y="4690401"/>
            <a:ext cx="5968299" cy="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POSITION invalid </a:t>
            </a:r>
            <a:r>
              <a:rPr b="1" lang="en"/>
              <a:t>values: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 so that we only have: 'Forward', 'Goalkeeper', 'Defender', 'Midfielder'.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0" y="1636850"/>
            <a:ext cx="5095625" cy="9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00" y="2964250"/>
            <a:ext cx="5531153" cy="7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FIRST_NAME 166 missing </a:t>
            </a:r>
            <a:r>
              <a:rPr b="1" lang="en"/>
              <a:t>values: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webscraping → 19 missing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Created a mapping and merged it into our final table: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25" y="1629008"/>
            <a:ext cx="8520600" cy="134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25" y="4009850"/>
            <a:ext cx="1893525" cy="9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025" y="4421725"/>
            <a:ext cx="7054974" cy="3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JERSEY_NUMBER: 133 </a:t>
            </a:r>
            <a:r>
              <a:rPr b="1" lang="en"/>
              <a:t>missing values and format in float64: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Looked up values on the Internet and fixed 42.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50" y="3256600"/>
            <a:ext cx="7147050" cy="2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50" y="2006425"/>
            <a:ext cx="8070974" cy="12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88" y="3479298"/>
            <a:ext cx="7335299" cy="16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and Weight	      Foot		                 TEAM		         POSITION	 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24" y="1592149"/>
            <a:ext cx="1769225" cy="22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750" y="1585850"/>
            <a:ext cx="1769225" cy="224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529" y="1537163"/>
            <a:ext cx="1855233" cy="23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5325" y="1586067"/>
            <a:ext cx="1769225" cy="224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25100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           First name</a:t>
            </a:r>
            <a:r>
              <a:rPr b="1" lang="en"/>
              <a:t>	                   Jersey number		                		        	 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991" y="1601387"/>
            <a:ext cx="1852258" cy="2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25" y="1672975"/>
            <a:ext cx="3032250" cy="2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477300" y="1623150"/>
            <a:ext cx="2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683250" y="2195850"/>
            <a:ext cx="17775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datasets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969525"/>
            <a:ext cx="4260300" cy="4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chemeClr val="lt2"/>
                </a:highlight>
              </a:rPr>
              <a:t>Season</a:t>
            </a:r>
            <a:endParaRPr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chemeClr val="lt2"/>
                </a:highlight>
              </a:rPr>
              <a:t>Datetime</a:t>
            </a:r>
            <a:endParaRPr>
              <a:highlight>
                <a:schemeClr val="lt2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00FF"/>
                </a:highlight>
              </a:rPr>
              <a:t>Home Team</a:t>
            </a:r>
            <a:endParaRPr>
              <a:highlight>
                <a:srgbClr val="FF00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9900"/>
                </a:highlight>
              </a:rPr>
              <a:t>Away Team</a:t>
            </a:r>
            <a:endParaRPr>
              <a:highlight>
                <a:srgbClr val="FF99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00"/>
                </a:highlight>
              </a:rPr>
              <a:t>Home Score</a:t>
            </a:r>
            <a:endParaRPr>
              <a:highlight>
                <a:srgbClr val="FFFF00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00FFFF"/>
                </a:highlight>
              </a:rPr>
              <a:t>Away Score</a:t>
            </a:r>
            <a:endParaRPr>
              <a:highlight>
                <a:srgbClr val="00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Jersey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Goal description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803025" y="1017725"/>
            <a:ext cx="4260300" cy="4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2: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400"/>
              <a:t>Matches: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chemeClr val="lt2"/>
                </a:highlight>
              </a:rPr>
              <a:t>Datetime</a:t>
            </a:r>
            <a:endParaRPr>
              <a:highlight>
                <a:schemeClr val="lt2"/>
              </a:highlight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00FF"/>
                </a:highlight>
              </a:rPr>
              <a:t>Team1</a:t>
            </a:r>
            <a:endParaRPr>
              <a:highlight>
                <a:srgbClr val="FF00FF"/>
              </a:highlight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9900"/>
                </a:highlight>
              </a:rPr>
              <a:t>Team2</a:t>
            </a:r>
            <a:endParaRPr>
              <a:highlight>
                <a:srgbClr val="FF9900"/>
              </a:highlight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00"/>
                </a:highlight>
              </a:rPr>
              <a:t>Score1</a:t>
            </a:r>
            <a:endParaRPr>
              <a:highlight>
                <a:srgbClr val="FFFF00"/>
              </a:highlight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00FFFF"/>
                </a:highlight>
              </a:rPr>
              <a:t>Score2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50375"/>
            <a:ext cx="85206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looking at the “matches” tables:</a:t>
            </a:r>
            <a:endParaRPr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</a:t>
            </a:r>
            <a:r>
              <a:rPr lang="en" sz="1600"/>
              <a:t> schema matching issues.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49/74 team names are different		    49 Entity resolution issues.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2" name="Google Shape;72;p15"/>
          <p:cNvSpPr/>
          <p:nvPr/>
        </p:nvSpPr>
        <p:spPr>
          <a:xfrm>
            <a:off x="3956900" y="1841125"/>
            <a:ext cx="5460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62" y="2149675"/>
            <a:ext cx="7121074" cy="29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50375"/>
            <a:ext cx="85206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cleaning players table in Dataset 1:</a:t>
            </a:r>
            <a:endParaRPr sz="17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Height and Weight 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Foot values missing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name missing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Team name missing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Jersey number missing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 of Birth in common format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players over 45 years old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 positions that are not GOALKEEPER, DEFENDER, MIDFIELDER and FORWARD</a:t>
            </a:r>
            <a:endParaRPr sz="1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00" y="3468425"/>
            <a:ext cx="76485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solve Issues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Resolution Issues: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2 lists with all unique names (one each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</a:t>
            </a:r>
            <a:r>
              <a:rPr lang="en"/>
              <a:t>fuzzywuzzy’s fuzz library to get </a:t>
            </a:r>
            <a:r>
              <a:rPr lang="en"/>
              <a:t>similarity scores between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700" y="2475800"/>
            <a:ext cx="5032600" cy="12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solve Issues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Matching </a:t>
            </a:r>
            <a:r>
              <a:rPr lang="en"/>
              <a:t>Issues: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1 contains 2 columns that represent the same as one column in Dataset 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25" y="2401000"/>
            <a:ext cx="3300975" cy="9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275" y="2371125"/>
            <a:ext cx="1980033" cy="9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3838" y="3742100"/>
            <a:ext cx="2216325" cy="1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Height and Weight missing values: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 the average of all the players and assign it to empty values.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the “avg_height” values to the 223 empty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Insert the “avg_weight” values to the 394 empty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25" y="2056975"/>
            <a:ext cx="7700951" cy="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25" y="4034575"/>
            <a:ext cx="6892675" cy="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25" y="3576100"/>
            <a:ext cx="4059583" cy="4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449 missing values in the FOOT column of the players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Having a look at the goals table: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Solves 39/449 missing values.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Assume right foot for the rest of players.</a:t>
            </a:r>
            <a:endParaRPr sz="16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2" y="1958564"/>
            <a:ext cx="6010976" cy="8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0" y="2899650"/>
            <a:ext cx="4602000" cy="9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661800" y="3182100"/>
            <a:ext cx="30075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Join on players.PLAYER_ID = goals_ID and determine how the goal was scored (GOAL_DESC attribute).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211600" y="3086325"/>
            <a:ext cx="237600" cy="938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DOB </a:t>
            </a:r>
            <a:r>
              <a:rPr b="1" lang="en" sz="1700"/>
              <a:t>values in table players: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Get just the year in which they were born → YearOfBirth column.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Remove players above 45 years old (77 players/rows).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63" y="3181130"/>
            <a:ext cx="8241874" cy="16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25" y="2071325"/>
            <a:ext cx="4798851" cy="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000" y="2071325"/>
            <a:ext cx="3422300" cy="8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