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handoutMasterIdLst>
    <p:handoutMasterId r:id="rId31"/>
  </p:handoutMasterIdLst>
  <p:sldIdLst>
    <p:sldId id="257" r:id="rId4"/>
    <p:sldId id="258" r:id="rId5"/>
    <p:sldId id="259" r:id="rId7"/>
    <p:sldId id="260" r:id="rId8"/>
    <p:sldId id="277" r:id="rId9"/>
    <p:sldId id="278" r:id="rId10"/>
    <p:sldId id="262" r:id="rId11"/>
    <p:sldId id="261" r:id="rId12"/>
    <p:sldId id="279" r:id="rId13"/>
    <p:sldId id="280" r:id="rId14"/>
    <p:sldId id="284" r:id="rId15"/>
    <p:sldId id="283" r:id="rId16"/>
    <p:sldId id="299" r:id="rId17"/>
    <p:sldId id="281" r:id="rId18"/>
    <p:sldId id="300" r:id="rId19"/>
    <p:sldId id="265" r:id="rId20"/>
    <p:sldId id="266" r:id="rId21"/>
    <p:sldId id="268" r:id="rId22"/>
    <p:sldId id="269" r:id="rId23"/>
    <p:sldId id="270" r:id="rId24"/>
    <p:sldId id="271" r:id="rId25"/>
    <p:sldId id="272" r:id="rId26"/>
    <p:sldId id="274" r:id="rId27"/>
    <p:sldId id="275" r:id="rId28"/>
    <p:sldId id="301" r:id="rId29"/>
    <p:sldId id="276" r:id="rId30"/>
  </p:sldIdLst>
  <p:sldSz cx="12192000" cy="6858000"/>
  <p:notesSz cx="7103745" cy="10234295"/>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gs" Target="tags/tag403.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19.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4.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1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1" Type="http://schemas.openxmlformats.org/officeDocument/2006/relationships/image" Target="../media/image8.wmf"/><Relationship Id="rId10" Type="http://schemas.openxmlformats.org/officeDocument/2006/relationships/image" Target="../media/image35.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7D3607-80C4-4EBA-AAC5-9EEB49AF0E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image" Target="file:///C:\Users\1V994W2\Documents\Tencent%20Files\574576071\FileRecv\&#25340;&#35013;&#32032;&#26448;\&#31616;&#32422;&#21333;&#22270;-30\\14\subject_holdleft_42,42,180_0_staid_full_0.png" TargetMode="Externa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pic_half_down.png" TargetMode="External"/><Relationship Id="rId8" Type="http://schemas.openxmlformats.org/officeDocument/2006/relationships/image" Target="../media/image4.png"/><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5.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4.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3.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3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5.png"/><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50.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9.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58.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6.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65.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image" Target="file:///C:\Users\1V994W2\Documents\Tencent%20Files\574576071\FileRecv\&#25340;&#35013;&#32032;&#26448;\&#31616;&#32422;&#21333;&#22270;-30\\14\subject_holdleft_42,42,180_0_staid_full_0.png" TargetMode="External"/><Relationship Id="rId3" Type="http://schemas.openxmlformats.org/officeDocument/2006/relationships/image" Target="../media/image1.png"/><Relationship Id="rId2" Type="http://schemas.openxmlformats.org/officeDocument/2006/relationships/tags" Target="../tags/tag71.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9.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78.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6.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85.xml"/><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1.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0.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6.png"/><Relationship Id="rId6" Type="http://schemas.openxmlformats.org/officeDocument/2006/relationships/tags" Target="../tags/tag131.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468086" y="2108431"/>
            <a:ext cx="4658745" cy="899167"/>
          </a:xfrm>
        </p:spPr>
        <p:txBody>
          <a:bodyPr lIns="101600" tIns="38100" rIns="25400" bIns="38100" anchor="t" anchorCtr="0">
            <a:noAutofit/>
          </a:bodyPr>
          <a:lstStyle>
            <a:lvl1pPr algn="r">
              <a:defRPr sz="48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440942" y="3120311"/>
            <a:ext cx="4685889" cy="456447"/>
          </a:xfrm>
        </p:spPr>
        <p:txBody>
          <a:bodyPr lIns="101600" tIns="38100" rIns="76200" bIns="38100">
            <a:noAutofit/>
          </a:bodyPr>
          <a:lstStyle>
            <a:lvl1pPr marL="0" indent="0" algn="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pic>
        <p:nvPicPr>
          <p:cNvPr id="7" name="图片 6"/>
          <p:cNvPicPr/>
          <p:nvPr userDrawn="1">
            <p:custDataLst>
              <p:tags r:id="rId7"/>
            </p:custDataLst>
          </p:nvPr>
        </p:nvPicPr>
        <p:blipFill>
          <a:blip r:embed="rId8" r:link="rId9">
            <a:extLst>
              <a:ext uri="{28A0092B-C50C-407E-A947-70E740481C1C}">
                <a14:useLocalDpi xmlns:a14="http://schemas.microsoft.com/office/drawing/2010/main" val="0"/>
              </a:ext>
            </a:extLst>
          </a:blip>
          <a:stretch>
            <a:fillRect/>
          </a:stretch>
        </p:blipFill>
        <p:spPr>
          <a:xfrm>
            <a:off x="6096000" y="685800"/>
            <a:ext cx="5486400" cy="5486400"/>
          </a:xfrm>
          <a:prstGeom prst="rect">
            <a:avLst/>
          </a:prstGeom>
        </p:spPr>
      </p:pic>
      <p:sp>
        <p:nvSpPr>
          <p:cNvPr id="10" name="任意多边形 5"/>
          <p:cNvSpPr/>
          <p:nvPr userDrawn="1">
            <p:custDataLst>
              <p:tags r:id="rId10"/>
            </p:custDataLst>
          </p:nvPr>
        </p:nvSpPr>
        <p:spPr>
          <a:xfrm flipH="1">
            <a:off x="4460875" y="1630680"/>
            <a:ext cx="1250950" cy="241490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6"/>
          <p:cNvSpPr>
            <a:spLocks noGrp="1"/>
          </p:cNvSpPr>
          <p:nvPr>
            <p:ph type="body" sz="quarter" idx="15" hasCustomPrompt="1"/>
            <p:custDataLst>
              <p:tags r:id="rId11"/>
            </p:custDataLst>
          </p:nvPr>
        </p:nvSpPr>
        <p:spPr>
          <a:xfrm>
            <a:off x="3956049" y="4279423"/>
            <a:ext cx="1755775" cy="425927"/>
          </a:xfrm>
        </p:spPr>
        <p:txBody>
          <a:bodyPr/>
          <a:lstStyle>
            <a:lvl1pPr marL="0" indent="0" algn="r">
              <a:buNone/>
              <a:defRPr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2" name="文本占位符 11"/>
          <p:cNvSpPr>
            <a:spLocks noGrp="1"/>
          </p:cNvSpPr>
          <p:nvPr>
            <p:ph type="body" sz="quarter" idx="16" hasCustomPrompt="1"/>
            <p:custDataLst>
              <p:tags r:id="rId12"/>
            </p:custDataLst>
          </p:nvPr>
        </p:nvSpPr>
        <p:spPr>
          <a:xfrm>
            <a:off x="3956050" y="4818063"/>
            <a:ext cx="1755775" cy="409575"/>
          </a:xfrm>
        </p:spPr>
        <p:txBody>
          <a:bodyPr/>
          <a:lstStyle>
            <a:lvl1pPr marL="0" indent="0" algn="r">
              <a:buNone/>
              <a:defRPr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049590" y="4402875"/>
            <a:ext cx="6092820" cy="852172"/>
          </a:xfrm>
        </p:spPr>
        <p:txBody>
          <a:bodyPr lIns="90000" tIns="46800" rIns="90000" bIns="46800" anchor="t" anchorCtr="0">
            <a:normAutofit/>
          </a:bodyPr>
          <a:lstStyle>
            <a:lvl1pPr algn="ctr">
              <a:defRPr sz="44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3049590" y="5535757"/>
            <a:ext cx="6092820" cy="624846"/>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p:nvPr userDrawn="1">
            <p:custDataLst>
              <p:tags r:id="rId7"/>
            </p:custDataLst>
          </p:nvPr>
        </p:nvPicPr>
        <p:blipFill>
          <a:blip r:embed="rId8" r:link="rId9" cstate="print">
            <a:extLst>
              <a:ext uri="{28A0092B-C50C-407E-A947-70E740481C1C}">
                <a14:useLocalDpi xmlns:a14="http://schemas.microsoft.com/office/drawing/2010/main" val="0"/>
              </a:ext>
            </a:extLst>
          </a:blip>
          <a:stretch>
            <a:fillRect/>
          </a:stretch>
        </p:blipFill>
        <p:spPr>
          <a:xfrm>
            <a:off x="4064000" y="0"/>
            <a:ext cx="4064000" cy="2029850"/>
          </a:xfrm>
          <a:prstGeom prst="rect">
            <a:avLst/>
          </a:prstGeom>
        </p:spPr>
      </p:pic>
      <p:cxnSp>
        <p:nvCxnSpPr>
          <p:cNvPr id="8" name="直接连接符 7"/>
          <p:cNvCxnSpPr/>
          <p:nvPr userDrawn="1">
            <p:custDataLst>
              <p:tags r:id="rId10"/>
            </p:custDataLst>
          </p:nvPr>
        </p:nvCxnSpPr>
        <p:spPr>
          <a:xfrm>
            <a:off x="5115560" y="5411470"/>
            <a:ext cx="196088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1397000"/>
            <a:ext cx="2029850" cy="4064000"/>
          </a:xfrm>
          <a:prstGeom prst="rect">
            <a:avLst/>
          </a:prstGeom>
        </p:spPr>
      </p:pic>
      <p:sp>
        <p:nvSpPr>
          <p:cNvPr id="2" name="标题 1"/>
          <p:cNvSpPr>
            <a:spLocks noGrp="1"/>
          </p:cNvSpPr>
          <p:nvPr>
            <p:ph type="title"/>
            <p:custDataLst>
              <p:tags r:id="rId5"/>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609600" y="685800"/>
            <a:ext cx="5486400" cy="5486400"/>
          </a:xfrm>
          <a:prstGeom prst="rect">
            <a:avLst/>
          </a:prstGeom>
        </p:spPr>
      </p:pic>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6640830" y="2562542"/>
            <a:ext cx="4359910" cy="1172210"/>
          </a:xfrm>
        </p:spPr>
        <p:txBody>
          <a:bodyPr vert="horz" lIns="90000" tIns="46800" rIns="90000" bIns="46800" rtlCol="0" anchor="b" anchorCtr="0">
            <a:normAutofit/>
          </a:bodyPr>
          <a:lstStyle>
            <a:lvl1pPr algn="r">
              <a:defRPr lang="zh-CN" altLang="en-US" sz="6600" b="0" spc="7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lgn="r">
              <a:spcAft>
                <a:spcPts val="0"/>
              </a:spcAft>
              <a:buClrTx/>
              <a:buSzTx/>
              <a:buFontTx/>
            </a:pPr>
            <a:r>
              <a:rPr lang="zh-CN" altLang="en-US" dirty="0"/>
              <a:t>编辑标题</a:t>
            </a:r>
            <a:endParaRPr lang="zh-CN" altLang="en-US" dirty="0"/>
          </a:p>
        </p:txBody>
      </p:sp>
      <p:sp>
        <p:nvSpPr>
          <p:cNvPr id="8" name="任意多边形 1"/>
          <p:cNvSpPr/>
          <p:nvPr userDrawn="1">
            <p:custDataLst>
              <p:tags r:id="rId9"/>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p:cNvSpPr>
            <a:spLocks noGrp="1"/>
          </p:cNvSpPr>
          <p:nvPr>
            <p:ph type="body" sz="quarter" idx="14"/>
            <p:custDataLst>
              <p:tags r:id="rId10"/>
            </p:custDataLst>
          </p:nvPr>
        </p:nvSpPr>
        <p:spPr>
          <a:xfrm>
            <a:off x="6640830" y="3809637"/>
            <a:ext cx="4196622" cy="501423"/>
          </a:xfrm>
        </p:spPr>
        <p:txBody>
          <a:bodyPr>
            <a:normAutofit/>
          </a:bodyPr>
          <a:lstStyle>
            <a:lvl1pPr marL="0" indent="0" algn="r">
              <a:buNone/>
              <a:defRPr sz="200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p:txBody>
          <a:bodyPr/>
          <a:lstStyle>
            <a:lvl1pPr>
              <a:defRPr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汉仪旗黑-85S" panose="00020600040101010101" pitchFamily="18"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slideLayout" Target="../slideLayouts/slideLayout12.xml"/><Relationship Id="rId19" Type="http://schemas.openxmlformats.org/officeDocument/2006/relationships/tags" Target="../tags/tag137.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0.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26.xml"/><Relationship Id="rId3" Type="http://schemas.openxmlformats.org/officeDocument/2006/relationships/image" Target="file:///C:\Users\1V994W2\PycharmProjects\PPT_Background_Generation/pic_temp/0_pic_quater_right_up.png" TargetMode="External"/><Relationship Id="rId28" Type="http://schemas.openxmlformats.org/officeDocument/2006/relationships/vmlDrawing" Target="../drawings/vmlDrawing3.vml"/><Relationship Id="rId27" Type="http://schemas.openxmlformats.org/officeDocument/2006/relationships/slideLayout" Target="../slideLayouts/slideLayout17.xml"/><Relationship Id="rId26" Type="http://schemas.openxmlformats.org/officeDocument/2006/relationships/tags" Target="../tags/tag236.xml"/><Relationship Id="rId25" Type="http://schemas.openxmlformats.org/officeDocument/2006/relationships/image" Target="../media/image17.wmf"/><Relationship Id="rId24" Type="http://schemas.openxmlformats.org/officeDocument/2006/relationships/oleObject" Target="../embeddings/oleObject9.bin"/><Relationship Id="rId23" Type="http://schemas.openxmlformats.org/officeDocument/2006/relationships/tags" Target="../tags/tag235.xml"/><Relationship Id="rId22" Type="http://schemas.openxmlformats.org/officeDocument/2006/relationships/image" Target="../media/image16.wmf"/><Relationship Id="rId21" Type="http://schemas.openxmlformats.org/officeDocument/2006/relationships/oleObject" Target="../embeddings/oleObject8.bin"/><Relationship Id="rId20" Type="http://schemas.openxmlformats.org/officeDocument/2006/relationships/tags" Target="../tags/tag234.xml"/><Relationship Id="rId2" Type="http://schemas.openxmlformats.org/officeDocument/2006/relationships/image" Target="../media/image2.png"/><Relationship Id="rId19" Type="http://schemas.openxmlformats.org/officeDocument/2006/relationships/image" Target="../media/image15.wmf"/><Relationship Id="rId18" Type="http://schemas.openxmlformats.org/officeDocument/2006/relationships/oleObject" Target="../embeddings/oleObject7.bin"/><Relationship Id="rId17" Type="http://schemas.openxmlformats.org/officeDocument/2006/relationships/tags" Target="../tags/tag233.xml"/><Relationship Id="rId16" Type="http://schemas.openxmlformats.org/officeDocument/2006/relationships/oleObject" Target="../embeddings/oleObject6.bin"/><Relationship Id="rId15" Type="http://schemas.openxmlformats.org/officeDocument/2006/relationships/tags" Target="../tags/tag232.xml"/><Relationship Id="rId14" Type="http://schemas.openxmlformats.org/officeDocument/2006/relationships/oleObject" Target="../embeddings/oleObject5.bin"/><Relationship Id="rId13" Type="http://schemas.openxmlformats.org/officeDocument/2006/relationships/tags" Target="../tags/tag231.xml"/><Relationship Id="rId12" Type="http://schemas.openxmlformats.org/officeDocument/2006/relationships/image" Target="../media/image14.wmf"/><Relationship Id="rId11" Type="http://schemas.openxmlformats.org/officeDocument/2006/relationships/oleObject" Target="../embeddings/oleObject4.bin"/><Relationship Id="rId10" Type="http://schemas.openxmlformats.org/officeDocument/2006/relationships/tags" Target="../tags/tag230.xml"/><Relationship Id="rId1" Type="http://schemas.openxmlformats.org/officeDocument/2006/relationships/tags" Target="../tags/tag225.xml"/></Relationships>
</file>

<file path=ppt/slides/_rels/slide11.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3" Type="http://schemas.openxmlformats.org/officeDocument/2006/relationships/vmlDrawing" Target="../drawings/vmlDrawing4.vml"/><Relationship Id="rId62" Type="http://schemas.openxmlformats.org/officeDocument/2006/relationships/slideLayout" Target="../slideLayouts/slideLayout17.xml"/><Relationship Id="rId61" Type="http://schemas.openxmlformats.org/officeDocument/2006/relationships/tags" Target="../tags/tag264.xml"/><Relationship Id="rId60" Type="http://schemas.openxmlformats.org/officeDocument/2006/relationships/oleObject" Target="../embeddings/oleObject31.bin"/><Relationship Id="rId6" Type="http://schemas.openxmlformats.org/officeDocument/2006/relationships/image" Target="file:///C:\Users\1V994W2\PycharmProjects\PPT_Background_Generation/pic_temp/1_pic_quater_right_up.png" TargetMode="External"/><Relationship Id="rId59" Type="http://schemas.openxmlformats.org/officeDocument/2006/relationships/tags" Target="../tags/tag263.xml"/><Relationship Id="rId58" Type="http://schemas.openxmlformats.org/officeDocument/2006/relationships/oleObject" Target="../embeddings/oleObject30.bin"/><Relationship Id="rId57" Type="http://schemas.openxmlformats.org/officeDocument/2006/relationships/tags" Target="../tags/tag262.xml"/><Relationship Id="rId56" Type="http://schemas.openxmlformats.org/officeDocument/2006/relationships/oleObject" Target="../embeddings/oleObject29.bin"/><Relationship Id="rId55" Type="http://schemas.openxmlformats.org/officeDocument/2006/relationships/tags" Target="../tags/tag261.xml"/><Relationship Id="rId54" Type="http://schemas.openxmlformats.org/officeDocument/2006/relationships/image" Target="../media/image24.wmf"/><Relationship Id="rId53" Type="http://schemas.openxmlformats.org/officeDocument/2006/relationships/oleObject" Target="../embeddings/oleObject28.bin"/><Relationship Id="rId52" Type="http://schemas.openxmlformats.org/officeDocument/2006/relationships/tags" Target="../tags/tag260.xml"/><Relationship Id="rId51" Type="http://schemas.openxmlformats.org/officeDocument/2006/relationships/oleObject" Target="../embeddings/oleObject27.bin"/><Relationship Id="rId50" Type="http://schemas.openxmlformats.org/officeDocument/2006/relationships/tags" Target="../tags/tag259.xml"/><Relationship Id="rId5" Type="http://schemas.openxmlformats.org/officeDocument/2006/relationships/image" Target="../media/image3.png"/><Relationship Id="rId49" Type="http://schemas.openxmlformats.org/officeDocument/2006/relationships/oleObject" Target="../embeddings/oleObject26.bin"/><Relationship Id="rId48" Type="http://schemas.openxmlformats.org/officeDocument/2006/relationships/tags" Target="../tags/tag258.xml"/><Relationship Id="rId47" Type="http://schemas.openxmlformats.org/officeDocument/2006/relationships/oleObject" Target="../embeddings/oleObject25.bin"/><Relationship Id="rId46" Type="http://schemas.openxmlformats.org/officeDocument/2006/relationships/tags" Target="../tags/tag257.xml"/><Relationship Id="rId45" Type="http://schemas.openxmlformats.org/officeDocument/2006/relationships/oleObject" Target="../embeddings/oleObject24.bin"/><Relationship Id="rId44" Type="http://schemas.openxmlformats.org/officeDocument/2006/relationships/tags" Target="../tags/tag256.xml"/><Relationship Id="rId43" Type="http://schemas.openxmlformats.org/officeDocument/2006/relationships/oleObject" Target="../embeddings/oleObject23.bin"/><Relationship Id="rId42" Type="http://schemas.openxmlformats.org/officeDocument/2006/relationships/tags" Target="../tags/tag255.xml"/><Relationship Id="rId41" Type="http://schemas.openxmlformats.org/officeDocument/2006/relationships/oleObject" Target="../embeddings/oleObject22.bin"/><Relationship Id="rId40" Type="http://schemas.openxmlformats.org/officeDocument/2006/relationships/tags" Target="../tags/tag254.xml"/><Relationship Id="rId4" Type="http://schemas.openxmlformats.org/officeDocument/2006/relationships/tags" Target="../tags/tag238.xml"/><Relationship Id="rId39" Type="http://schemas.openxmlformats.org/officeDocument/2006/relationships/oleObject" Target="../embeddings/oleObject21.bin"/><Relationship Id="rId38" Type="http://schemas.openxmlformats.org/officeDocument/2006/relationships/tags" Target="../tags/tag253.xml"/><Relationship Id="rId37" Type="http://schemas.openxmlformats.org/officeDocument/2006/relationships/oleObject" Target="../embeddings/oleObject20.bin"/><Relationship Id="rId36" Type="http://schemas.openxmlformats.org/officeDocument/2006/relationships/tags" Target="../tags/tag252.xml"/><Relationship Id="rId35" Type="http://schemas.openxmlformats.org/officeDocument/2006/relationships/oleObject" Target="../embeddings/oleObject19.bin"/><Relationship Id="rId34" Type="http://schemas.openxmlformats.org/officeDocument/2006/relationships/tags" Target="../tags/tag251.xml"/><Relationship Id="rId33" Type="http://schemas.openxmlformats.org/officeDocument/2006/relationships/oleObject" Target="../embeddings/oleObject18.bin"/><Relationship Id="rId32" Type="http://schemas.openxmlformats.org/officeDocument/2006/relationships/tags" Target="../tags/tag250.xml"/><Relationship Id="rId31" Type="http://schemas.openxmlformats.org/officeDocument/2006/relationships/image" Target="../media/image23.wmf"/><Relationship Id="rId30" Type="http://schemas.openxmlformats.org/officeDocument/2006/relationships/oleObject" Target="../embeddings/oleObject17.bin"/><Relationship Id="rId3" Type="http://schemas.openxmlformats.org/officeDocument/2006/relationships/image" Target="file:///C:\Users\1V994W2\PycharmProjects\PPT_Background_Generation/pic_temp/0_pic_quater_right_up.png" TargetMode="External"/><Relationship Id="rId29" Type="http://schemas.openxmlformats.org/officeDocument/2006/relationships/tags" Target="../tags/tag249.xml"/><Relationship Id="rId28" Type="http://schemas.openxmlformats.org/officeDocument/2006/relationships/image" Target="../media/image22.wmf"/><Relationship Id="rId27" Type="http://schemas.openxmlformats.org/officeDocument/2006/relationships/oleObject" Target="../embeddings/oleObject16.bin"/><Relationship Id="rId26" Type="http://schemas.openxmlformats.org/officeDocument/2006/relationships/tags" Target="../tags/tag248.xml"/><Relationship Id="rId25" Type="http://schemas.openxmlformats.org/officeDocument/2006/relationships/image" Target="../media/image21.wmf"/><Relationship Id="rId24" Type="http://schemas.openxmlformats.org/officeDocument/2006/relationships/oleObject" Target="../embeddings/oleObject15.bin"/><Relationship Id="rId23" Type="http://schemas.openxmlformats.org/officeDocument/2006/relationships/tags" Target="../tags/tag247.xml"/><Relationship Id="rId22" Type="http://schemas.openxmlformats.org/officeDocument/2006/relationships/image" Target="../media/image20.wmf"/><Relationship Id="rId21" Type="http://schemas.openxmlformats.org/officeDocument/2006/relationships/oleObject" Target="../embeddings/oleObject14.bin"/><Relationship Id="rId20" Type="http://schemas.openxmlformats.org/officeDocument/2006/relationships/tags" Target="../tags/tag246.xml"/><Relationship Id="rId2" Type="http://schemas.openxmlformats.org/officeDocument/2006/relationships/image" Target="../media/image2.png"/><Relationship Id="rId19" Type="http://schemas.openxmlformats.org/officeDocument/2006/relationships/oleObject" Target="../embeddings/oleObject13.bin"/><Relationship Id="rId18" Type="http://schemas.openxmlformats.org/officeDocument/2006/relationships/tags" Target="../tags/tag245.xml"/><Relationship Id="rId17" Type="http://schemas.openxmlformats.org/officeDocument/2006/relationships/image" Target="../media/image19.wmf"/><Relationship Id="rId16" Type="http://schemas.openxmlformats.org/officeDocument/2006/relationships/oleObject" Target="../embeddings/oleObject12.bin"/><Relationship Id="rId15" Type="http://schemas.openxmlformats.org/officeDocument/2006/relationships/tags" Target="../tags/tag244.xml"/><Relationship Id="rId14" Type="http://schemas.openxmlformats.org/officeDocument/2006/relationships/oleObject" Target="../embeddings/oleObject11.bin"/><Relationship Id="rId13" Type="http://schemas.openxmlformats.org/officeDocument/2006/relationships/tags" Target="../tags/tag243.xml"/><Relationship Id="rId12" Type="http://schemas.openxmlformats.org/officeDocument/2006/relationships/image" Target="../media/image18.wmf"/><Relationship Id="rId11" Type="http://schemas.openxmlformats.org/officeDocument/2006/relationships/oleObject" Target="../embeddings/oleObject10.bin"/><Relationship Id="rId10" Type="http://schemas.openxmlformats.org/officeDocument/2006/relationships/tags" Target="../tags/tag242.xml"/><Relationship Id="rId1" Type="http://schemas.openxmlformats.org/officeDocument/2006/relationships/tags" Target="../tags/tag237.xml"/></Relationships>
</file>

<file path=ppt/slides/_rels/slide12.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66.xml"/><Relationship Id="rId39" Type="http://schemas.openxmlformats.org/officeDocument/2006/relationships/vmlDrawing" Target="../drawings/vmlDrawing5.vml"/><Relationship Id="rId38" Type="http://schemas.openxmlformats.org/officeDocument/2006/relationships/slideLayout" Target="../slideLayouts/slideLayout17.xml"/><Relationship Id="rId37" Type="http://schemas.openxmlformats.org/officeDocument/2006/relationships/tags" Target="../tags/tag280.xml"/><Relationship Id="rId36" Type="http://schemas.openxmlformats.org/officeDocument/2006/relationships/oleObject" Target="../embeddings/oleObject41.bin"/><Relationship Id="rId35" Type="http://schemas.openxmlformats.org/officeDocument/2006/relationships/tags" Target="../tags/tag279.xml"/><Relationship Id="rId34" Type="http://schemas.openxmlformats.org/officeDocument/2006/relationships/image" Target="../media/image26.wmf"/><Relationship Id="rId33" Type="http://schemas.openxmlformats.org/officeDocument/2006/relationships/oleObject" Target="../embeddings/oleObject40.bin"/><Relationship Id="rId32" Type="http://schemas.openxmlformats.org/officeDocument/2006/relationships/tags" Target="../tags/tag278.xml"/><Relationship Id="rId31" Type="http://schemas.openxmlformats.org/officeDocument/2006/relationships/oleObject" Target="../embeddings/oleObject39.bin"/><Relationship Id="rId30" Type="http://schemas.openxmlformats.org/officeDocument/2006/relationships/tags" Target="../tags/tag277.xml"/><Relationship Id="rId3" Type="http://schemas.openxmlformats.org/officeDocument/2006/relationships/image" Target="file:///C:\Users\1V994W2\PycharmProjects\PPT_Background_Generation/pic_temp/0_pic_quater_right_up.png" TargetMode="External"/><Relationship Id="rId29" Type="http://schemas.openxmlformats.org/officeDocument/2006/relationships/oleObject" Target="../embeddings/oleObject38.bin"/><Relationship Id="rId28" Type="http://schemas.openxmlformats.org/officeDocument/2006/relationships/tags" Target="../tags/tag276.xml"/><Relationship Id="rId27" Type="http://schemas.openxmlformats.org/officeDocument/2006/relationships/image" Target="../media/image25.wmf"/><Relationship Id="rId26" Type="http://schemas.openxmlformats.org/officeDocument/2006/relationships/oleObject" Target="../embeddings/oleObject37.bin"/><Relationship Id="rId25" Type="http://schemas.openxmlformats.org/officeDocument/2006/relationships/tags" Target="../tags/tag275.xml"/><Relationship Id="rId24" Type="http://schemas.openxmlformats.org/officeDocument/2006/relationships/image" Target="../media/image19.wmf"/><Relationship Id="rId23" Type="http://schemas.openxmlformats.org/officeDocument/2006/relationships/oleObject" Target="../embeddings/oleObject36.bin"/><Relationship Id="rId22" Type="http://schemas.openxmlformats.org/officeDocument/2006/relationships/tags" Target="../tags/tag274.xml"/><Relationship Id="rId21" Type="http://schemas.openxmlformats.org/officeDocument/2006/relationships/image" Target="../media/image23.wmf"/><Relationship Id="rId20" Type="http://schemas.openxmlformats.org/officeDocument/2006/relationships/oleObject" Target="../embeddings/oleObject35.bin"/><Relationship Id="rId2" Type="http://schemas.openxmlformats.org/officeDocument/2006/relationships/image" Target="../media/image2.png"/><Relationship Id="rId19" Type="http://schemas.openxmlformats.org/officeDocument/2006/relationships/tags" Target="../tags/tag273.xml"/><Relationship Id="rId18" Type="http://schemas.openxmlformats.org/officeDocument/2006/relationships/image" Target="../media/image22.wmf"/><Relationship Id="rId17" Type="http://schemas.openxmlformats.org/officeDocument/2006/relationships/oleObject" Target="../embeddings/oleObject34.bin"/><Relationship Id="rId16" Type="http://schemas.openxmlformats.org/officeDocument/2006/relationships/tags" Target="../tags/tag272.xml"/><Relationship Id="rId15" Type="http://schemas.openxmlformats.org/officeDocument/2006/relationships/image" Target="../media/image24.wmf"/><Relationship Id="rId14" Type="http://schemas.openxmlformats.org/officeDocument/2006/relationships/oleObject" Target="../embeddings/oleObject33.bin"/><Relationship Id="rId13" Type="http://schemas.openxmlformats.org/officeDocument/2006/relationships/tags" Target="../tags/tag271.xml"/><Relationship Id="rId12" Type="http://schemas.openxmlformats.org/officeDocument/2006/relationships/image" Target="../media/image18.wmf"/><Relationship Id="rId11" Type="http://schemas.openxmlformats.org/officeDocument/2006/relationships/oleObject" Target="../embeddings/oleObject32.bin"/><Relationship Id="rId10" Type="http://schemas.openxmlformats.org/officeDocument/2006/relationships/tags" Target="../tags/tag270.xml"/><Relationship Id="rId1" Type="http://schemas.openxmlformats.org/officeDocument/2006/relationships/tags" Target="../tags/tag265.xml"/></Relationships>
</file>

<file path=ppt/slides/_rels/slide13.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82.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1" Type="http://schemas.openxmlformats.org/officeDocument/2006/relationships/slideLayout" Target="../slideLayouts/slideLayout17.xml"/><Relationship Id="rId10" Type="http://schemas.openxmlformats.org/officeDocument/2006/relationships/tags" Target="../tags/tag286.xml"/><Relationship Id="rId1" Type="http://schemas.openxmlformats.org/officeDocument/2006/relationships/tags" Target="../tags/tag281.xml"/></Relationships>
</file>

<file path=ppt/slides/_rels/slide14.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88.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7" Type="http://schemas.openxmlformats.org/officeDocument/2006/relationships/vmlDrawing" Target="../drawings/vmlDrawing6.vml"/><Relationship Id="rId16" Type="http://schemas.openxmlformats.org/officeDocument/2006/relationships/slideLayout" Target="../slideLayouts/slideLayout17.xml"/><Relationship Id="rId15" Type="http://schemas.openxmlformats.org/officeDocument/2006/relationships/tags" Target="../tags/tag294.xml"/><Relationship Id="rId14" Type="http://schemas.openxmlformats.org/officeDocument/2006/relationships/oleObject" Target="../embeddings/oleObject43.bin"/><Relationship Id="rId13" Type="http://schemas.openxmlformats.org/officeDocument/2006/relationships/tags" Target="../tags/tag293.xml"/><Relationship Id="rId12" Type="http://schemas.openxmlformats.org/officeDocument/2006/relationships/image" Target="../media/image8.wmf"/><Relationship Id="rId11" Type="http://schemas.openxmlformats.org/officeDocument/2006/relationships/oleObject" Target="../embeddings/oleObject42.bin"/><Relationship Id="rId10" Type="http://schemas.openxmlformats.org/officeDocument/2006/relationships/tags" Target="../tags/tag292.xml"/><Relationship Id="rId1" Type="http://schemas.openxmlformats.org/officeDocument/2006/relationships/tags" Target="../tags/tag287.xml"/></Relationships>
</file>

<file path=ppt/slides/_rels/slide15.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tags" Target="../tags/tag297.xml"/><Relationship Id="rId6" Type="http://schemas.openxmlformats.org/officeDocument/2006/relationships/image" Target="file:///C:\Users\1V994W2\PycharmProjects\PPT_Background_Generation/pic_temp/1_pic_quater_right_up.png" TargetMode="External"/><Relationship Id="rId55" Type="http://schemas.openxmlformats.org/officeDocument/2006/relationships/vmlDrawing" Target="../drawings/vmlDrawing7.vml"/><Relationship Id="rId54" Type="http://schemas.openxmlformats.org/officeDocument/2006/relationships/slideLayout" Target="../slideLayouts/slideLayout17.xml"/><Relationship Id="rId53" Type="http://schemas.openxmlformats.org/officeDocument/2006/relationships/tags" Target="../tags/tag316.xml"/><Relationship Id="rId52" Type="http://schemas.openxmlformats.org/officeDocument/2006/relationships/image" Target="../media/image8.wmf"/><Relationship Id="rId51" Type="http://schemas.openxmlformats.org/officeDocument/2006/relationships/oleObject" Target="../embeddings/oleObject59.bin"/><Relationship Id="rId50" Type="http://schemas.openxmlformats.org/officeDocument/2006/relationships/tags" Target="../tags/tag315.xml"/><Relationship Id="rId5" Type="http://schemas.openxmlformats.org/officeDocument/2006/relationships/image" Target="../media/image3.png"/><Relationship Id="rId49" Type="http://schemas.openxmlformats.org/officeDocument/2006/relationships/oleObject" Target="../embeddings/oleObject58.bin"/><Relationship Id="rId48" Type="http://schemas.openxmlformats.org/officeDocument/2006/relationships/tags" Target="../tags/tag314.xml"/><Relationship Id="rId47" Type="http://schemas.openxmlformats.org/officeDocument/2006/relationships/image" Target="../media/image35.wmf"/><Relationship Id="rId46" Type="http://schemas.openxmlformats.org/officeDocument/2006/relationships/oleObject" Target="../embeddings/oleObject57.bin"/><Relationship Id="rId45" Type="http://schemas.openxmlformats.org/officeDocument/2006/relationships/tags" Target="../tags/tag313.xml"/><Relationship Id="rId44" Type="http://schemas.openxmlformats.org/officeDocument/2006/relationships/image" Target="../media/image34.wmf"/><Relationship Id="rId43" Type="http://schemas.openxmlformats.org/officeDocument/2006/relationships/oleObject" Target="../embeddings/oleObject56.bin"/><Relationship Id="rId42" Type="http://schemas.openxmlformats.org/officeDocument/2006/relationships/tags" Target="../tags/tag312.xml"/><Relationship Id="rId41" Type="http://schemas.openxmlformats.org/officeDocument/2006/relationships/oleObject" Target="../embeddings/oleObject55.bin"/><Relationship Id="rId40" Type="http://schemas.openxmlformats.org/officeDocument/2006/relationships/tags" Target="../tags/tag311.xml"/><Relationship Id="rId4" Type="http://schemas.openxmlformats.org/officeDocument/2006/relationships/tags" Target="../tags/tag296.xml"/><Relationship Id="rId39" Type="http://schemas.openxmlformats.org/officeDocument/2006/relationships/image" Target="../media/image33.wmf"/><Relationship Id="rId38" Type="http://schemas.openxmlformats.org/officeDocument/2006/relationships/oleObject" Target="../embeddings/oleObject54.bin"/><Relationship Id="rId37" Type="http://schemas.openxmlformats.org/officeDocument/2006/relationships/tags" Target="../tags/tag310.xml"/><Relationship Id="rId36" Type="http://schemas.openxmlformats.org/officeDocument/2006/relationships/image" Target="../media/image17.wmf"/><Relationship Id="rId35" Type="http://schemas.openxmlformats.org/officeDocument/2006/relationships/oleObject" Target="../embeddings/oleObject53.bin"/><Relationship Id="rId34" Type="http://schemas.openxmlformats.org/officeDocument/2006/relationships/tags" Target="../tags/tag309.xml"/><Relationship Id="rId33" Type="http://schemas.openxmlformats.org/officeDocument/2006/relationships/oleObject" Target="../embeddings/oleObject52.bin"/><Relationship Id="rId32" Type="http://schemas.openxmlformats.org/officeDocument/2006/relationships/tags" Target="../tags/tag308.xml"/><Relationship Id="rId31" Type="http://schemas.openxmlformats.org/officeDocument/2006/relationships/image" Target="../media/image32.wmf"/><Relationship Id="rId30" Type="http://schemas.openxmlformats.org/officeDocument/2006/relationships/oleObject" Target="../embeddings/oleObject51.bin"/><Relationship Id="rId3" Type="http://schemas.openxmlformats.org/officeDocument/2006/relationships/image" Target="file:///C:\Users\1V994W2\PycharmProjects\PPT_Background_Generation/pic_temp/0_pic_quater_right_up.png" TargetMode="External"/><Relationship Id="rId29" Type="http://schemas.openxmlformats.org/officeDocument/2006/relationships/tags" Target="../tags/tag307.xml"/><Relationship Id="rId28" Type="http://schemas.openxmlformats.org/officeDocument/2006/relationships/image" Target="../media/image31.wmf"/><Relationship Id="rId27" Type="http://schemas.openxmlformats.org/officeDocument/2006/relationships/oleObject" Target="../embeddings/oleObject50.bin"/><Relationship Id="rId26" Type="http://schemas.openxmlformats.org/officeDocument/2006/relationships/tags" Target="../tags/tag306.xml"/><Relationship Id="rId25" Type="http://schemas.openxmlformats.org/officeDocument/2006/relationships/image" Target="../media/image30.wmf"/><Relationship Id="rId24" Type="http://schemas.openxmlformats.org/officeDocument/2006/relationships/oleObject" Target="../embeddings/oleObject49.bin"/><Relationship Id="rId23" Type="http://schemas.openxmlformats.org/officeDocument/2006/relationships/tags" Target="../tags/tag305.xml"/><Relationship Id="rId22" Type="http://schemas.openxmlformats.org/officeDocument/2006/relationships/oleObject" Target="../embeddings/oleObject48.bin"/><Relationship Id="rId21" Type="http://schemas.openxmlformats.org/officeDocument/2006/relationships/tags" Target="../tags/tag304.xml"/><Relationship Id="rId20" Type="http://schemas.openxmlformats.org/officeDocument/2006/relationships/oleObject" Target="../embeddings/oleObject47.bin"/><Relationship Id="rId2" Type="http://schemas.openxmlformats.org/officeDocument/2006/relationships/image" Target="../media/image2.png"/><Relationship Id="rId19" Type="http://schemas.openxmlformats.org/officeDocument/2006/relationships/tags" Target="../tags/tag303.xml"/><Relationship Id="rId18" Type="http://schemas.openxmlformats.org/officeDocument/2006/relationships/image" Target="../media/image29.wmf"/><Relationship Id="rId17" Type="http://schemas.openxmlformats.org/officeDocument/2006/relationships/oleObject" Target="../embeddings/oleObject46.bin"/><Relationship Id="rId16" Type="http://schemas.openxmlformats.org/officeDocument/2006/relationships/tags" Target="../tags/tag302.xml"/><Relationship Id="rId15" Type="http://schemas.openxmlformats.org/officeDocument/2006/relationships/image" Target="../media/image28.wmf"/><Relationship Id="rId14" Type="http://schemas.openxmlformats.org/officeDocument/2006/relationships/oleObject" Target="../embeddings/oleObject45.bin"/><Relationship Id="rId13" Type="http://schemas.openxmlformats.org/officeDocument/2006/relationships/tags" Target="../tags/tag301.xml"/><Relationship Id="rId12" Type="http://schemas.openxmlformats.org/officeDocument/2006/relationships/image" Target="../media/image27.wmf"/><Relationship Id="rId11" Type="http://schemas.openxmlformats.org/officeDocument/2006/relationships/oleObject" Target="../embeddings/oleObject44.bin"/><Relationship Id="rId10" Type="http://schemas.openxmlformats.org/officeDocument/2006/relationships/tags" Target="../tags/tag300.xml"/><Relationship Id="rId1" Type="http://schemas.openxmlformats.org/officeDocument/2006/relationships/tags" Target="../tags/tag295.xml"/></Relationships>
</file>

<file path=ppt/slides/_rels/slide16.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18.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tags" Target="../tags/tag327.xml"/><Relationship Id="rId15" Type="http://schemas.openxmlformats.org/officeDocument/2006/relationships/image" Target="../media/image36.png"/><Relationship Id="rId14" Type="http://schemas.openxmlformats.org/officeDocument/2006/relationships/tags" Target="../tags/tag326.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7.xml"/></Relationships>
</file>

<file path=ppt/slides/_rels/slide17.xml.rels><?xml version="1.0" encoding="UTF-8" standalone="yes"?>
<Relationships xmlns="http://schemas.openxmlformats.org/package/2006/relationships"><Relationship Id="rId9" Type="http://schemas.openxmlformats.org/officeDocument/2006/relationships/tags" Target="../tags/tag332.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29.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1" Type="http://schemas.openxmlformats.org/officeDocument/2006/relationships/slideLayout" Target="../slideLayouts/slideLayout17.xml"/><Relationship Id="rId10" Type="http://schemas.openxmlformats.org/officeDocument/2006/relationships/tags" Target="../tags/tag333.xml"/><Relationship Id="rId1" Type="http://schemas.openxmlformats.org/officeDocument/2006/relationships/tags" Target="../tags/tag328.xml"/></Relationships>
</file>

<file path=ppt/slides/_rels/slide18.xml.rels><?xml version="1.0" encoding="UTF-8" standalone="yes"?>
<Relationships xmlns="http://schemas.openxmlformats.org/package/2006/relationships"><Relationship Id="rId9" Type="http://schemas.openxmlformats.org/officeDocument/2006/relationships/tags" Target="../tags/tag338.xml"/><Relationship Id="rId8" Type="http://schemas.openxmlformats.org/officeDocument/2006/relationships/tags" Target="../tags/tag337.xml"/><Relationship Id="rId7" Type="http://schemas.openxmlformats.org/officeDocument/2006/relationships/tags" Target="../tags/tag33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35.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8" Type="http://schemas.openxmlformats.org/officeDocument/2006/relationships/vmlDrawing" Target="../drawings/vmlDrawing8.vml"/><Relationship Id="rId17" Type="http://schemas.openxmlformats.org/officeDocument/2006/relationships/slideLayout" Target="../slideLayouts/slideLayout17.xml"/><Relationship Id="rId16" Type="http://schemas.openxmlformats.org/officeDocument/2006/relationships/tags" Target="../tags/tag341.xml"/><Relationship Id="rId15" Type="http://schemas.openxmlformats.org/officeDocument/2006/relationships/image" Target="../media/image8.wmf"/><Relationship Id="rId14" Type="http://schemas.openxmlformats.org/officeDocument/2006/relationships/oleObject" Target="../embeddings/oleObject60.bin"/><Relationship Id="rId13" Type="http://schemas.openxmlformats.org/officeDocument/2006/relationships/tags" Target="../tags/tag340.xml"/><Relationship Id="rId12" Type="http://schemas.openxmlformats.org/officeDocument/2006/relationships/image" Target="../media/image38.png"/><Relationship Id="rId11" Type="http://schemas.openxmlformats.org/officeDocument/2006/relationships/tags" Target="../tags/tag339.xml"/><Relationship Id="rId10" Type="http://schemas.openxmlformats.org/officeDocument/2006/relationships/image" Target="../media/image37.png"/><Relationship Id="rId1" Type="http://schemas.openxmlformats.org/officeDocument/2006/relationships/tags" Target="../tags/tag334.xml"/></Relationships>
</file>

<file path=ppt/slides/_rels/slide19.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43.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7" Type="http://schemas.openxmlformats.org/officeDocument/2006/relationships/vmlDrawing" Target="../drawings/vmlDrawing9.vml"/><Relationship Id="rId16" Type="http://schemas.openxmlformats.org/officeDocument/2006/relationships/slideLayout" Target="../slideLayouts/slideLayout17.xml"/><Relationship Id="rId15" Type="http://schemas.openxmlformats.org/officeDocument/2006/relationships/tags" Target="../tags/tag349.xml"/><Relationship Id="rId14" Type="http://schemas.openxmlformats.org/officeDocument/2006/relationships/image" Target="../media/image40.wmf"/><Relationship Id="rId13" Type="http://schemas.openxmlformats.org/officeDocument/2006/relationships/oleObject" Target="../embeddings/oleObject61.bin"/><Relationship Id="rId12" Type="http://schemas.openxmlformats.org/officeDocument/2006/relationships/tags" Target="../tags/tag348.xml"/><Relationship Id="rId11" Type="http://schemas.openxmlformats.org/officeDocument/2006/relationships/image" Target="../media/image39.png"/><Relationship Id="rId10" Type="http://schemas.openxmlformats.org/officeDocument/2006/relationships/tags" Target="../tags/tag347.xml"/><Relationship Id="rId1" Type="http://schemas.openxmlformats.org/officeDocument/2006/relationships/tags" Target="../tags/tag34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0" Type="http://schemas.openxmlformats.org/officeDocument/2006/relationships/notesSlide" Target="../notesSlides/notesSlide1.xml"/><Relationship Id="rId1" Type="http://schemas.openxmlformats.org/officeDocument/2006/relationships/tags" Target="../tags/tag146.xml"/></Relationships>
</file>

<file path=ppt/slides/_rels/slide20.xml.rels><?xml version="1.0" encoding="UTF-8" standalone="yes"?>
<Relationships xmlns="http://schemas.openxmlformats.org/package/2006/relationships"><Relationship Id="rId9" Type="http://schemas.openxmlformats.org/officeDocument/2006/relationships/tags" Target="../tags/tag354.xml"/><Relationship Id="rId8" Type="http://schemas.openxmlformats.org/officeDocument/2006/relationships/tags" Target="../tags/tag353.xml"/><Relationship Id="rId7" Type="http://schemas.openxmlformats.org/officeDocument/2006/relationships/tags" Target="../tags/tag35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51.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3" Type="http://schemas.openxmlformats.org/officeDocument/2006/relationships/slideLayout" Target="../slideLayouts/slideLayout17.xml"/><Relationship Id="rId12" Type="http://schemas.openxmlformats.org/officeDocument/2006/relationships/tags" Target="../tags/tag356.xml"/><Relationship Id="rId11" Type="http://schemas.openxmlformats.org/officeDocument/2006/relationships/tags" Target="../tags/tag355.xml"/><Relationship Id="rId10" Type="http://schemas.openxmlformats.org/officeDocument/2006/relationships/image" Target="../media/image41.png"/><Relationship Id="rId1" Type="http://schemas.openxmlformats.org/officeDocument/2006/relationships/tags" Target="../tags/tag350.xml"/></Relationships>
</file>

<file path=ppt/slides/_rels/slide21.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tags" Target="../tags/tag360.xml"/><Relationship Id="rId7" Type="http://schemas.openxmlformats.org/officeDocument/2006/relationships/tags" Target="../tags/tag359.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58.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7" Type="http://schemas.openxmlformats.org/officeDocument/2006/relationships/vmlDrawing" Target="../drawings/vmlDrawing10.vml"/><Relationship Id="rId16" Type="http://schemas.openxmlformats.org/officeDocument/2006/relationships/slideLayout" Target="../slideLayouts/slideLayout17.xml"/><Relationship Id="rId15" Type="http://schemas.openxmlformats.org/officeDocument/2006/relationships/tags" Target="../tags/tag364.xml"/><Relationship Id="rId14" Type="http://schemas.openxmlformats.org/officeDocument/2006/relationships/image" Target="../media/image43.wmf"/><Relationship Id="rId13" Type="http://schemas.openxmlformats.org/officeDocument/2006/relationships/oleObject" Target="../embeddings/oleObject62.bin"/><Relationship Id="rId12" Type="http://schemas.openxmlformats.org/officeDocument/2006/relationships/tags" Target="../tags/tag363.xml"/><Relationship Id="rId11" Type="http://schemas.openxmlformats.org/officeDocument/2006/relationships/image" Target="../media/image42.png"/><Relationship Id="rId10" Type="http://schemas.openxmlformats.org/officeDocument/2006/relationships/tags" Target="../tags/tag362.xml"/><Relationship Id="rId1" Type="http://schemas.openxmlformats.org/officeDocument/2006/relationships/tags" Target="../tags/tag357.xml"/></Relationships>
</file>

<file path=ppt/slides/_rels/slide22.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66.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6" Type="http://schemas.openxmlformats.org/officeDocument/2006/relationships/slideLayout" Target="../slideLayouts/slideLayout17.xml"/><Relationship Id="rId15" Type="http://schemas.openxmlformats.org/officeDocument/2006/relationships/tags" Target="../tags/tag374.xml"/><Relationship Id="rId14" Type="http://schemas.openxmlformats.org/officeDocument/2006/relationships/image" Target="../media/image44.png"/><Relationship Id="rId13" Type="http://schemas.openxmlformats.org/officeDocument/2006/relationships/tags" Target="../tags/tag373.xml"/><Relationship Id="rId12" Type="http://schemas.openxmlformats.org/officeDocument/2006/relationships/tags" Target="../tags/tag372.xml"/><Relationship Id="rId11" Type="http://schemas.openxmlformats.org/officeDocument/2006/relationships/tags" Target="../tags/tag371.xml"/><Relationship Id="rId10" Type="http://schemas.openxmlformats.org/officeDocument/2006/relationships/tags" Target="../tags/tag370.xml"/><Relationship Id="rId1" Type="http://schemas.openxmlformats.org/officeDocument/2006/relationships/tags" Target="../tags/tag365.xml"/></Relationships>
</file>

<file path=ppt/slides/_rels/slide23.xml.rels><?xml version="1.0" encoding="UTF-8" standalone="yes"?>
<Relationships xmlns="http://schemas.openxmlformats.org/package/2006/relationships"><Relationship Id="rId9" Type="http://schemas.openxmlformats.org/officeDocument/2006/relationships/tags" Target="../tags/tag379.xml"/><Relationship Id="rId8" Type="http://schemas.openxmlformats.org/officeDocument/2006/relationships/tags" Target="../tags/tag378.xml"/><Relationship Id="rId7" Type="http://schemas.openxmlformats.org/officeDocument/2006/relationships/tags" Target="../tags/tag37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76.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3" Type="http://schemas.openxmlformats.org/officeDocument/2006/relationships/slideLayout" Target="../slideLayouts/slideLayout17.xml"/><Relationship Id="rId12" Type="http://schemas.openxmlformats.org/officeDocument/2006/relationships/tags" Target="../tags/tag381.xml"/><Relationship Id="rId11" Type="http://schemas.openxmlformats.org/officeDocument/2006/relationships/tags" Target="../tags/tag380.xml"/><Relationship Id="rId10" Type="http://schemas.openxmlformats.org/officeDocument/2006/relationships/image" Target="../media/image45.png"/><Relationship Id="rId1" Type="http://schemas.openxmlformats.org/officeDocument/2006/relationships/tags" Target="../tags/tag375.xml"/></Relationships>
</file>

<file path=ppt/slides/_rels/slide24.xml.rels><?xml version="1.0" encoding="UTF-8" standalone="yes"?>
<Relationships xmlns="http://schemas.openxmlformats.org/package/2006/relationships"><Relationship Id="rId9" Type="http://schemas.openxmlformats.org/officeDocument/2006/relationships/tags" Target="../tags/tag386.xml"/><Relationship Id="rId8" Type="http://schemas.openxmlformats.org/officeDocument/2006/relationships/tags" Target="../tags/tag385.xml"/><Relationship Id="rId7" Type="http://schemas.openxmlformats.org/officeDocument/2006/relationships/tags" Target="../tags/tag384.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83.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8" Type="http://schemas.openxmlformats.org/officeDocument/2006/relationships/slideLayout" Target="../slideLayouts/slideLayout17.xml"/><Relationship Id="rId17" Type="http://schemas.openxmlformats.org/officeDocument/2006/relationships/tags" Target="../tags/tag394.xml"/><Relationship Id="rId16" Type="http://schemas.openxmlformats.org/officeDocument/2006/relationships/tags" Target="../tags/tag393.xml"/><Relationship Id="rId15" Type="http://schemas.openxmlformats.org/officeDocument/2006/relationships/tags" Target="../tags/tag392.xml"/><Relationship Id="rId14" Type="http://schemas.openxmlformats.org/officeDocument/2006/relationships/tags" Target="../tags/tag391.xml"/><Relationship Id="rId13" Type="http://schemas.openxmlformats.org/officeDocument/2006/relationships/tags" Target="../tags/tag390.xml"/><Relationship Id="rId12" Type="http://schemas.openxmlformats.org/officeDocument/2006/relationships/tags" Target="../tags/tag389.xml"/><Relationship Id="rId11" Type="http://schemas.openxmlformats.org/officeDocument/2006/relationships/tags" Target="../tags/tag388.xml"/><Relationship Id="rId10" Type="http://schemas.openxmlformats.org/officeDocument/2006/relationships/tags" Target="../tags/tag387.xml"/><Relationship Id="rId1" Type="http://schemas.openxmlformats.org/officeDocument/2006/relationships/tags" Target="../tags/tag382.xml"/></Relationships>
</file>

<file path=ppt/slides/_rels/slide25.xml.rels><?xml version="1.0" encoding="UTF-8" standalone="yes"?>
<Relationships xmlns="http://schemas.openxmlformats.org/package/2006/relationships"><Relationship Id="rId9" Type="http://schemas.openxmlformats.org/officeDocument/2006/relationships/tags" Target="../tags/tag399.xml"/><Relationship Id="rId8" Type="http://schemas.openxmlformats.org/officeDocument/2006/relationships/tags" Target="../tags/tag398.xml"/><Relationship Id="rId7" Type="http://schemas.openxmlformats.org/officeDocument/2006/relationships/tags" Target="../tags/tag39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96.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4" Type="http://schemas.openxmlformats.org/officeDocument/2006/relationships/vmlDrawing" Target="../drawings/vmlDrawing11.vml"/><Relationship Id="rId13" Type="http://schemas.openxmlformats.org/officeDocument/2006/relationships/slideLayout" Target="../slideLayouts/slideLayout17.xml"/><Relationship Id="rId12" Type="http://schemas.openxmlformats.org/officeDocument/2006/relationships/tags" Target="../tags/tag400.xml"/><Relationship Id="rId11" Type="http://schemas.openxmlformats.org/officeDocument/2006/relationships/image" Target="../media/image8.wmf"/><Relationship Id="rId10" Type="http://schemas.openxmlformats.org/officeDocument/2006/relationships/oleObject" Target="../embeddings/oleObject63.bin"/><Relationship Id="rId1" Type="http://schemas.openxmlformats.org/officeDocument/2006/relationships/tags" Target="../tags/tag39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402.xml"/><Relationship Id="rId1" Type="http://schemas.openxmlformats.org/officeDocument/2006/relationships/tags" Target="../tags/tag401.xml"/></Relationships>
</file>

<file path=ppt/slides/_rels/slide3.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51.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0" Type="http://schemas.openxmlformats.org/officeDocument/2006/relationships/slideLayout" Target="../slideLayouts/slideLayout17.xml"/><Relationship Id="rId1" Type="http://schemas.openxmlformats.org/officeDocument/2006/relationships/tags" Target="../tags/tag150.xml"/></Relationships>
</file>

<file path=ppt/slides/_rels/slide4.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56.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6" Type="http://schemas.openxmlformats.org/officeDocument/2006/relationships/slideLayout" Target="../slideLayouts/slideLayout17.xml"/><Relationship Id="rId15" Type="http://schemas.openxmlformats.org/officeDocument/2006/relationships/tags" Target="../tags/tag165.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5.xml"/></Relationships>
</file>

<file path=ppt/slides/_rels/slide5.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67.xml"/><Relationship Id="rId3" Type="http://schemas.openxmlformats.org/officeDocument/2006/relationships/image" Target="file:///C:\Users\1V994W2\PycharmProjects\PPT_Background_Generation/pic_temp/0_pic_quater_right_up.png" TargetMode="External"/><Relationship Id="rId20" Type="http://schemas.openxmlformats.org/officeDocument/2006/relationships/vmlDrawing" Target="../drawings/vmlDrawing1.vml"/><Relationship Id="rId2" Type="http://schemas.openxmlformats.org/officeDocument/2006/relationships/image" Target="../media/image2.png"/><Relationship Id="rId19" Type="http://schemas.openxmlformats.org/officeDocument/2006/relationships/slideLayout" Target="../slideLayouts/slideLayout17.xml"/><Relationship Id="rId18" Type="http://schemas.openxmlformats.org/officeDocument/2006/relationships/tags" Target="../tags/tag177.xml"/><Relationship Id="rId17" Type="http://schemas.openxmlformats.org/officeDocument/2006/relationships/image" Target="../media/image7.wmf"/><Relationship Id="rId16" Type="http://schemas.openxmlformats.org/officeDocument/2006/relationships/oleObject" Target="../embeddings/oleObject1.bin"/><Relationship Id="rId15" Type="http://schemas.openxmlformats.org/officeDocument/2006/relationships/tags" Target="../tags/tag176.xml"/><Relationship Id="rId14" Type="http://schemas.openxmlformats.org/officeDocument/2006/relationships/tags" Target="../tags/tag175.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tags" Target="../tags/tag166.xml"/></Relationships>
</file>

<file path=ppt/slides/_rels/slide6.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79.xml"/><Relationship Id="rId3" Type="http://schemas.openxmlformats.org/officeDocument/2006/relationships/image" Target="file:///C:\Users\1V994W2\PycharmProjects\PPT_Background_Generation/pic_temp/0_pic_quater_right_up.png" TargetMode="External"/><Relationship Id="rId22" Type="http://schemas.openxmlformats.org/officeDocument/2006/relationships/vmlDrawing" Target="../drawings/vmlDrawing2.vml"/><Relationship Id="rId21" Type="http://schemas.openxmlformats.org/officeDocument/2006/relationships/slideLayout" Target="../slideLayouts/slideLayout17.xml"/><Relationship Id="rId20" Type="http://schemas.openxmlformats.org/officeDocument/2006/relationships/tags" Target="../tags/tag190.xml"/><Relationship Id="rId2" Type="http://schemas.openxmlformats.org/officeDocument/2006/relationships/image" Target="../media/image2.png"/><Relationship Id="rId19" Type="http://schemas.openxmlformats.org/officeDocument/2006/relationships/oleObject" Target="../embeddings/oleObject3.bin"/><Relationship Id="rId18" Type="http://schemas.openxmlformats.org/officeDocument/2006/relationships/tags" Target="../tags/tag189.xml"/><Relationship Id="rId17" Type="http://schemas.openxmlformats.org/officeDocument/2006/relationships/image" Target="../media/image8.wmf"/><Relationship Id="rId16" Type="http://schemas.openxmlformats.org/officeDocument/2006/relationships/oleObject" Target="../embeddings/oleObject2.bin"/><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tags" Target="../tags/tag178.xml"/></Relationships>
</file>

<file path=ppt/slides/_rels/slide7.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92.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4" Type="http://schemas.openxmlformats.org/officeDocument/2006/relationships/slideLayout" Target="../slideLayouts/slideLayout17.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image" Target="../media/image9.png"/><Relationship Id="rId10" Type="http://schemas.openxmlformats.org/officeDocument/2006/relationships/tags" Target="../tags/tag196.xml"/><Relationship Id="rId1" Type="http://schemas.openxmlformats.org/officeDocument/2006/relationships/tags" Target="../tags/tag191.xml"/></Relationships>
</file>

<file path=ppt/slides/_rels/slide8.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00.xml"/><Relationship Id="rId3" Type="http://schemas.openxmlformats.org/officeDocument/2006/relationships/image" Target="file:///C:\Users\1V994W2\PycharmProjects\PPT_Background_Generation/pic_temp/0_pic_quater_right_up.png" TargetMode="External"/><Relationship Id="rId20" Type="http://schemas.openxmlformats.org/officeDocument/2006/relationships/slideLayout" Target="../slideLayouts/slideLayout17.xml"/><Relationship Id="rId2" Type="http://schemas.openxmlformats.org/officeDocument/2006/relationships/image" Target="../media/image2.png"/><Relationship Id="rId19" Type="http://schemas.openxmlformats.org/officeDocument/2006/relationships/tags" Target="../tags/tag211.xml"/><Relationship Id="rId18" Type="http://schemas.openxmlformats.org/officeDocument/2006/relationships/image" Target="../media/image11.png"/><Relationship Id="rId17" Type="http://schemas.openxmlformats.org/officeDocument/2006/relationships/tags" Target="../tags/tag210.xml"/><Relationship Id="rId16" Type="http://schemas.openxmlformats.org/officeDocument/2006/relationships/image" Target="../media/image10.png"/><Relationship Id="rId15" Type="http://schemas.openxmlformats.org/officeDocument/2006/relationships/tags" Target="../tags/tag209.xml"/><Relationship Id="rId14" Type="http://schemas.openxmlformats.org/officeDocument/2006/relationships/tags" Target="../tags/tag208.xml"/><Relationship Id="rId13" Type="http://schemas.openxmlformats.org/officeDocument/2006/relationships/tags" Target="../tags/tag207.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tags" Target="../tags/tag199.xml"/></Relationships>
</file>

<file path=ppt/slides/_rels/slide9.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13.xml"/><Relationship Id="rId3" Type="http://schemas.openxmlformats.org/officeDocument/2006/relationships/image" Target="file:///C:\Users\1V994W2\PycharmProjects\PPT_Background_Generation/pic_temp/0_pic_quater_right_up.png" TargetMode="External"/><Relationship Id="rId20" Type="http://schemas.openxmlformats.org/officeDocument/2006/relationships/slideLayout" Target="../slideLayouts/slideLayout17.xml"/><Relationship Id="rId2" Type="http://schemas.openxmlformats.org/officeDocument/2006/relationships/image" Target="../media/image2.png"/><Relationship Id="rId19" Type="http://schemas.openxmlformats.org/officeDocument/2006/relationships/tags" Target="../tags/tag224.xml"/><Relationship Id="rId18" Type="http://schemas.openxmlformats.org/officeDocument/2006/relationships/image" Target="../media/image13.png"/><Relationship Id="rId17" Type="http://schemas.openxmlformats.org/officeDocument/2006/relationships/tags" Target="../tags/tag223.xml"/><Relationship Id="rId16" Type="http://schemas.openxmlformats.org/officeDocument/2006/relationships/image" Target="../media/image12.png"/><Relationship Id="rId15" Type="http://schemas.openxmlformats.org/officeDocument/2006/relationships/tags" Target="../tags/tag222.xml"/><Relationship Id="rId14" Type="http://schemas.openxmlformats.org/officeDocument/2006/relationships/tags" Target="../tags/tag221.xml"/><Relationship Id="rId13" Type="http://schemas.openxmlformats.org/officeDocument/2006/relationships/tags" Target="../tags/tag220.xml"/><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tags" Target="../tags/tag2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209550" y="2320290"/>
            <a:ext cx="5502275" cy="1221740"/>
          </a:xfrm>
        </p:spPr>
        <p:txBody>
          <a:bodyPr>
            <a:normAutofit fontScale="90000"/>
          </a:bodyPr>
          <a:lstStyle/>
          <a:p>
            <a:r>
              <a:rPr lang="zh-CN" altLang="en-US" sz="2665" dirty="0">
                <a:solidFill>
                  <a:schemeClr val="dk1">
                    <a:lumMod val="85000"/>
                    <a:lumOff val="15000"/>
                  </a:schemeClr>
                </a:solidFill>
              </a:rPr>
              <a:t>Hierarchical Entity Resolution using Oracle</a:t>
            </a:r>
            <a:endParaRPr lang="zh-CN" altLang="en-US" sz="2665" dirty="0">
              <a:solidFill>
                <a:schemeClr val="dk1">
                  <a:lumMod val="85000"/>
                  <a:lumOff val="15000"/>
                </a:schemeClr>
              </a:solidFill>
            </a:endParaRPr>
          </a:p>
        </p:txBody>
      </p:sp>
      <p:sp>
        <p:nvSpPr>
          <p:cNvPr id="9" name="文本占位符 8"/>
          <p:cNvSpPr>
            <a:spLocks noGrp="1"/>
          </p:cNvSpPr>
          <p:nvPr>
            <p:ph type="body" sz="quarter" idx="16"/>
            <p:custDataLst>
              <p:tags r:id="rId2"/>
            </p:custDataLst>
          </p:nvPr>
        </p:nvSpPr>
        <p:spPr/>
        <p:txBody>
          <a:bodyPr>
            <a:normAutofit lnSpcReduction="10000"/>
          </a:bodyPr>
          <a:lstStyle/>
          <a:p>
            <a:r>
              <a:rPr lang="zh-CN" altLang="en-US" dirty="0">
                <a:solidFill>
                  <a:schemeClr val="dk1">
                    <a:lumMod val="85000"/>
                    <a:lumOff val="15000"/>
                  </a:schemeClr>
                </a:solidFill>
              </a:rPr>
              <a:t>2023-11-12</a:t>
            </a:r>
            <a:endParaRPr lang="zh-CN" altLang="en-US" dirty="0">
              <a:solidFill>
                <a:schemeClr val="dk1">
                  <a:lumMod val="85000"/>
                  <a:lumOff val="1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Methodology</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11" name="Title 6"/>
          <p:cNvSpPr txBox="1"/>
          <p:nvPr>
            <p:custDataLst>
              <p:tags r:id="rId9"/>
            </p:custDataLst>
          </p:nvPr>
        </p:nvSpPr>
        <p:spPr>
          <a:xfrm>
            <a:off x="457200" y="927100"/>
            <a:ext cx="11277600" cy="5521960"/>
          </a:xfrm>
          <a:prstGeom prst="rect">
            <a:avLst/>
          </a:prstGeom>
          <a:noFill/>
          <a:ln w="3175">
            <a:noFill/>
            <a:prstDash val="dash"/>
          </a:ln>
        </p:spPr>
        <p:txBody>
          <a:bodyPr wrap="square" lIns="63500" tIns="25400" rIns="63500" bIns="25400" anchor="ctr" anchorCtr="0">
            <a:normAutofit fontScale="7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Generate-similarity-hierarchy</a:t>
            </a: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algorithm</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main objective of the algorithm is to construct a candidate hierarchy from the similarity values which captures the type relationships and provides an infrastructure for the subsequent entity resolution process.The algorithm employs a greedy strategy to quickly partition the records into subsets based on similarity when the record set is small and a more robust approach to partitioning when the record set is large.For each subset in the result of the partitioning, the subtypes are then recursively determined for each subset.The purpose of this approach is to ensure that the type relationships are captured correctly based on the given similarity values.Finally, the internal merging is done in order to simplify and optimise the hierarchical structure</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Robust-partition</a:t>
            </a: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18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algorithm</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algorithm is a robust partitioning algorithm which aims to partition records accurately in the presence of noisy similarity values.The key to the algorithm is that it does not just rely on a single similarity value for partitioning but considers the similarity between multiple pairs of records and the consistency between these similarities for robust partitioning in the presence of noise.The algorithm randomly selects two subsets of equal size from the original dataset, the size is proportional to the number of pairs in the original dataset.For each pair of elements in the subset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calculate their similarity to another pair</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algorithm randomly selects two subsets of equal size from the original dataset, the size of which is proportional to the number of pairs in the original dataset, for each pair of elements in the subset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calculate their similarity to the elements in the other subset and classify them accordingly, based on the results of similarity calculations, the pairs of elements are classified into the high similarity set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or the low similarity set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and the clustering set is constructed by selecting the random elements through iteration and according to similarity The clusters are constructed by iteratively selecting random elements and assigning them to the most suitable clusters according to their similarity with the existing clusters until the preset number of clusters</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is satisfied, and then return the constructed clusters.</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graphicFrame>
        <p:nvGraphicFramePr>
          <p:cNvPr id="5" name="对象 -2147482484"/>
          <p:cNvGraphicFramePr>
            <a:graphicFrameLocks noChangeAspect="1"/>
          </p:cNvGraphicFramePr>
          <p:nvPr>
            <p:custDataLst>
              <p:tags r:id="rId10"/>
            </p:custDataLst>
          </p:nvPr>
        </p:nvGraphicFramePr>
        <p:xfrm>
          <a:off x="1169670" y="4402455"/>
          <a:ext cx="594995" cy="257810"/>
        </p:xfrm>
        <a:graphic>
          <a:graphicData uri="http://schemas.openxmlformats.org/presentationml/2006/ole">
            <mc:AlternateContent xmlns:mc="http://schemas.openxmlformats.org/markup-compatibility/2006">
              <mc:Choice xmlns:v="urn:schemas-microsoft-com:vml" Requires="v">
                <p:oleObj spid="_x0000_s3076" name="" r:id="rId11" imgW="436245" imgH="188595" progId="Equation.AxMath">
                  <p:embed/>
                </p:oleObj>
              </mc:Choice>
              <mc:Fallback>
                <p:oleObj name="" r:id="rId11" imgW="436245" imgH="188595" progId="Equation.AxMath">
                  <p:embed/>
                  <p:pic>
                    <p:nvPicPr>
                      <p:cNvPr id="0" name="图片 3075"/>
                      <p:cNvPicPr/>
                      <p:nvPr/>
                    </p:nvPicPr>
                    <p:blipFill>
                      <a:blip r:embed="rId12"/>
                      <a:stretch>
                        <a:fillRect/>
                      </a:stretch>
                    </p:blipFill>
                    <p:spPr>
                      <a:xfrm>
                        <a:off x="1169670" y="4402455"/>
                        <a:ext cx="594995" cy="257810"/>
                      </a:xfrm>
                      <a:prstGeom prst="rect">
                        <a:avLst/>
                      </a:prstGeom>
                      <a:noFill/>
                      <a:ln w="38100">
                        <a:noFill/>
                        <a:miter/>
                      </a:ln>
                    </p:spPr>
                  </p:pic>
                </p:oleObj>
              </mc:Fallback>
            </mc:AlternateContent>
          </a:graphicData>
        </a:graphic>
      </p:graphicFrame>
      <p:graphicFrame>
        <p:nvGraphicFramePr>
          <p:cNvPr id="7" name="对象 -2147482484"/>
          <p:cNvGraphicFramePr>
            <a:graphicFrameLocks noChangeAspect="1"/>
          </p:cNvGraphicFramePr>
          <p:nvPr>
            <p:custDataLst>
              <p:tags r:id="rId13"/>
            </p:custDataLst>
          </p:nvPr>
        </p:nvGraphicFramePr>
        <p:xfrm>
          <a:off x="5492115" y="4408170"/>
          <a:ext cx="594995" cy="257810"/>
        </p:xfrm>
        <a:graphic>
          <a:graphicData uri="http://schemas.openxmlformats.org/presentationml/2006/ole">
            <mc:AlternateContent xmlns:mc="http://schemas.openxmlformats.org/markup-compatibility/2006">
              <mc:Choice xmlns:v="urn:schemas-microsoft-com:vml" Requires="v">
                <p:oleObj spid="_x0000_s8" name="" r:id="rId14" imgW="436245" imgH="188595" progId="Equation.AxMath">
                  <p:embed/>
                </p:oleObj>
              </mc:Choice>
              <mc:Fallback>
                <p:oleObj name="" r:id="rId14" imgW="436245" imgH="188595" progId="Equation.AxMath">
                  <p:embed/>
                  <p:pic>
                    <p:nvPicPr>
                      <p:cNvPr id="0" name="图片 3075"/>
                      <p:cNvPicPr/>
                      <p:nvPr/>
                    </p:nvPicPr>
                    <p:blipFill>
                      <a:blip r:embed="rId12"/>
                      <a:stretch>
                        <a:fillRect/>
                      </a:stretch>
                    </p:blipFill>
                    <p:spPr>
                      <a:xfrm>
                        <a:off x="5492115" y="4408170"/>
                        <a:ext cx="594995" cy="257810"/>
                      </a:xfrm>
                      <a:prstGeom prst="rect">
                        <a:avLst/>
                      </a:prstGeom>
                      <a:noFill/>
                      <a:ln w="38100">
                        <a:noFill/>
                        <a:miter/>
                      </a:ln>
                    </p:spPr>
                  </p:pic>
                </p:oleObj>
              </mc:Fallback>
            </mc:AlternateContent>
          </a:graphicData>
        </a:graphic>
      </p:graphicFrame>
      <p:graphicFrame>
        <p:nvGraphicFramePr>
          <p:cNvPr id="10" name="对象 -2147482484"/>
          <p:cNvGraphicFramePr>
            <a:graphicFrameLocks noChangeAspect="1"/>
          </p:cNvGraphicFramePr>
          <p:nvPr>
            <p:custDataLst>
              <p:tags r:id="rId15"/>
            </p:custDataLst>
          </p:nvPr>
        </p:nvGraphicFramePr>
        <p:xfrm>
          <a:off x="2643505" y="4871720"/>
          <a:ext cx="594995" cy="257810"/>
        </p:xfrm>
        <a:graphic>
          <a:graphicData uri="http://schemas.openxmlformats.org/presentationml/2006/ole">
            <mc:AlternateContent xmlns:mc="http://schemas.openxmlformats.org/markup-compatibility/2006">
              <mc:Choice xmlns:v="urn:schemas-microsoft-com:vml" Requires="v">
                <p:oleObj spid="_x0000_s12" name="" r:id="rId16" imgW="436245" imgH="188595" progId="Equation.AxMath">
                  <p:embed/>
                </p:oleObj>
              </mc:Choice>
              <mc:Fallback>
                <p:oleObj name="" r:id="rId16" imgW="436245" imgH="188595" progId="Equation.AxMath">
                  <p:embed/>
                  <p:pic>
                    <p:nvPicPr>
                      <p:cNvPr id="0" name="图片 3075"/>
                      <p:cNvPicPr/>
                      <p:nvPr/>
                    </p:nvPicPr>
                    <p:blipFill>
                      <a:blip r:embed="rId12"/>
                      <a:stretch>
                        <a:fillRect/>
                      </a:stretch>
                    </p:blipFill>
                    <p:spPr>
                      <a:xfrm>
                        <a:off x="2643505" y="4871720"/>
                        <a:ext cx="594995" cy="257810"/>
                      </a:xfrm>
                      <a:prstGeom prst="rect">
                        <a:avLst/>
                      </a:prstGeom>
                      <a:noFill/>
                      <a:ln w="38100">
                        <a:noFill/>
                        <a:miter/>
                      </a:ln>
                    </p:spPr>
                  </p:pic>
                </p:oleObj>
              </mc:Fallback>
            </mc:AlternateContent>
          </a:graphicData>
        </a:graphic>
      </p:graphicFrame>
      <p:graphicFrame>
        <p:nvGraphicFramePr>
          <p:cNvPr id="6" name="对象 -2147482483"/>
          <p:cNvGraphicFramePr>
            <a:graphicFrameLocks noChangeAspect="1"/>
          </p:cNvGraphicFramePr>
          <p:nvPr>
            <p:custDataLst>
              <p:tags r:id="rId17"/>
            </p:custDataLst>
          </p:nvPr>
        </p:nvGraphicFramePr>
        <p:xfrm>
          <a:off x="10487025" y="5100955"/>
          <a:ext cx="243205" cy="259715"/>
        </p:xfrm>
        <a:graphic>
          <a:graphicData uri="http://schemas.openxmlformats.org/presentationml/2006/ole">
            <mc:AlternateContent xmlns:mc="http://schemas.openxmlformats.org/markup-compatibility/2006">
              <mc:Choice xmlns:v="urn:schemas-microsoft-com:vml" Requires="v">
                <p:oleObj spid="_x0000_s13" name="" r:id="rId18" imgW="170815" imgH="182245" progId="Equation.AxMath">
                  <p:embed/>
                </p:oleObj>
              </mc:Choice>
              <mc:Fallback>
                <p:oleObj name="" r:id="rId18" imgW="170815" imgH="182245" progId="Equation.AxMath">
                  <p:embed/>
                  <p:pic>
                    <p:nvPicPr>
                      <p:cNvPr id="0" name="图片 12"/>
                      <p:cNvPicPr/>
                      <p:nvPr/>
                    </p:nvPicPr>
                    <p:blipFill>
                      <a:blip r:embed="rId19"/>
                      <a:stretch>
                        <a:fillRect/>
                      </a:stretch>
                    </p:blipFill>
                    <p:spPr>
                      <a:xfrm>
                        <a:off x="10487025" y="5100955"/>
                        <a:ext cx="243205" cy="259715"/>
                      </a:xfrm>
                      <a:prstGeom prst="rect">
                        <a:avLst/>
                      </a:prstGeom>
                      <a:noFill/>
                      <a:ln w="38100">
                        <a:noFill/>
                        <a:miter/>
                      </a:ln>
                    </p:spPr>
                  </p:pic>
                </p:oleObj>
              </mc:Fallback>
            </mc:AlternateContent>
          </a:graphicData>
        </a:graphic>
      </p:graphicFrame>
      <p:graphicFrame>
        <p:nvGraphicFramePr>
          <p:cNvPr id="14" name="对象 -2147482482"/>
          <p:cNvGraphicFramePr>
            <a:graphicFrameLocks noChangeAspect="1"/>
          </p:cNvGraphicFramePr>
          <p:nvPr>
            <p:custDataLst>
              <p:tags r:id="rId20"/>
            </p:custDataLst>
          </p:nvPr>
        </p:nvGraphicFramePr>
        <p:xfrm>
          <a:off x="2096135" y="5349240"/>
          <a:ext cx="224790" cy="240030"/>
        </p:xfrm>
        <a:graphic>
          <a:graphicData uri="http://schemas.openxmlformats.org/presentationml/2006/ole">
            <mc:AlternateContent xmlns:mc="http://schemas.openxmlformats.org/markup-compatibility/2006">
              <mc:Choice xmlns:v="urn:schemas-microsoft-com:vml" Requires="v">
                <p:oleObj spid="_x0000_s15" name="" r:id="rId21" imgW="170815" imgH="182245" progId="Equation.AxMath">
                  <p:embed/>
                </p:oleObj>
              </mc:Choice>
              <mc:Fallback>
                <p:oleObj name="" r:id="rId21" imgW="170815" imgH="182245" progId="Equation.AxMath">
                  <p:embed/>
                  <p:pic>
                    <p:nvPicPr>
                      <p:cNvPr id="0" name="图片 13"/>
                      <p:cNvPicPr/>
                      <p:nvPr/>
                    </p:nvPicPr>
                    <p:blipFill>
                      <a:blip r:embed="rId22"/>
                      <a:stretch>
                        <a:fillRect/>
                      </a:stretch>
                    </p:blipFill>
                    <p:spPr>
                      <a:xfrm>
                        <a:off x="2096135" y="5349240"/>
                        <a:ext cx="224790" cy="240030"/>
                      </a:xfrm>
                      <a:prstGeom prst="rect">
                        <a:avLst/>
                      </a:prstGeom>
                      <a:noFill/>
                      <a:ln w="38100">
                        <a:noFill/>
                        <a:miter/>
                      </a:ln>
                    </p:spPr>
                  </p:pic>
                </p:oleObj>
              </mc:Fallback>
            </mc:AlternateContent>
          </a:graphicData>
        </a:graphic>
      </p:graphicFrame>
      <p:graphicFrame>
        <p:nvGraphicFramePr>
          <p:cNvPr id="16" name="Object 89"/>
          <p:cNvGraphicFramePr>
            <a:graphicFrameLocks noChangeAspect="1"/>
          </p:cNvGraphicFramePr>
          <p:nvPr>
            <p:custDataLst>
              <p:tags r:id="rId23"/>
            </p:custDataLst>
          </p:nvPr>
        </p:nvGraphicFramePr>
        <p:xfrm>
          <a:off x="10766425" y="5808980"/>
          <a:ext cx="143510" cy="241935"/>
        </p:xfrm>
        <a:graphic>
          <a:graphicData uri="http://schemas.openxmlformats.org/presentationml/2006/ole">
            <mc:AlternateContent xmlns:mc="http://schemas.openxmlformats.org/markup-compatibility/2006">
              <mc:Choice xmlns:v="urn:schemas-microsoft-com:vml" Requires="v">
                <p:oleObj spid="_x0000_s17" name="" r:id="rId24" imgW="100965" imgH="170180" progId="Equation.AxMath">
                  <p:embed/>
                </p:oleObj>
              </mc:Choice>
              <mc:Fallback>
                <p:oleObj name="" r:id="rId24" imgW="100965" imgH="170180" progId="Equation.AxMath">
                  <p:embed/>
                  <p:pic>
                    <p:nvPicPr>
                      <p:cNvPr id="0" name="图片 15"/>
                      <p:cNvPicPr/>
                      <p:nvPr/>
                    </p:nvPicPr>
                    <p:blipFill>
                      <a:blip r:embed="rId25"/>
                      <a:stretch>
                        <a:fillRect/>
                      </a:stretch>
                    </p:blipFill>
                    <p:spPr>
                      <a:xfrm>
                        <a:off x="10766425" y="5808980"/>
                        <a:ext cx="143510" cy="241935"/>
                      </a:xfrm>
                      <a:prstGeom prst="rect">
                        <a:avLst/>
                      </a:prstGeom>
                      <a:noFill/>
                      <a:ln w="38100">
                        <a:noFill/>
                        <a:miter/>
                      </a:ln>
                    </p:spPr>
                  </p:pic>
                </p:oleObj>
              </mc:Fallback>
            </mc:AlternateContent>
          </a:graphicData>
        </a:graphic>
      </p:graphicFrame>
    </p:spTree>
    <p:custDataLst>
      <p:tags r:id="rId26"/>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Methodology</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11" name="Title 6"/>
          <p:cNvSpPr txBox="1"/>
          <p:nvPr>
            <p:custDataLst>
              <p:tags r:id="rId9"/>
            </p:custDataLst>
          </p:nvPr>
        </p:nvSpPr>
        <p:spPr>
          <a:xfrm>
            <a:off x="528955" y="1279525"/>
            <a:ext cx="10779760" cy="4185920"/>
          </a:xfrm>
          <a:prstGeom prst="rect">
            <a:avLst/>
          </a:prstGeom>
          <a:noFill/>
          <a:ln w="3175">
            <a:noFill/>
            <a:prstDash val="dash"/>
          </a:ln>
        </p:spPr>
        <p:txBody>
          <a:bodyPr wrap="square" lIns="63500" tIns="25400" rIns="63500" bIns="25400" anchor="ctr"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Hier-Type Algorithm</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main purpose of this algorithm is to construct an initial hierarchy.The initial hierarchy provided by Hier-Type provides a starting point for subsequent HierER algorithms.The HierER algorithm then further refines and adapts this hierarchy to more accurately reflect the relationships between entities.The algorithm generates a similarity-based based on the records</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algorithm generates a similarity-based hierarchy</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based on the records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calculates the cluster size that the records</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should have and stores it in</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 Starting with the leaf nodes of the seed hierarchy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it initialises the set of processed nodes</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and a temporary set of nodes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and the initial hierarchy structure is</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 for each leaf node in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it updates the hierarchy</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the set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and the temporary set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by using the Hier-TypeInsertion function to integrate the leaf nodes into the hierarchy</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and the leaf nodes into the hierarchy</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nodes into Hierarchy</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,:for each node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in the temporary set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 find the root node in Hierarchy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that is not in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but is an ancestor of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,for each such node</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use the find-sibling function to find and adjust its relative position to its sibling nodes based on similarity relationships.</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graphicFrame>
        <p:nvGraphicFramePr>
          <p:cNvPr id="5" name="Object 144"/>
          <p:cNvGraphicFramePr>
            <a:graphicFrameLocks noChangeAspect="1"/>
          </p:cNvGraphicFramePr>
          <p:nvPr>
            <p:custDataLst>
              <p:tags r:id="rId10"/>
            </p:custDataLst>
          </p:nvPr>
        </p:nvGraphicFramePr>
        <p:xfrm>
          <a:off x="2954655" y="2538095"/>
          <a:ext cx="197485" cy="299085"/>
        </p:xfrm>
        <a:graphic>
          <a:graphicData uri="http://schemas.openxmlformats.org/presentationml/2006/ole">
            <mc:AlternateContent xmlns:mc="http://schemas.openxmlformats.org/markup-compatibility/2006">
              <mc:Choice xmlns:v="urn:schemas-microsoft-com:vml" Requires="v">
                <p:oleObj spid="_x0000_s3076" name="" r:id="rId11" imgW="112395" imgH="170180" progId="Equation.AxMath">
                  <p:embed/>
                </p:oleObj>
              </mc:Choice>
              <mc:Fallback>
                <p:oleObj name="" r:id="rId11" imgW="112395" imgH="170180" progId="Equation.AxMath">
                  <p:embed/>
                  <p:pic>
                    <p:nvPicPr>
                      <p:cNvPr id="0" name="图片 3075"/>
                      <p:cNvPicPr/>
                      <p:nvPr/>
                    </p:nvPicPr>
                    <p:blipFill>
                      <a:blip r:embed="rId12"/>
                      <a:stretch>
                        <a:fillRect/>
                      </a:stretch>
                    </p:blipFill>
                    <p:spPr>
                      <a:xfrm>
                        <a:off x="2954655" y="2538095"/>
                        <a:ext cx="197485" cy="299085"/>
                      </a:xfrm>
                      <a:prstGeom prst="rect">
                        <a:avLst/>
                      </a:prstGeom>
                      <a:noFill/>
                      <a:ln w="38100">
                        <a:noFill/>
                        <a:miter/>
                      </a:ln>
                    </p:spPr>
                  </p:pic>
                </p:oleObj>
              </mc:Fallback>
            </mc:AlternateContent>
          </a:graphicData>
        </a:graphic>
      </p:graphicFrame>
      <p:graphicFrame>
        <p:nvGraphicFramePr>
          <p:cNvPr id="6" name="Object 144"/>
          <p:cNvGraphicFramePr>
            <a:graphicFrameLocks noChangeAspect="1"/>
          </p:cNvGraphicFramePr>
          <p:nvPr>
            <p:custDataLst>
              <p:tags r:id="rId13"/>
            </p:custDataLst>
          </p:nvPr>
        </p:nvGraphicFramePr>
        <p:xfrm>
          <a:off x="1482090" y="2815590"/>
          <a:ext cx="197485" cy="299085"/>
        </p:xfrm>
        <a:graphic>
          <a:graphicData uri="http://schemas.openxmlformats.org/presentationml/2006/ole">
            <mc:AlternateContent xmlns:mc="http://schemas.openxmlformats.org/markup-compatibility/2006">
              <mc:Choice xmlns:v="urn:schemas-microsoft-com:vml" Requires="v">
                <p:oleObj spid="_x0000_s7" name="" r:id="rId14" imgW="112395" imgH="170180" progId="Equation.AxMath">
                  <p:embed/>
                </p:oleObj>
              </mc:Choice>
              <mc:Fallback>
                <p:oleObj name="" r:id="rId14" imgW="112395" imgH="170180" progId="Equation.AxMath">
                  <p:embed/>
                  <p:pic>
                    <p:nvPicPr>
                      <p:cNvPr id="0" name="图片 3075"/>
                      <p:cNvPicPr/>
                      <p:nvPr/>
                    </p:nvPicPr>
                    <p:blipFill>
                      <a:blip r:embed="rId12"/>
                      <a:stretch>
                        <a:fillRect/>
                      </a:stretch>
                    </p:blipFill>
                    <p:spPr>
                      <a:xfrm>
                        <a:off x="1482090" y="2815590"/>
                        <a:ext cx="197485" cy="299085"/>
                      </a:xfrm>
                      <a:prstGeom prst="rect">
                        <a:avLst/>
                      </a:prstGeom>
                      <a:noFill/>
                      <a:ln w="38100">
                        <a:noFill/>
                        <a:miter/>
                      </a:ln>
                    </p:spPr>
                  </p:pic>
                </p:oleObj>
              </mc:Fallback>
            </mc:AlternateContent>
          </a:graphicData>
        </a:graphic>
      </p:graphicFrame>
      <p:graphicFrame>
        <p:nvGraphicFramePr>
          <p:cNvPr id="8" name="Object 145"/>
          <p:cNvGraphicFramePr>
            <a:graphicFrameLocks noChangeAspect="1"/>
          </p:cNvGraphicFramePr>
          <p:nvPr>
            <p:custDataLst>
              <p:tags r:id="rId15"/>
            </p:custDataLst>
          </p:nvPr>
        </p:nvGraphicFramePr>
        <p:xfrm>
          <a:off x="9041765" y="2543175"/>
          <a:ext cx="293370" cy="272415"/>
        </p:xfrm>
        <a:graphic>
          <a:graphicData uri="http://schemas.openxmlformats.org/presentationml/2006/ole">
            <mc:AlternateContent xmlns:mc="http://schemas.openxmlformats.org/markup-compatibility/2006">
              <mc:Choice xmlns:v="urn:schemas-microsoft-com:vml" Requires="v">
                <p:oleObj spid="_x0000_s10" name="" r:id="rId16" imgW="184150" imgH="170815" progId="Equation.AxMath">
                  <p:embed/>
                </p:oleObj>
              </mc:Choice>
              <mc:Fallback>
                <p:oleObj name="" r:id="rId16" imgW="184150" imgH="170815" progId="Equation.AxMath">
                  <p:embed/>
                  <p:pic>
                    <p:nvPicPr>
                      <p:cNvPr id="0" name="图片 6"/>
                      <p:cNvPicPr/>
                      <p:nvPr/>
                    </p:nvPicPr>
                    <p:blipFill>
                      <a:blip r:embed="rId17"/>
                      <a:stretch>
                        <a:fillRect/>
                      </a:stretch>
                    </p:blipFill>
                    <p:spPr>
                      <a:xfrm>
                        <a:off x="9041765" y="2543175"/>
                        <a:ext cx="293370" cy="272415"/>
                      </a:xfrm>
                      <a:prstGeom prst="rect">
                        <a:avLst/>
                      </a:prstGeom>
                      <a:noFill/>
                      <a:ln w="38100">
                        <a:noFill/>
                        <a:miter/>
                      </a:ln>
                    </p:spPr>
                  </p:pic>
                </p:oleObj>
              </mc:Fallback>
            </mc:AlternateContent>
          </a:graphicData>
        </a:graphic>
      </p:graphicFrame>
      <p:graphicFrame>
        <p:nvGraphicFramePr>
          <p:cNvPr id="12" name="Object 144"/>
          <p:cNvGraphicFramePr>
            <a:graphicFrameLocks noChangeAspect="1"/>
          </p:cNvGraphicFramePr>
          <p:nvPr>
            <p:custDataLst>
              <p:tags r:id="rId18"/>
            </p:custDataLst>
          </p:nvPr>
        </p:nvGraphicFramePr>
        <p:xfrm>
          <a:off x="6536055" y="2815590"/>
          <a:ext cx="197485" cy="262890"/>
        </p:xfrm>
        <a:graphic>
          <a:graphicData uri="http://schemas.openxmlformats.org/presentationml/2006/ole">
            <mc:AlternateContent xmlns:mc="http://schemas.openxmlformats.org/markup-compatibility/2006">
              <mc:Choice xmlns:v="urn:schemas-microsoft-com:vml" Requires="v">
                <p:oleObj spid="_x0000_s13" name="" r:id="rId19" imgW="112395" imgH="170180" progId="Equation.AxMath">
                  <p:embed/>
                </p:oleObj>
              </mc:Choice>
              <mc:Fallback>
                <p:oleObj name="" r:id="rId19" imgW="112395" imgH="170180" progId="Equation.AxMath">
                  <p:embed/>
                  <p:pic>
                    <p:nvPicPr>
                      <p:cNvPr id="0" name="图片 3075"/>
                      <p:cNvPicPr/>
                      <p:nvPr/>
                    </p:nvPicPr>
                    <p:blipFill>
                      <a:blip r:embed="rId12"/>
                      <a:stretch>
                        <a:fillRect/>
                      </a:stretch>
                    </p:blipFill>
                    <p:spPr>
                      <a:xfrm>
                        <a:off x="6536055" y="2815590"/>
                        <a:ext cx="197485" cy="262890"/>
                      </a:xfrm>
                      <a:prstGeom prst="rect">
                        <a:avLst/>
                      </a:prstGeom>
                      <a:noFill/>
                      <a:ln w="38100">
                        <a:noFill/>
                        <a:miter/>
                      </a:ln>
                    </p:spPr>
                  </p:pic>
                </p:oleObj>
              </mc:Fallback>
            </mc:AlternateContent>
          </a:graphicData>
        </a:graphic>
      </p:graphicFrame>
      <p:graphicFrame>
        <p:nvGraphicFramePr>
          <p:cNvPr id="14" name="Object 147"/>
          <p:cNvGraphicFramePr>
            <a:graphicFrameLocks noChangeAspect="1"/>
          </p:cNvGraphicFramePr>
          <p:nvPr>
            <p:custDataLst>
              <p:tags r:id="rId20"/>
            </p:custDataLst>
          </p:nvPr>
        </p:nvGraphicFramePr>
        <p:xfrm>
          <a:off x="9991090" y="2825750"/>
          <a:ext cx="156210" cy="261620"/>
        </p:xfrm>
        <a:graphic>
          <a:graphicData uri="http://schemas.openxmlformats.org/presentationml/2006/ole">
            <mc:AlternateContent xmlns:mc="http://schemas.openxmlformats.org/markup-compatibility/2006">
              <mc:Choice xmlns:v="urn:schemas-microsoft-com:vml" Requires="v">
                <p:oleObj spid="_x0000_s15" name="" r:id="rId21" imgW="101600" imgH="170180" progId="Equation.AxMath">
                  <p:embed/>
                </p:oleObj>
              </mc:Choice>
              <mc:Fallback>
                <p:oleObj name="" r:id="rId21" imgW="101600" imgH="170180" progId="Equation.AxMath">
                  <p:embed/>
                  <p:pic>
                    <p:nvPicPr>
                      <p:cNvPr id="0" name="图片 11"/>
                      <p:cNvPicPr/>
                      <p:nvPr/>
                    </p:nvPicPr>
                    <p:blipFill>
                      <a:blip r:embed="rId22"/>
                      <a:stretch>
                        <a:fillRect/>
                      </a:stretch>
                    </p:blipFill>
                    <p:spPr>
                      <a:xfrm>
                        <a:off x="9991090" y="2825750"/>
                        <a:ext cx="156210" cy="261620"/>
                      </a:xfrm>
                      <a:prstGeom prst="rect">
                        <a:avLst/>
                      </a:prstGeom>
                      <a:noFill/>
                      <a:ln w="38100">
                        <a:noFill/>
                        <a:miter/>
                      </a:ln>
                    </p:spPr>
                  </p:pic>
                </p:oleObj>
              </mc:Fallback>
            </mc:AlternateContent>
          </a:graphicData>
        </a:graphic>
      </p:graphicFrame>
      <p:graphicFrame>
        <p:nvGraphicFramePr>
          <p:cNvPr id="16" name="Object 148"/>
          <p:cNvGraphicFramePr>
            <a:graphicFrameLocks noChangeAspect="1"/>
          </p:cNvGraphicFramePr>
          <p:nvPr>
            <p:custDataLst>
              <p:tags r:id="rId23"/>
            </p:custDataLst>
          </p:nvPr>
        </p:nvGraphicFramePr>
        <p:xfrm>
          <a:off x="6081395" y="3104515"/>
          <a:ext cx="286385" cy="248920"/>
        </p:xfrm>
        <a:graphic>
          <a:graphicData uri="http://schemas.openxmlformats.org/presentationml/2006/ole">
            <mc:AlternateContent xmlns:mc="http://schemas.openxmlformats.org/markup-compatibility/2006">
              <mc:Choice xmlns:v="urn:schemas-microsoft-com:vml" Requires="v">
                <p:oleObj spid="_x0000_s17" name="" r:id="rId24" imgW="195580" imgH="170180" progId="Equation.AxMath">
                  <p:embed/>
                </p:oleObj>
              </mc:Choice>
              <mc:Fallback>
                <p:oleObj name="" r:id="rId24" imgW="195580" imgH="170180" progId="Equation.AxMath">
                  <p:embed/>
                  <p:pic>
                    <p:nvPicPr>
                      <p:cNvPr id="0" name="图片 12"/>
                      <p:cNvPicPr/>
                      <p:nvPr/>
                    </p:nvPicPr>
                    <p:blipFill>
                      <a:blip r:embed="rId25"/>
                      <a:stretch>
                        <a:fillRect/>
                      </a:stretch>
                    </p:blipFill>
                    <p:spPr>
                      <a:xfrm>
                        <a:off x="6081395" y="3104515"/>
                        <a:ext cx="286385" cy="248920"/>
                      </a:xfrm>
                      <a:prstGeom prst="rect">
                        <a:avLst/>
                      </a:prstGeom>
                      <a:noFill/>
                      <a:ln w="38100">
                        <a:noFill/>
                        <a:miter/>
                      </a:ln>
                    </p:spPr>
                  </p:pic>
                </p:oleObj>
              </mc:Fallback>
            </mc:AlternateContent>
          </a:graphicData>
        </a:graphic>
      </p:graphicFrame>
      <p:graphicFrame>
        <p:nvGraphicFramePr>
          <p:cNvPr id="18" name="Object 149"/>
          <p:cNvGraphicFramePr>
            <a:graphicFrameLocks noChangeAspect="1"/>
          </p:cNvGraphicFramePr>
          <p:nvPr>
            <p:custDataLst>
              <p:tags r:id="rId26"/>
            </p:custDataLst>
          </p:nvPr>
        </p:nvGraphicFramePr>
        <p:xfrm>
          <a:off x="10866120" y="3059430"/>
          <a:ext cx="207645" cy="311150"/>
        </p:xfrm>
        <a:graphic>
          <a:graphicData uri="http://schemas.openxmlformats.org/presentationml/2006/ole">
            <mc:AlternateContent xmlns:mc="http://schemas.openxmlformats.org/markup-compatibility/2006">
              <mc:Choice xmlns:v="urn:schemas-microsoft-com:vml" Requires="v">
                <p:oleObj spid="_x0000_s19" name="" r:id="rId27" imgW="113665" imgH="170180" progId="Equation.AxMath">
                  <p:embed/>
                </p:oleObj>
              </mc:Choice>
              <mc:Fallback>
                <p:oleObj name="" r:id="rId27" imgW="113665" imgH="170180" progId="Equation.AxMath">
                  <p:embed/>
                  <p:pic>
                    <p:nvPicPr>
                      <p:cNvPr id="0" name="图片 13"/>
                      <p:cNvPicPr/>
                      <p:nvPr/>
                    </p:nvPicPr>
                    <p:blipFill>
                      <a:blip r:embed="rId28"/>
                      <a:stretch>
                        <a:fillRect/>
                      </a:stretch>
                    </p:blipFill>
                    <p:spPr>
                      <a:xfrm>
                        <a:off x="10866120" y="3059430"/>
                        <a:ext cx="207645" cy="311150"/>
                      </a:xfrm>
                      <a:prstGeom prst="rect">
                        <a:avLst/>
                      </a:prstGeom>
                      <a:noFill/>
                      <a:ln w="38100">
                        <a:noFill/>
                        <a:miter/>
                      </a:ln>
                    </p:spPr>
                  </p:pic>
                </p:oleObj>
              </mc:Fallback>
            </mc:AlternateContent>
          </a:graphicData>
        </a:graphic>
      </p:graphicFrame>
      <p:graphicFrame>
        <p:nvGraphicFramePr>
          <p:cNvPr id="20" name="Object 150"/>
          <p:cNvGraphicFramePr>
            <a:graphicFrameLocks noChangeAspect="1"/>
          </p:cNvGraphicFramePr>
          <p:nvPr>
            <p:custDataLst>
              <p:tags r:id="rId29"/>
            </p:custDataLst>
          </p:nvPr>
        </p:nvGraphicFramePr>
        <p:xfrm>
          <a:off x="3878580" y="3385185"/>
          <a:ext cx="204470" cy="232410"/>
        </p:xfrm>
        <a:graphic>
          <a:graphicData uri="http://schemas.openxmlformats.org/presentationml/2006/ole">
            <mc:AlternateContent xmlns:mc="http://schemas.openxmlformats.org/markup-compatibility/2006">
              <mc:Choice xmlns:v="urn:schemas-microsoft-com:vml" Requires="v">
                <p:oleObj spid="_x0000_s21" name="" r:id="rId30" imgW="149860" imgH="170180" progId="Equation.AxMath">
                  <p:embed/>
                </p:oleObj>
              </mc:Choice>
              <mc:Fallback>
                <p:oleObj name="" r:id="rId30" imgW="149860" imgH="170180" progId="Equation.AxMath">
                  <p:embed/>
                  <p:pic>
                    <p:nvPicPr>
                      <p:cNvPr id="0" name="图片 14"/>
                      <p:cNvPicPr/>
                      <p:nvPr/>
                    </p:nvPicPr>
                    <p:blipFill>
                      <a:blip r:embed="rId31"/>
                      <a:stretch>
                        <a:fillRect/>
                      </a:stretch>
                    </p:blipFill>
                    <p:spPr>
                      <a:xfrm>
                        <a:off x="3878580" y="3385185"/>
                        <a:ext cx="204470" cy="232410"/>
                      </a:xfrm>
                      <a:prstGeom prst="rect">
                        <a:avLst/>
                      </a:prstGeom>
                      <a:noFill/>
                      <a:ln w="38100">
                        <a:noFill/>
                        <a:miter/>
                      </a:ln>
                    </p:spPr>
                  </p:pic>
                </p:oleObj>
              </mc:Fallback>
            </mc:AlternateContent>
          </a:graphicData>
        </a:graphic>
      </p:graphicFrame>
      <p:graphicFrame>
        <p:nvGraphicFramePr>
          <p:cNvPr id="22" name="Object 148"/>
          <p:cNvGraphicFramePr>
            <a:graphicFrameLocks noChangeAspect="1"/>
          </p:cNvGraphicFramePr>
          <p:nvPr>
            <p:custDataLst>
              <p:tags r:id="rId32"/>
            </p:custDataLst>
          </p:nvPr>
        </p:nvGraphicFramePr>
        <p:xfrm>
          <a:off x="8204835" y="3370580"/>
          <a:ext cx="286385" cy="248920"/>
        </p:xfrm>
        <a:graphic>
          <a:graphicData uri="http://schemas.openxmlformats.org/presentationml/2006/ole">
            <mc:AlternateContent xmlns:mc="http://schemas.openxmlformats.org/markup-compatibility/2006">
              <mc:Choice xmlns:v="urn:schemas-microsoft-com:vml" Requires="v">
                <p:oleObj spid="_x0000_s23" name="" r:id="rId33" imgW="195580" imgH="170180" progId="Equation.AxMath">
                  <p:embed/>
                </p:oleObj>
              </mc:Choice>
              <mc:Fallback>
                <p:oleObj name="" r:id="rId33" imgW="195580" imgH="170180" progId="Equation.AxMath">
                  <p:embed/>
                  <p:pic>
                    <p:nvPicPr>
                      <p:cNvPr id="0" name="图片 12"/>
                      <p:cNvPicPr/>
                      <p:nvPr/>
                    </p:nvPicPr>
                    <p:blipFill>
                      <a:blip r:embed="rId25"/>
                      <a:stretch>
                        <a:fillRect/>
                      </a:stretch>
                    </p:blipFill>
                    <p:spPr>
                      <a:xfrm>
                        <a:off x="8204835" y="3370580"/>
                        <a:ext cx="286385" cy="248920"/>
                      </a:xfrm>
                      <a:prstGeom prst="rect">
                        <a:avLst/>
                      </a:prstGeom>
                      <a:noFill/>
                      <a:ln w="38100">
                        <a:noFill/>
                        <a:miter/>
                      </a:ln>
                    </p:spPr>
                  </p:pic>
                </p:oleObj>
              </mc:Fallback>
            </mc:AlternateContent>
          </a:graphicData>
        </a:graphic>
      </p:graphicFrame>
      <p:graphicFrame>
        <p:nvGraphicFramePr>
          <p:cNvPr id="24" name="Object 147"/>
          <p:cNvGraphicFramePr>
            <a:graphicFrameLocks noChangeAspect="1"/>
          </p:cNvGraphicFramePr>
          <p:nvPr>
            <p:custDataLst>
              <p:tags r:id="rId34"/>
            </p:custDataLst>
          </p:nvPr>
        </p:nvGraphicFramePr>
        <p:xfrm>
          <a:off x="10946130" y="3370580"/>
          <a:ext cx="156210" cy="261620"/>
        </p:xfrm>
        <a:graphic>
          <a:graphicData uri="http://schemas.openxmlformats.org/presentationml/2006/ole">
            <mc:AlternateContent xmlns:mc="http://schemas.openxmlformats.org/markup-compatibility/2006">
              <mc:Choice xmlns:v="urn:schemas-microsoft-com:vml" Requires="v">
                <p:oleObj spid="_x0000_s25" name="" r:id="rId35" imgW="101600" imgH="170180" progId="Equation.AxMath">
                  <p:embed/>
                </p:oleObj>
              </mc:Choice>
              <mc:Fallback>
                <p:oleObj name="" r:id="rId35" imgW="101600" imgH="170180" progId="Equation.AxMath">
                  <p:embed/>
                  <p:pic>
                    <p:nvPicPr>
                      <p:cNvPr id="0" name="图片 11"/>
                      <p:cNvPicPr/>
                      <p:nvPr/>
                    </p:nvPicPr>
                    <p:blipFill>
                      <a:blip r:embed="rId22"/>
                      <a:stretch>
                        <a:fillRect/>
                      </a:stretch>
                    </p:blipFill>
                    <p:spPr>
                      <a:xfrm>
                        <a:off x="10946130" y="3370580"/>
                        <a:ext cx="156210" cy="261620"/>
                      </a:xfrm>
                      <a:prstGeom prst="rect">
                        <a:avLst/>
                      </a:prstGeom>
                      <a:noFill/>
                      <a:ln w="38100">
                        <a:noFill/>
                        <a:miter/>
                      </a:ln>
                    </p:spPr>
                  </p:pic>
                </p:oleObj>
              </mc:Fallback>
            </mc:AlternateContent>
          </a:graphicData>
        </a:graphic>
      </p:graphicFrame>
      <p:graphicFrame>
        <p:nvGraphicFramePr>
          <p:cNvPr id="26" name="Object 145"/>
          <p:cNvGraphicFramePr>
            <a:graphicFrameLocks noChangeAspect="1"/>
          </p:cNvGraphicFramePr>
          <p:nvPr>
            <p:custDataLst>
              <p:tags r:id="rId36"/>
            </p:custDataLst>
          </p:nvPr>
        </p:nvGraphicFramePr>
        <p:xfrm>
          <a:off x="3209290" y="3640455"/>
          <a:ext cx="293370" cy="272415"/>
        </p:xfrm>
        <a:graphic>
          <a:graphicData uri="http://schemas.openxmlformats.org/presentationml/2006/ole">
            <mc:AlternateContent xmlns:mc="http://schemas.openxmlformats.org/markup-compatibility/2006">
              <mc:Choice xmlns:v="urn:schemas-microsoft-com:vml" Requires="v">
                <p:oleObj spid="_x0000_s27" name="" r:id="rId37" imgW="184150" imgH="170815" progId="Equation.AxMath">
                  <p:embed/>
                </p:oleObj>
              </mc:Choice>
              <mc:Fallback>
                <p:oleObj name="" r:id="rId37" imgW="184150" imgH="170815" progId="Equation.AxMath">
                  <p:embed/>
                  <p:pic>
                    <p:nvPicPr>
                      <p:cNvPr id="0" name="图片 6"/>
                      <p:cNvPicPr/>
                      <p:nvPr/>
                    </p:nvPicPr>
                    <p:blipFill>
                      <a:blip r:embed="rId17"/>
                      <a:stretch>
                        <a:fillRect/>
                      </a:stretch>
                    </p:blipFill>
                    <p:spPr>
                      <a:xfrm>
                        <a:off x="3209290" y="3640455"/>
                        <a:ext cx="293370" cy="272415"/>
                      </a:xfrm>
                      <a:prstGeom prst="rect">
                        <a:avLst/>
                      </a:prstGeom>
                      <a:noFill/>
                      <a:ln w="38100">
                        <a:noFill/>
                        <a:miter/>
                      </a:ln>
                    </p:spPr>
                  </p:pic>
                </p:oleObj>
              </mc:Fallback>
            </mc:AlternateContent>
          </a:graphicData>
        </a:graphic>
      </p:graphicFrame>
      <p:graphicFrame>
        <p:nvGraphicFramePr>
          <p:cNvPr id="28" name="Object 149"/>
          <p:cNvGraphicFramePr>
            <a:graphicFrameLocks noChangeAspect="1"/>
          </p:cNvGraphicFramePr>
          <p:nvPr>
            <p:custDataLst>
              <p:tags r:id="rId38"/>
            </p:custDataLst>
          </p:nvPr>
        </p:nvGraphicFramePr>
        <p:xfrm>
          <a:off x="4458970" y="3629025"/>
          <a:ext cx="207645" cy="311150"/>
        </p:xfrm>
        <a:graphic>
          <a:graphicData uri="http://schemas.openxmlformats.org/presentationml/2006/ole">
            <mc:AlternateContent xmlns:mc="http://schemas.openxmlformats.org/markup-compatibility/2006">
              <mc:Choice xmlns:v="urn:schemas-microsoft-com:vml" Requires="v">
                <p:oleObj spid="_x0000_s29" name="" r:id="rId39" imgW="113665" imgH="170180" progId="Equation.AxMath">
                  <p:embed/>
                </p:oleObj>
              </mc:Choice>
              <mc:Fallback>
                <p:oleObj name="" r:id="rId39" imgW="113665" imgH="170180" progId="Equation.AxMath">
                  <p:embed/>
                  <p:pic>
                    <p:nvPicPr>
                      <p:cNvPr id="0" name="图片 13"/>
                      <p:cNvPicPr/>
                      <p:nvPr/>
                    </p:nvPicPr>
                    <p:blipFill>
                      <a:blip r:embed="rId28"/>
                      <a:stretch>
                        <a:fillRect/>
                      </a:stretch>
                    </p:blipFill>
                    <p:spPr>
                      <a:xfrm>
                        <a:off x="4458970" y="3629025"/>
                        <a:ext cx="207645" cy="311150"/>
                      </a:xfrm>
                      <a:prstGeom prst="rect">
                        <a:avLst/>
                      </a:prstGeom>
                      <a:noFill/>
                      <a:ln w="38100">
                        <a:noFill/>
                        <a:miter/>
                      </a:ln>
                    </p:spPr>
                  </p:pic>
                </p:oleObj>
              </mc:Fallback>
            </mc:AlternateContent>
          </a:graphicData>
        </a:graphic>
      </p:graphicFrame>
      <p:graphicFrame>
        <p:nvGraphicFramePr>
          <p:cNvPr id="30" name="Object 150"/>
          <p:cNvGraphicFramePr>
            <a:graphicFrameLocks noChangeAspect="1"/>
          </p:cNvGraphicFramePr>
          <p:nvPr>
            <p:custDataLst>
              <p:tags r:id="rId40"/>
            </p:custDataLst>
          </p:nvPr>
        </p:nvGraphicFramePr>
        <p:xfrm>
          <a:off x="7400925" y="3640455"/>
          <a:ext cx="204470" cy="232410"/>
        </p:xfrm>
        <a:graphic>
          <a:graphicData uri="http://schemas.openxmlformats.org/presentationml/2006/ole">
            <mc:AlternateContent xmlns:mc="http://schemas.openxmlformats.org/markup-compatibility/2006">
              <mc:Choice xmlns:v="urn:schemas-microsoft-com:vml" Requires="v">
                <p:oleObj spid="_x0000_s31" name="" r:id="rId41" imgW="149860" imgH="170180" progId="Equation.AxMath">
                  <p:embed/>
                </p:oleObj>
              </mc:Choice>
              <mc:Fallback>
                <p:oleObj name="" r:id="rId41" imgW="149860" imgH="170180" progId="Equation.AxMath">
                  <p:embed/>
                  <p:pic>
                    <p:nvPicPr>
                      <p:cNvPr id="0" name="图片 14"/>
                      <p:cNvPicPr/>
                      <p:nvPr/>
                    </p:nvPicPr>
                    <p:blipFill>
                      <a:blip r:embed="rId31"/>
                      <a:stretch>
                        <a:fillRect/>
                      </a:stretch>
                    </p:blipFill>
                    <p:spPr>
                      <a:xfrm>
                        <a:off x="7400925" y="3640455"/>
                        <a:ext cx="204470" cy="232410"/>
                      </a:xfrm>
                      <a:prstGeom prst="rect">
                        <a:avLst/>
                      </a:prstGeom>
                      <a:noFill/>
                      <a:ln w="38100">
                        <a:noFill/>
                        <a:miter/>
                      </a:ln>
                    </p:spPr>
                  </p:pic>
                </p:oleObj>
              </mc:Fallback>
            </mc:AlternateContent>
          </a:graphicData>
        </a:graphic>
      </p:graphicFrame>
      <p:graphicFrame>
        <p:nvGraphicFramePr>
          <p:cNvPr id="32" name="Object 145"/>
          <p:cNvGraphicFramePr>
            <a:graphicFrameLocks noChangeAspect="1"/>
          </p:cNvGraphicFramePr>
          <p:nvPr>
            <p:custDataLst>
              <p:tags r:id="rId42"/>
            </p:custDataLst>
          </p:nvPr>
        </p:nvGraphicFramePr>
        <p:xfrm>
          <a:off x="6539865" y="3899535"/>
          <a:ext cx="293370" cy="272415"/>
        </p:xfrm>
        <a:graphic>
          <a:graphicData uri="http://schemas.openxmlformats.org/presentationml/2006/ole">
            <mc:AlternateContent xmlns:mc="http://schemas.openxmlformats.org/markup-compatibility/2006">
              <mc:Choice xmlns:v="urn:schemas-microsoft-com:vml" Requires="v">
                <p:oleObj spid="_x0000_s33" name="" r:id="rId43" imgW="184150" imgH="170815" progId="Equation.AxMath">
                  <p:embed/>
                </p:oleObj>
              </mc:Choice>
              <mc:Fallback>
                <p:oleObj name="" r:id="rId43" imgW="184150" imgH="170815" progId="Equation.AxMath">
                  <p:embed/>
                  <p:pic>
                    <p:nvPicPr>
                      <p:cNvPr id="0" name="图片 6"/>
                      <p:cNvPicPr/>
                      <p:nvPr/>
                    </p:nvPicPr>
                    <p:blipFill>
                      <a:blip r:embed="rId17"/>
                      <a:stretch>
                        <a:fillRect/>
                      </a:stretch>
                    </p:blipFill>
                    <p:spPr>
                      <a:xfrm>
                        <a:off x="6539865" y="3899535"/>
                        <a:ext cx="293370" cy="272415"/>
                      </a:xfrm>
                      <a:prstGeom prst="rect">
                        <a:avLst/>
                      </a:prstGeom>
                      <a:noFill/>
                      <a:ln w="38100">
                        <a:noFill/>
                        <a:miter/>
                      </a:ln>
                    </p:spPr>
                  </p:pic>
                </p:oleObj>
              </mc:Fallback>
            </mc:AlternateContent>
          </a:graphicData>
        </a:graphic>
      </p:graphicFrame>
      <p:graphicFrame>
        <p:nvGraphicFramePr>
          <p:cNvPr id="34" name="Object 145"/>
          <p:cNvGraphicFramePr>
            <a:graphicFrameLocks noChangeAspect="1"/>
          </p:cNvGraphicFramePr>
          <p:nvPr>
            <p:custDataLst>
              <p:tags r:id="rId44"/>
            </p:custDataLst>
          </p:nvPr>
        </p:nvGraphicFramePr>
        <p:xfrm>
          <a:off x="528955" y="4206240"/>
          <a:ext cx="293370" cy="272415"/>
        </p:xfrm>
        <a:graphic>
          <a:graphicData uri="http://schemas.openxmlformats.org/presentationml/2006/ole">
            <mc:AlternateContent xmlns:mc="http://schemas.openxmlformats.org/markup-compatibility/2006">
              <mc:Choice xmlns:v="urn:schemas-microsoft-com:vml" Requires="v">
                <p:oleObj spid="_x0000_s35" name="" r:id="rId45" imgW="184150" imgH="170815" progId="Equation.AxMath">
                  <p:embed/>
                </p:oleObj>
              </mc:Choice>
              <mc:Fallback>
                <p:oleObj name="" r:id="rId45" imgW="184150" imgH="170815" progId="Equation.AxMath">
                  <p:embed/>
                  <p:pic>
                    <p:nvPicPr>
                      <p:cNvPr id="0" name="图片 6"/>
                      <p:cNvPicPr/>
                      <p:nvPr/>
                    </p:nvPicPr>
                    <p:blipFill>
                      <a:blip r:embed="rId17"/>
                      <a:stretch>
                        <a:fillRect/>
                      </a:stretch>
                    </p:blipFill>
                    <p:spPr>
                      <a:xfrm>
                        <a:off x="528955" y="4206240"/>
                        <a:ext cx="293370" cy="272415"/>
                      </a:xfrm>
                      <a:prstGeom prst="rect">
                        <a:avLst/>
                      </a:prstGeom>
                      <a:noFill/>
                      <a:ln w="38100">
                        <a:noFill/>
                        <a:miter/>
                      </a:ln>
                    </p:spPr>
                  </p:pic>
                </p:oleObj>
              </mc:Fallback>
            </mc:AlternateContent>
          </a:graphicData>
        </a:graphic>
      </p:graphicFrame>
      <p:graphicFrame>
        <p:nvGraphicFramePr>
          <p:cNvPr id="36" name="Object 145"/>
          <p:cNvGraphicFramePr>
            <a:graphicFrameLocks noChangeAspect="1"/>
          </p:cNvGraphicFramePr>
          <p:nvPr>
            <p:custDataLst>
              <p:tags r:id="rId46"/>
            </p:custDataLst>
          </p:nvPr>
        </p:nvGraphicFramePr>
        <p:xfrm>
          <a:off x="3209290" y="4232910"/>
          <a:ext cx="293370" cy="272415"/>
        </p:xfrm>
        <a:graphic>
          <a:graphicData uri="http://schemas.openxmlformats.org/presentationml/2006/ole">
            <mc:AlternateContent xmlns:mc="http://schemas.openxmlformats.org/markup-compatibility/2006">
              <mc:Choice xmlns:v="urn:schemas-microsoft-com:vml" Requires="v">
                <p:oleObj spid="_x0000_s37" name="" r:id="rId47" imgW="184150" imgH="170815" progId="Equation.AxMath">
                  <p:embed/>
                </p:oleObj>
              </mc:Choice>
              <mc:Fallback>
                <p:oleObj name="" r:id="rId47" imgW="184150" imgH="170815" progId="Equation.AxMath">
                  <p:embed/>
                  <p:pic>
                    <p:nvPicPr>
                      <p:cNvPr id="0" name="图片 6"/>
                      <p:cNvPicPr/>
                      <p:nvPr/>
                    </p:nvPicPr>
                    <p:blipFill>
                      <a:blip r:embed="rId17"/>
                      <a:stretch>
                        <a:fillRect/>
                      </a:stretch>
                    </p:blipFill>
                    <p:spPr>
                      <a:xfrm>
                        <a:off x="3209290" y="4232910"/>
                        <a:ext cx="293370" cy="272415"/>
                      </a:xfrm>
                      <a:prstGeom prst="rect">
                        <a:avLst/>
                      </a:prstGeom>
                      <a:noFill/>
                      <a:ln w="38100">
                        <a:noFill/>
                        <a:miter/>
                      </a:ln>
                    </p:spPr>
                  </p:pic>
                </p:oleObj>
              </mc:Fallback>
            </mc:AlternateContent>
          </a:graphicData>
        </a:graphic>
      </p:graphicFrame>
      <p:graphicFrame>
        <p:nvGraphicFramePr>
          <p:cNvPr id="38" name="Object 144"/>
          <p:cNvGraphicFramePr>
            <a:graphicFrameLocks noChangeAspect="1"/>
          </p:cNvGraphicFramePr>
          <p:nvPr>
            <p:custDataLst>
              <p:tags r:id="rId48"/>
            </p:custDataLst>
          </p:nvPr>
        </p:nvGraphicFramePr>
        <p:xfrm>
          <a:off x="5223510" y="4261485"/>
          <a:ext cx="197485" cy="262890"/>
        </p:xfrm>
        <a:graphic>
          <a:graphicData uri="http://schemas.openxmlformats.org/presentationml/2006/ole">
            <mc:AlternateContent xmlns:mc="http://schemas.openxmlformats.org/markup-compatibility/2006">
              <mc:Choice xmlns:v="urn:schemas-microsoft-com:vml" Requires="v">
                <p:oleObj spid="_x0000_s39" name="" r:id="rId49" imgW="112395" imgH="170180" progId="Equation.AxMath">
                  <p:embed/>
                </p:oleObj>
              </mc:Choice>
              <mc:Fallback>
                <p:oleObj name="" r:id="rId49" imgW="112395" imgH="170180" progId="Equation.AxMath">
                  <p:embed/>
                  <p:pic>
                    <p:nvPicPr>
                      <p:cNvPr id="0" name="图片 3075"/>
                      <p:cNvPicPr/>
                      <p:nvPr/>
                    </p:nvPicPr>
                    <p:blipFill>
                      <a:blip r:embed="rId12"/>
                      <a:stretch>
                        <a:fillRect/>
                      </a:stretch>
                    </p:blipFill>
                    <p:spPr>
                      <a:xfrm>
                        <a:off x="5223510" y="4261485"/>
                        <a:ext cx="197485" cy="262890"/>
                      </a:xfrm>
                      <a:prstGeom prst="rect">
                        <a:avLst/>
                      </a:prstGeom>
                      <a:noFill/>
                      <a:ln w="38100">
                        <a:noFill/>
                        <a:miter/>
                      </a:ln>
                    </p:spPr>
                  </p:pic>
                </p:oleObj>
              </mc:Fallback>
            </mc:AlternateContent>
          </a:graphicData>
        </a:graphic>
      </p:graphicFrame>
      <p:graphicFrame>
        <p:nvGraphicFramePr>
          <p:cNvPr id="40" name="Object 150"/>
          <p:cNvGraphicFramePr>
            <a:graphicFrameLocks noChangeAspect="1"/>
          </p:cNvGraphicFramePr>
          <p:nvPr>
            <p:custDataLst>
              <p:tags r:id="rId50"/>
            </p:custDataLst>
          </p:nvPr>
        </p:nvGraphicFramePr>
        <p:xfrm>
          <a:off x="7832725" y="4263390"/>
          <a:ext cx="204470" cy="232410"/>
        </p:xfrm>
        <a:graphic>
          <a:graphicData uri="http://schemas.openxmlformats.org/presentationml/2006/ole">
            <mc:AlternateContent xmlns:mc="http://schemas.openxmlformats.org/markup-compatibility/2006">
              <mc:Choice xmlns:v="urn:schemas-microsoft-com:vml" Requires="v">
                <p:oleObj spid="_x0000_s41" name="" r:id="rId51" imgW="149860" imgH="170180" progId="Equation.AxMath">
                  <p:embed/>
                </p:oleObj>
              </mc:Choice>
              <mc:Fallback>
                <p:oleObj name="" r:id="rId51" imgW="149860" imgH="170180" progId="Equation.AxMath">
                  <p:embed/>
                  <p:pic>
                    <p:nvPicPr>
                      <p:cNvPr id="0" name="图片 14"/>
                      <p:cNvPicPr/>
                      <p:nvPr/>
                    </p:nvPicPr>
                    <p:blipFill>
                      <a:blip r:embed="rId31"/>
                      <a:stretch>
                        <a:fillRect/>
                      </a:stretch>
                    </p:blipFill>
                    <p:spPr>
                      <a:xfrm>
                        <a:off x="7832725" y="4263390"/>
                        <a:ext cx="204470" cy="232410"/>
                      </a:xfrm>
                      <a:prstGeom prst="rect">
                        <a:avLst/>
                      </a:prstGeom>
                      <a:noFill/>
                      <a:ln w="38100">
                        <a:noFill/>
                        <a:miter/>
                      </a:ln>
                    </p:spPr>
                  </p:pic>
                </p:oleObj>
              </mc:Fallback>
            </mc:AlternateContent>
          </a:graphicData>
        </a:graphic>
      </p:graphicFrame>
      <p:graphicFrame>
        <p:nvGraphicFramePr>
          <p:cNvPr id="42" name="Object 153"/>
          <p:cNvGraphicFramePr>
            <a:graphicFrameLocks noChangeAspect="1"/>
          </p:cNvGraphicFramePr>
          <p:nvPr>
            <p:custDataLst>
              <p:tags r:id="rId52"/>
            </p:custDataLst>
          </p:nvPr>
        </p:nvGraphicFramePr>
        <p:xfrm>
          <a:off x="1717040" y="4575810"/>
          <a:ext cx="188595" cy="250190"/>
        </p:xfrm>
        <a:graphic>
          <a:graphicData uri="http://schemas.openxmlformats.org/presentationml/2006/ole">
            <mc:AlternateContent xmlns:mc="http://schemas.openxmlformats.org/markup-compatibility/2006">
              <mc:Choice xmlns:v="urn:schemas-microsoft-com:vml" Requires="v">
                <p:oleObj spid="_x0000_s43" name="" r:id="rId53" imgW="128270" imgH="170180" progId="Equation.AxMath">
                  <p:embed/>
                </p:oleObj>
              </mc:Choice>
              <mc:Fallback>
                <p:oleObj name="" r:id="rId53" imgW="128270" imgH="170180" progId="Equation.AxMath">
                  <p:embed/>
                  <p:pic>
                    <p:nvPicPr>
                      <p:cNvPr id="0" name="图片 38"/>
                      <p:cNvPicPr/>
                      <p:nvPr/>
                    </p:nvPicPr>
                    <p:blipFill>
                      <a:blip r:embed="rId54"/>
                      <a:stretch>
                        <a:fillRect/>
                      </a:stretch>
                    </p:blipFill>
                    <p:spPr>
                      <a:xfrm>
                        <a:off x="1717040" y="4575810"/>
                        <a:ext cx="188595" cy="250190"/>
                      </a:xfrm>
                      <a:prstGeom prst="rect">
                        <a:avLst/>
                      </a:prstGeom>
                      <a:noFill/>
                      <a:ln w="38100">
                        <a:noFill/>
                        <a:miter/>
                      </a:ln>
                    </p:spPr>
                  </p:pic>
                </p:oleObj>
              </mc:Fallback>
            </mc:AlternateContent>
          </a:graphicData>
        </a:graphic>
      </p:graphicFrame>
      <p:graphicFrame>
        <p:nvGraphicFramePr>
          <p:cNvPr id="44" name="Object 150"/>
          <p:cNvGraphicFramePr>
            <a:graphicFrameLocks noChangeAspect="1"/>
          </p:cNvGraphicFramePr>
          <p:nvPr>
            <p:custDataLst>
              <p:tags r:id="rId55"/>
            </p:custDataLst>
          </p:nvPr>
        </p:nvGraphicFramePr>
        <p:xfrm>
          <a:off x="3502660" y="4533900"/>
          <a:ext cx="204470" cy="232410"/>
        </p:xfrm>
        <a:graphic>
          <a:graphicData uri="http://schemas.openxmlformats.org/presentationml/2006/ole">
            <mc:AlternateContent xmlns:mc="http://schemas.openxmlformats.org/markup-compatibility/2006">
              <mc:Choice xmlns:v="urn:schemas-microsoft-com:vml" Requires="v">
                <p:oleObj spid="_x0000_s45" name="" r:id="rId56" imgW="149860" imgH="170180" progId="Equation.AxMath">
                  <p:embed/>
                </p:oleObj>
              </mc:Choice>
              <mc:Fallback>
                <p:oleObj name="" r:id="rId56" imgW="149860" imgH="170180" progId="Equation.AxMath">
                  <p:embed/>
                  <p:pic>
                    <p:nvPicPr>
                      <p:cNvPr id="0" name="图片 14"/>
                      <p:cNvPicPr/>
                      <p:nvPr/>
                    </p:nvPicPr>
                    <p:blipFill>
                      <a:blip r:embed="rId31"/>
                      <a:stretch>
                        <a:fillRect/>
                      </a:stretch>
                    </p:blipFill>
                    <p:spPr>
                      <a:xfrm>
                        <a:off x="3502660" y="4533900"/>
                        <a:ext cx="204470" cy="232410"/>
                      </a:xfrm>
                      <a:prstGeom prst="rect">
                        <a:avLst/>
                      </a:prstGeom>
                      <a:noFill/>
                      <a:ln w="38100">
                        <a:noFill/>
                        <a:miter/>
                      </a:ln>
                    </p:spPr>
                  </p:pic>
                </p:oleObj>
              </mc:Fallback>
            </mc:AlternateContent>
          </a:graphicData>
        </a:graphic>
      </p:graphicFrame>
      <p:graphicFrame>
        <p:nvGraphicFramePr>
          <p:cNvPr id="46" name="Object 144"/>
          <p:cNvGraphicFramePr>
            <a:graphicFrameLocks noChangeAspect="1"/>
          </p:cNvGraphicFramePr>
          <p:nvPr>
            <p:custDataLst>
              <p:tags r:id="rId57"/>
            </p:custDataLst>
          </p:nvPr>
        </p:nvGraphicFramePr>
        <p:xfrm>
          <a:off x="6074410" y="4516755"/>
          <a:ext cx="197485" cy="262890"/>
        </p:xfrm>
        <a:graphic>
          <a:graphicData uri="http://schemas.openxmlformats.org/presentationml/2006/ole">
            <mc:AlternateContent xmlns:mc="http://schemas.openxmlformats.org/markup-compatibility/2006">
              <mc:Choice xmlns:v="urn:schemas-microsoft-com:vml" Requires="v">
                <p:oleObj spid="_x0000_s47" name="" r:id="rId58" imgW="112395" imgH="170180" progId="Equation.AxMath">
                  <p:embed/>
                </p:oleObj>
              </mc:Choice>
              <mc:Fallback>
                <p:oleObj name="" r:id="rId58" imgW="112395" imgH="170180" progId="Equation.AxMath">
                  <p:embed/>
                  <p:pic>
                    <p:nvPicPr>
                      <p:cNvPr id="0" name="图片 3075"/>
                      <p:cNvPicPr/>
                      <p:nvPr/>
                    </p:nvPicPr>
                    <p:blipFill>
                      <a:blip r:embed="rId12"/>
                      <a:stretch>
                        <a:fillRect/>
                      </a:stretch>
                    </p:blipFill>
                    <p:spPr>
                      <a:xfrm>
                        <a:off x="6074410" y="4516755"/>
                        <a:ext cx="197485" cy="262890"/>
                      </a:xfrm>
                      <a:prstGeom prst="rect">
                        <a:avLst/>
                      </a:prstGeom>
                      <a:noFill/>
                      <a:ln w="38100">
                        <a:noFill/>
                        <a:miter/>
                      </a:ln>
                    </p:spPr>
                  </p:pic>
                </p:oleObj>
              </mc:Fallback>
            </mc:AlternateContent>
          </a:graphicData>
        </a:graphic>
      </p:graphicFrame>
      <p:graphicFrame>
        <p:nvGraphicFramePr>
          <p:cNvPr id="48" name="Object 144"/>
          <p:cNvGraphicFramePr>
            <a:graphicFrameLocks noChangeAspect="1"/>
          </p:cNvGraphicFramePr>
          <p:nvPr>
            <p:custDataLst>
              <p:tags r:id="rId59"/>
            </p:custDataLst>
          </p:nvPr>
        </p:nvGraphicFramePr>
        <p:xfrm>
          <a:off x="8514080" y="4516755"/>
          <a:ext cx="197485" cy="262890"/>
        </p:xfrm>
        <a:graphic>
          <a:graphicData uri="http://schemas.openxmlformats.org/presentationml/2006/ole">
            <mc:AlternateContent xmlns:mc="http://schemas.openxmlformats.org/markup-compatibility/2006">
              <mc:Choice xmlns:v="urn:schemas-microsoft-com:vml" Requires="v">
                <p:oleObj spid="_x0000_s49" name="" r:id="rId60" imgW="112395" imgH="170180" progId="Equation.AxMath">
                  <p:embed/>
                </p:oleObj>
              </mc:Choice>
              <mc:Fallback>
                <p:oleObj name="" r:id="rId60" imgW="112395" imgH="170180" progId="Equation.AxMath">
                  <p:embed/>
                  <p:pic>
                    <p:nvPicPr>
                      <p:cNvPr id="0" name="图片 3075"/>
                      <p:cNvPicPr/>
                      <p:nvPr/>
                    </p:nvPicPr>
                    <p:blipFill>
                      <a:blip r:embed="rId12"/>
                      <a:stretch>
                        <a:fillRect/>
                      </a:stretch>
                    </p:blipFill>
                    <p:spPr>
                      <a:xfrm>
                        <a:off x="8514080" y="4516755"/>
                        <a:ext cx="197485" cy="262890"/>
                      </a:xfrm>
                      <a:prstGeom prst="rect">
                        <a:avLst/>
                      </a:prstGeom>
                      <a:noFill/>
                      <a:ln w="38100">
                        <a:noFill/>
                        <a:miter/>
                      </a:ln>
                    </p:spPr>
                  </p:pic>
                </p:oleObj>
              </mc:Fallback>
            </mc:AlternateContent>
          </a:graphicData>
        </a:graphic>
      </p:graphicFrame>
    </p:spTree>
    <p:custDataLst>
      <p:tags r:id="rId61"/>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Methodology</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11" name="Title 6"/>
          <p:cNvSpPr txBox="1"/>
          <p:nvPr>
            <p:custDataLst>
              <p:tags r:id="rId9"/>
            </p:custDataLst>
          </p:nvPr>
        </p:nvSpPr>
        <p:spPr>
          <a:xfrm>
            <a:off x="457200" y="927100"/>
            <a:ext cx="11356975" cy="546163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Hier-Type Insertion Algorithm</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 method for inserting a single record</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into an existing hierarchy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taking into account the set of processed records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and</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as well as the candidate hierarchy</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 The algorithm provides a careful way of integrating the new record into a complex hierarchy while ensuring structural consistency and maximising efficiency.</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HierER Algorithm</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the process of HierER is similar to Hier-Type, with the difference that it computes the benefits of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for ternary queries (same as Hier-Type) and equal queries. Then, a sorted list of all candidate positions is sorted in non-increasing order of benefit to insert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Records</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are queried in increasing order of benefit until one of the stopping conditions (the same as in Hier-Type) is reached. For equal Oracle queries, if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returns True, the cluster of entities for</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is identified. This algorithm is particularly effective when the dataset contains a large number of records pointing to the same entity.</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graphicFrame>
        <p:nvGraphicFramePr>
          <p:cNvPr id="5" name="Object 164"/>
          <p:cNvGraphicFramePr>
            <a:graphicFrameLocks noChangeAspect="1"/>
          </p:cNvGraphicFramePr>
          <p:nvPr>
            <p:custDataLst>
              <p:tags r:id="rId10"/>
            </p:custDataLst>
          </p:nvPr>
        </p:nvGraphicFramePr>
        <p:xfrm>
          <a:off x="9250045" y="1391920"/>
          <a:ext cx="227965" cy="345440"/>
        </p:xfrm>
        <a:graphic>
          <a:graphicData uri="http://schemas.openxmlformats.org/presentationml/2006/ole">
            <mc:AlternateContent xmlns:mc="http://schemas.openxmlformats.org/markup-compatibility/2006">
              <mc:Choice xmlns:v="urn:schemas-microsoft-com:vml" Requires="v">
                <p:oleObj spid="_x0000_s3076" name="" r:id="rId11" imgW="112395" imgH="170180" progId="Equation.AxMath">
                  <p:embed/>
                </p:oleObj>
              </mc:Choice>
              <mc:Fallback>
                <p:oleObj name="" r:id="rId11" imgW="112395" imgH="170180" progId="Equation.AxMath">
                  <p:embed/>
                  <p:pic>
                    <p:nvPicPr>
                      <p:cNvPr id="0" name="图片 3075"/>
                      <p:cNvPicPr/>
                      <p:nvPr/>
                    </p:nvPicPr>
                    <p:blipFill>
                      <a:blip r:embed="rId12"/>
                      <a:stretch>
                        <a:fillRect/>
                      </a:stretch>
                    </p:blipFill>
                    <p:spPr>
                      <a:xfrm>
                        <a:off x="9250045" y="1391920"/>
                        <a:ext cx="227965" cy="345440"/>
                      </a:xfrm>
                      <a:prstGeom prst="rect">
                        <a:avLst/>
                      </a:prstGeom>
                      <a:noFill/>
                      <a:ln w="38100">
                        <a:noFill/>
                        <a:miter/>
                      </a:ln>
                    </p:spPr>
                  </p:pic>
                </p:oleObj>
              </mc:Fallback>
            </mc:AlternateContent>
          </a:graphicData>
        </a:graphic>
      </p:graphicFrame>
      <p:graphicFrame>
        <p:nvGraphicFramePr>
          <p:cNvPr id="6" name="Object 165"/>
          <p:cNvGraphicFramePr>
            <a:graphicFrameLocks noChangeAspect="1"/>
          </p:cNvGraphicFramePr>
          <p:nvPr>
            <p:custDataLst>
              <p:tags r:id="rId13"/>
            </p:custDataLst>
          </p:nvPr>
        </p:nvGraphicFramePr>
        <p:xfrm>
          <a:off x="1687830" y="1742440"/>
          <a:ext cx="230505" cy="306070"/>
        </p:xfrm>
        <a:graphic>
          <a:graphicData uri="http://schemas.openxmlformats.org/presentationml/2006/ole">
            <mc:AlternateContent xmlns:mc="http://schemas.openxmlformats.org/markup-compatibility/2006">
              <mc:Choice xmlns:v="urn:schemas-microsoft-com:vml" Requires="v">
                <p:oleObj spid="_x0000_s7" name="" r:id="rId14" imgW="128270" imgH="170180" progId="Equation.AxMath">
                  <p:embed/>
                </p:oleObj>
              </mc:Choice>
              <mc:Fallback>
                <p:oleObj name="" r:id="rId14" imgW="128270" imgH="170180" progId="Equation.AxMath">
                  <p:embed/>
                  <p:pic>
                    <p:nvPicPr>
                      <p:cNvPr id="0" name="图片 4"/>
                      <p:cNvPicPr/>
                      <p:nvPr/>
                    </p:nvPicPr>
                    <p:blipFill>
                      <a:blip r:embed="rId15"/>
                      <a:stretch>
                        <a:fillRect/>
                      </a:stretch>
                    </p:blipFill>
                    <p:spPr>
                      <a:xfrm>
                        <a:off x="1687830" y="1742440"/>
                        <a:ext cx="230505" cy="306070"/>
                      </a:xfrm>
                      <a:prstGeom prst="rect">
                        <a:avLst/>
                      </a:prstGeom>
                      <a:noFill/>
                      <a:ln w="38100">
                        <a:noFill/>
                        <a:miter/>
                      </a:ln>
                    </p:spPr>
                  </p:pic>
                </p:oleObj>
              </mc:Fallback>
            </mc:AlternateContent>
          </a:graphicData>
        </a:graphic>
      </p:graphicFrame>
      <p:graphicFrame>
        <p:nvGraphicFramePr>
          <p:cNvPr id="8" name="Object 166"/>
          <p:cNvGraphicFramePr>
            <a:graphicFrameLocks noChangeAspect="1"/>
          </p:cNvGraphicFramePr>
          <p:nvPr>
            <p:custDataLst>
              <p:tags r:id="rId16"/>
            </p:custDataLst>
          </p:nvPr>
        </p:nvGraphicFramePr>
        <p:xfrm>
          <a:off x="8133080" y="1737360"/>
          <a:ext cx="186055" cy="278765"/>
        </p:xfrm>
        <a:graphic>
          <a:graphicData uri="http://schemas.openxmlformats.org/presentationml/2006/ole">
            <mc:AlternateContent xmlns:mc="http://schemas.openxmlformats.org/markup-compatibility/2006">
              <mc:Choice xmlns:v="urn:schemas-microsoft-com:vml" Requires="v">
                <p:oleObj spid="_x0000_s10" name="" r:id="rId17" imgW="113665" imgH="170180" progId="Equation.AxMath">
                  <p:embed/>
                </p:oleObj>
              </mc:Choice>
              <mc:Fallback>
                <p:oleObj name="" r:id="rId17" imgW="113665" imgH="170180" progId="Equation.AxMath">
                  <p:embed/>
                  <p:pic>
                    <p:nvPicPr>
                      <p:cNvPr id="0" name="图片 5"/>
                      <p:cNvPicPr/>
                      <p:nvPr/>
                    </p:nvPicPr>
                    <p:blipFill>
                      <a:blip r:embed="rId18"/>
                      <a:stretch>
                        <a:fillRect/>
                      </a:stretch>
                    </p:blipFill>
                    <p:spPr>
                      <a:xfrm>
                        <a:off x="8133080" y="1737360"/>
                        <a:ext cx="186055" cy="278765"/>
                      </a:xfrm>
                      <a:prstGeom prst="rect">
                        <a:avLst/>
                      </a:prstGeom>
                      <a:noFill/>
                      <a:ln w="38100">
                        <a:noFill/>
                        <a:miter/>
                      </a:ln>
                    </p:spPr>
                  </p:pic>
                </p:oleObj>
              </mc:Fallback>
            </mc:AlternateContent>
          </a:graphicData>
        </a:graphic>
      </p:graphicFrame>
      <p:graphicFrame>
        <p:nvGraphicFramePr>
          <p:cNvPr id="12" name="Object 167"/>
          <p:cNvGraphicFramePr>
            <a:graphicFrameLocks noChangeAspect="1"/>
          </p:cNvGraphicFramePr>
          <p:nvPr>
            <p:custDataLst>
              <p:tags r:id="rId19"/>
            </p:custDataLst>
          </p:nvPr>
        </p:nvGraphicFramePr>
        <p:xfrm>
          <a:off x="8924925" y="1742440"/>
          <a:ext cx="264160" cy="299720"/>
        </p:xfrm>
        <a:graphic>
          <a:graphicData uri="http://schemas.openxmlformats.org/presentationml/2006/ole">
            <mc:AlternateContent xmlns:mc="http://schemas.openxmlformats.org/markup-compatibility/2006">
              <mc:Choice xmlns:v="urn:schemas-microsoft-com:vml" Requires="v">
                <p:oleObj spid="_x0000_s13" name="" r:id="rId20" imgW="149860" imgH="170180" progId="Equation.AxMath">
                  <p:embed/>
                </p:oleObj>
              </mc:Choice>
              <mc:Fallback>
                <p:oleObj name="" r:id="rId20" imgW="149860" imgH="170180" progId="Equation.AxMath">
                  <p:embed/>
                  <p:pic>
                    <p:nvPicPr>
                      <p:cNvPr id="0" name="图片 6"/>
                      <p:cNvPicPr/>
                      <p:nvPr/>
                    </p:nvPicPr>
                    <p:blipFill>
                      <a:blip r:embed="rId21"/>
                      <a:stretch>
                        <a:fillRect/>
                      </a:stretch>
                    </p:blipFill>
                    <p:spPr>
                      <a:xfrm>
                        <a:off x="8924925" y="1742440"/>
                        <a:ext cx="264160" cy="299720"/>
                      </a:xfrm>
                      <a:prstGeom prst="rect">
                        <a:avLst/>
                      </a:prstGeom>
                      <a:noFill/>
                      <a:ln w="38100">
                        <a:noFill/>
                        <a:miter/>
                      </a:ln>
                    </p:spPr>
                  </p:pic>
                </p:oleObj>
              </mc:Fallback>
            </mc:AlternateContent>
          </a:graphicData>
        </a:graphic>
      </p:graphicFrame>
      <p:graphicFrame>
        <p:nvGraphicFramePr>
          <p:cNvPr id="14" name="Object 168"/>
          <p:cNvGraphicFramePr>
            <a:graphicFrameLocks noChangeAspect="1"/>
          </p:cNvGraphicFramePr>
          <p:nvPr>
            <p:custDataLst>
              <p:tags r:id="rId22"/>
            </p:custDataLst>
          </p:nvPr>
        </p:nvGraphicFramePr>
        <p:xfrm>
          <a:off x="2961005" y="2042160"/>
          <a:ext cx="312420" cy="290830"/>
        </p:xfrm>
        <a:graphic>
          <a:graphicData uri="http://schemas.openxmlformats.org/presentationml/2006/ole">
            <mc:AlternateContent xmlns:mc="http://schemas.openxmlformats.org/markup-compatibility/2006">
              <mc:Choice xmlns:v="urn:schemas-microsoft-com:vml" Requires="v">
                <p:oleObj spid="_x0000_s15" name="" r:id="rId23" imgW="184150" imgH="170815" progId="Equation.AxMath">
                  <p:embed/>
                </p:oleObj>
              </mc:Choice>
              <mc:Fallback>
                <p:oleObj name="" r:id="rId23" imgW="184150" imgH="170815" progId="Equation.AxMath">
                  <p:embed/>
                  <p:pic>
                    <p:nvPicPr>
                      <p:cNvPr id="0" name="图片 7"/>
                      <p:cNvPicPr/>
                      <p:nvPr/>
                    </p:nvPicPr>
                    <p:blipFill>
                      <a:blip r:embed="rId24"/>
                      <a:stretch>
                        <a:fillRect/>
                      </a:stretch>
                    </p:blipFill>
                    <p:spPr>
                      <a:xfrm>
                        <a:off x="2961005" y="2042160"/>
                        <a:ext cx="312420" cy="290830"/>
                      </a:xfrm>
                      <a:prstGeom prst="rect">
                        <a:avLst/>
                      </a:prstGeom>
                      <a:noFill/>
                      <a:ln w="38100">
                        <a:noFill/>
                        <a:miter/>
                      </a:ln>
                    </p:spPr>
                  </p:pic>
                </p:oleObj>
              </mc:Fallback>
            </mc:AlternateContent>
          </a:graphicData>
        </a:graphic>
      </p:graphicFrame>
      <p:graphicFrame>
        <p:nvGraphicFramePr>
          <p:cNvPr id="16" name="Object 15"/>
          <p:cNvGraphicFramePr>
            <a:graphicFrameLocks noChangeAspect="1"/>
          </p:cNvGraphicFramePr>
          <p:nvPr>
            <p:custDataLst>
              <p:tags r:id="rId25"/>
            </p:custDataLst>
          </p:nvPr>
        </p:nvGraphicFramePr>
        <p:xfrm>
          <a:off x="3658235" y="3945255"/>
          <a:ext cx="203200" cy="415925"/>
        </p:xfrm>
        <a:graphic>
          <a:graphicData uri="http://schemas.openxmlformats.org/presentationml/2006/ole">
            <mc:AlternateContent xmlns:mc="http://schemas.openxmlformats.org/markup-compatibility/2006">
              <mc:Choice xmlns:v="urn:schemas-microsoft-com:vml" Requires="v">
                <p:oleObj spid="_x0000_s17" name="" r:id="rId26" imgW="83185" imgH="170180" progId="Equation.AxMath">
                  <p:embed/>
                </p:oleObj>
              </mc:Choice>
              <mc:Fallback>
                <p:oleObj name="" r:id="rId26" imgW="83185" imgH="170180" progId="Equation.AxMath">
                  <p:embed/>
                  <p:pic>
                    <p:nvPicPr>
                      <p:cNvPr id="0" name="图片 12"/>
                      <p:cNvPicPr/>
                      <p:nvPr/>
                    </p:nvPicPr>
                    <p:blipFill>
                      <a:blip r:embed="rId27"/>
                      <a:stretch>
                        <a:fillRect/>
                      </a:stretch>
                    </p:blipFill>
                    <p:spPr>
                      <a:xfrm>
                        <a:off x="3658235" y="3945255"/>
                        <a:ext cx="203200" cy="415925"/>
                      </a:xfrm>
                      <a:prstGeom prst="rect">
                        <a:avLst/>
                      </a:prstGeom>
                      <a:noFill/>
                      <a:ln w="38100">
                        <a:noFill/>
                        <a:miter/>
                      </a:ln>
                    </p:spPr>
                  </p:pic>
                </p:oleObj>
              </mc:Fallback>
            </mc:AlternateContent>
          </a:graphicData>
        </a:graphic>
      </p:graphicFrame>
      <p:graphicFrame>
        <p:nvGraphicFramePr>
          <p:cNvPr id="18" name="Object 15"/>
          <p:cNvGraphicFramePr>
            <a:graphicFrameLocks noChangeAspect="1"/>
          </p:cNvGraphicFramePr>
          <p:nvPr>
            <p:custDataLst>
              <p:tags r:id="rId28"/>
            </p:custDataLst>
          </p:nvPr>
        </p:nvGraphicFramePr>
        <p:xfrm>
          <a:off x="1261110" y="4599305"/>
          <a:ext cx="203200" cy="415925"/>
        </p:xfrm>
        <a:graphic>
          <a:graphicData uri="http://schemas.openxmlformats.org/presentationml/2006/ole">
            <mc:AlternateContent xmlns:mc="http://schemas.openxmlformats.org/markup-compatibility/2006">
              <mc:Choice xmlns:v="urn:schemas-microsoft-com:vml" Requires="v">
                <p:oleObj spid="_x0000_s19" name="" r:id="rId29" imgW="83185" imgH="170180" progId="Equation.AxMath">
                  <p:embed/>
                </p:oleObj>
              </mc:Choice>
              <mc:Fallback>
                <p:oleObj name="" r:id="rId29" imgW="83185" imgH="170180" progId="Equation.AxMath">
                  <p:embed/>
                  <p:pic>
                    <p:nvPicPr>
                      <p:cNvPr id="0" name="图片 12"/>
                      <p:cNvPicPr/>
                      <p:nvPr/>
                    </p:nvPicPr>
                    <p:blipFill>
                      <a:blip r:embed="rId27"/>
                      <a:stretch>
                        <a:fillRect/>
                      </a:stretch>
                    </p:blipFill>
                    <p:spPr>
                      <a:xfrm>
                        <a:off x="1261110" y="4599305"/>
                        <a:ext cx="203200" cy="415925"/>
                      </a:xfrm>
                      <a:prstGeom prst="rect">
                        <a:avLst/>
                      </a:prstGeom>
                      <a:noFill/>
                      <a:ln w="38100">
                        <a:noFill/>
                        <a:miter/>
                      </a:ln>
                    </p:spPr>
                  </p:pic>
                </p:oleObj>
              </mc:Fallback>
            </mc:AlternateContent>
          </a:graphicData>
        </a:graphic>
      </p:graphicFrame>
      <p:graphicFrame>
        <p:nvGraphicFramePr>
          <p:cNvPr id="20" name="Object 15"/>
          <p:cNvGraphicFramePr>
            <a:graphicFrameLocks noChangeAspect="1"/>
          </p:cNvGraphicFramePr>
          <p:nvPr>
            <p:custDataLst>
              <p:tags r:id="rId30"/>
            </p:custDataLst>
          </p:nvPr>
        </p:nvGraphicFramePr>
        <p:xfrm>
          <a:off x="2639060" y="4625340"/>
          <a:ext cx="203200" cy="415925"/>
        </p:xfrm>
        <a:graphic>
          <a:graphicData uri="http://schemas.openxmlformats.org/presentationml/2006/ole">
            <mc:AlternateContent xmlns:mc="http://schemas.openxmlformats.org/markup-compatibility/2006">
              <mc:Choice xmlns:v="urn:schemas-microsoft-com:vml" Requires="v">
                <p:oleObj spid="_x0000_s21" name="" r:id="rId31" imgW="83185" imgH="170180" progId="Equation.AxMath">
                  <p:embed/>
                </p:oleObj>
              </mc:Choice>
              <mc:Fallback>
                <p:oleObj name="" r:id="rId31" imgW="83185" imgH="170180" progId="Equation.AxMath">
                  <p:embed/>
                  <p:pic>
                    <p:nvPicPr>
                      <p:cNvPr id="0" name="图片 12"/>
                      <p:cNvPicPr/>
                      <p:nvPr/>
                    </p:nvPicPr>
                    <p:blipFill>
                      <a:blip r:embed="rId27"/>
                      <a:stretch>
                        <a:fillRect/>
                      </a:stretch>
                    </p:blipFill>
                    <p:spPr>
                      <a:xfrm>
                        <a:off x="2639060" y="4625340"/>
                        <a:ext cx="203200" cy="415925"/>
                      </a:xfrm>
                      <a:prstGeom prst="rect">
                        <a:avLst/>
                      </a:prstGeom>
                      <a:noFill/>
                      <a:ln w="38100">
                        <a:noFill/>
                        <a:miter/>
                      </a:ln>
                    </p:spPr>
                  </p:pic>
                </p:oleObj>
              </mc:Fallback>
            </mc:AlternateContent>
          </a:graphicData>
        </a:graphic>
      </p:graphicFrame>
      <p:graphicFrame>
        <p:nvGraphicFramePr>
          <p:cNvPr id="22" name="Object 18"/>
          <p:cNvGraphicFramePr>
            <a:graphicFrameLocks noChangeAspect="1"/>
          </p:cNvGraphicFramePr>
          <p:nvPr>
            <p:custDataLst>
              <p:tags r:id="rId32"/>
            </p:custDataLst>
          </p:nvPr>
        </p:nvGraphicFramePr>
        <p:xfrm>
          <a:off x="9888220" y="4957445"/>
          <a:ext cx="213995" cy="328930"/>
        </p:xfrm>
        <a:graphic>
          <a:graphicData uri="http://schemas.openxmlformats.org/presentationml/2006/ole">
            <mc:AlternateContent xmlns:mc="http://schemas.openxmlformats.org/markup-compatibility/2006">
              <mc:Choice xmlns:v="urn:schemas-microsoft-com:vml" Requires="v">
                <p:oleObj spid="_x0000_s23" name="" r:id="rId33" imgW="111125" imgH="170815" progId="Equation.AxMath">
                  <p:embed/>
                </p:oleObj>
              </mc:Choice>
              <mc:Fallback>
                <p:oleObj name="" r:id="rId33" imgW="111125" imgH="170815" progId="Equation.AxMath">
                  <p:embed/>
                  <p:pic>
                    <p:nvPicPr>
                      <p:cNvPr id="0" name="图片 19"/>
                      <p:cNvPicPr/>
                      <p:nvPr/>
                    </p:nvPicPr>
                    <p:blipFill>
                      <a:blip r:embed="rId34"/>
                      <a:stretch>
                        <a:fillRect/>
                      </a:stretch>
                    </p:blipFill>
                    <p:spPr>
                      <a:xfrm>
                        <a:off x="9888220" y="4957445"/>
                        <a:ext cx="213995" cy="328930"/>
                      </a:xfrm>
                      <a:prstGeom prst="rect">
                        <a:avLst/>
                      </a:prstGeom>
                      <a:noFill/>
                      <a:ln w="38100">
                        <a:noFill/>
                        <a:miter/>
                      </a:ln>
                    </p:spPr>
                  </p:pic>
                </p:oleObj>
              </mc:Fallback>
            </mc:AlternateContent>
          </a:graphicData>
        </a:graphic>
      </p:graphicFrame>
      <p:graphicFrame>
        <p:nvGraphicFramePr>
          <p:cNvPr id="24" name="Object 15"/>
          <p:cNvGraphicFramePr>
            <a:graphicFrameLocks noChangeAspect="1"/>
          </p:cNvGraphicFramePr>
          <p:nvPr>
            <p:custDataLst>
              <p:tags r:id="rId35"/>
            </p:custDataLst>
          </p:nvPr>
        </p:nvGraphicFramePr>
        <p:xfrm>
          <a:off x="3658235" y="5264150"/>
          <a:ext cx="203200" cy="415925"/>
        </p:xfrm>
        <a:graphic>
          <a:graphicData uri="http://schemas.openxmlformats.org/presentationml/2006/ole">
            <mc:AlternateContent xmlns:mc="http://schemas.openxmlformats.org/markup-compatibility/2006">
              <mc:Choice xmlns:v="urn:schemas-microsoft-com:vml" Requires="v">
                <p:oleObj spid="_x0000_s25" name="" r:id="rId36" imgW="83185" imgH="170180" progId="Equation.AxMath">
                  <p:embed/>
                </p:oleObj>
              </mc:Choice>
              <mc:Fallback>
                <p:oleObj name="" r:id="rId36" imgW="83185" imgH="170180" progId="Equation.AxMath">
                  <p:embed/>
                  <p:pic>
                    <p:nvPicPr>
                      <p:cNvPr id="0" name="图片 12"/>
                      <p:cNvPicPr/>
                      <p:nvPr/>
                    </p:nvPicPr>
                    <p:blipFill>
                      <a:blip r:embed="rId27"/>
                      <a:stretch>
                        <a:fillRect/>
                      </a:stretch>
                    </p:blipFill>
                    <p:spPr>
                      <a:xfrm>
                        <a:off x="3658235" y="5264150"/>
                        <a:ext cx="203200" cy="415925"/>
                      </a:xfrm>
                      <a:prstGeom prst="rect">
                        <a:avLst/>
                      </a:prstGeom>
                      <a:noFill/>
                      <a:ln w="38100">
                        <a:noFill/>
                        <a:miter/>
                      </a:ln>
                    </p:spPr>
                  </p:pic>
                </p:oleObj>
              </mc:Fallback>
            </mc:AlternateContent>
          </a:graphicData>
        </a:graphic>
      </p:graphicFrame>
    </p:spTree>
    <p:custDataLst>
      <p:tags r:id="rId37"/>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Methodology</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11" name="Title 6"/>
          <p:cNvSpPr txBox="1"/>
          <p:nvPr>
            <p:custDataLst>
              <p:tags r:id="rId9"/>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Blocking and Similarity</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:Using standard blocking, which generates a block for each token in the input record set, reduces the number of pairs considered when calculating similarity, similarity maps values to probability distributions using calibration methods for equal and triple oracle queries respectively.</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Initialization</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Hier-Type algorithm is invoked to generate a candidate type hierarchy layer, which is used to guide the downstream query strategy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Oracle strategies</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：For the candidate hierarchies generated by the initialisation, a higher priority is given to queries that produce higher F-score increments for the reasoning engine to prioritise Oracle queries.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Inference</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:Calling the HierER algorithm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Main Findings:</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11" name="Title 6"/>
          <p:cNvSpPr txBox="1"/>
          <p:nvPr>
            <p:custDataLst>
              <p:tags r:id="rId9"/>
            </p:custDataLst>
          </p:nvPr>
        </p:nvSpPr>
        <p:spPr>
          <a:xfrm>
            <a:off x="541655" y="1661795"/>
            <a:ext cx="10464800" cy="364109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Under moderate noise conditions, both Hier-Type and HierER require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oracle queries and are likely to obtain the best asymptotic F-score. Experimental results show that Hier-Type and HierER scale to datasets of millions of records and outperform the benchmark solution in both efficiency and effectiveness. The query complexity and asymptotics of our algorithms are analysed for different similarity noise models, and in most practical cases, HierER requires less than</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of query time to construct the correct hierarchy</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graphicFrame>
        <p:nvGraphicFramePr>
          <p:cNvPr id="5" name="Object 5"/>
          <p:cNvGraphicFramePr>
            <a:graphicFrameLocks noChangeAspect="1"/>
          </p:cNvGraphicFramePr>
          <p:nvPr>
            <p:custDataLst>
              <p:tags r:id="rId10"/>
            </p:custDataLst>
          </p:nvPr>
        </p:nvGraphicFramePr>
        <p:xfrm>
          <a:off x="9129395" y="2407285"/>
          <a:ext cx="756285" cy="260985"/>
        </p:xfrm>
        <a:graphic>
          <a:graphicData uri="http://schemas.openxmlformats.org/presentationml/2006/ole">
            <mc:AlternateContent xmlns:mc="http://schemas.openxmlformats.org/markup-compatibility/2006">
              <mc:Choice xmlns:v="urn:schemas-microsoft-com:vml" Requires="v">
                <p:oleObj spid="_x0000_s3076" name="" r:id="rId11" imgW="513715" imgH="177165" progId="Equation.AxMath">
                  <p:embed/>
                </p:oleObj>
              </mc:Choice>
              <mc:Fallback>
                <p:oleObj name="" r:id="rId11" imgW="513715" imgH="177165" progId="Equation.AxMath">
                  <p:embed/>
                  <p:pic>
                    <p:nvPicPr>
                      <p:cNvPr id="0" name="图片 3075"/>
                      <p:cNvPicPr/>
                      <p:nvPr/>
                    </p:nvPicPr>
                    <p:blipFill>
                      <a:blip r:embed="rId12"/>
                      <a:stretch>
                        <a:fillRect/>
                      </a:stretch>
                    </p:blipFill>
                    <p:spPr>
                      <a:xfrm>
                        <a:off x="9129395" y="2407285"/>
                        <a:ext cx="756285" cy="260985"/>
                      </a:xfrm>
                      <a:prstGeom prst="rect">
                        <a:avLst/>
                      </a:prstGeom>
                      <a:noFill/>
                      <a:ln w="38100">
                        <a:noFill/>
                        <a:miter/>
                      </a:ln>
                    </p:spPr>
                  </p:pic>
                </p:oleObj>
              </mc:Fallback>
            </mc:AlternateContent>
          </a:graphicData>
        </a:graphic>
      </p:graphicFrame>
      <p:graphicFrame>
        <p:nvGraphicFramePr>
          <p:cNvPr id="6" name="Object 5"/>
          <p:cNvGraphicFramePr>
            <a:graphicFrameLocks noChangeAspect="1"/>
          </p:cNvGraphicFramePr>
          <p:nvPr>
            <p:custDataLst>
              <p:tags r:id="rId13"/>
            </p:custDataLst>
          </p:nvPr>
        </p:nvGraphicFramePr>
        <p:xfrm>
          <a:off x="8910320" y="4037330"/>
          <a:ext cx="756285" cy="260985"/>
        </p:xfrm>
        <a:graphic>
          <a:graphicData uri="http://schemas.openxmlformats.org/presentationml/2006/ole">
            <mc:AlternateContent xmlns:mc="http://schemas.openxmlformats.org/markup-compatibility/2006">
              <mc:Choice xmlns:v="urn:schemas-microsoft-com:vml" Requires="v">
                <p:oleObj spid="_x0000_s7" name="" r:id="rId14" imgW="513715" imgH="177165" progId="Equation.AxMath">
                  <p:embed/>
                </p:oleObj>
              </mc:Choice>
              <mc:Fallback>
                <p:oleObj name="" r:id="rId14" imgW="513715" imgH="177165" progId="Equation.AxMath">
                  <p:embed/>
                  <p:pic>
                    <p:nvPicPr>
                      <p:cNvPr id="0" name="图片 3075"/>
                      <p:cNvPicPr/>
                      <p:nvPr/>
                    </p:nvPicPr>
                    <p:blipFill>
                      <a:blip r:embed="rId12"/>
                      <a:stretch>
                        <a:fillRect/>
                      </a:stretch>
                    </p:blipFill>
                    <p:spPr>
                      <a:xfrm>
                        <a:off x="8910320" y="4037330"/>
                        <a:ext cx="756285" cy="260985"/>
                      </a:xfrm>
                      <a:prstGeom prst="rect">
                        <a:avLst/>
                      </a:prstGeom>
                      <a:noFill/>
                      <a:ln w="38100">
                        <a:noFill/>
                        <a:miter/>
                      </a:ln>
                    </p:spPr>
                  </p:pic>
                </p:oleObj>
              </mc:Fallback>
            </mc:AlternateContent>
          </a:graphicData>
        </a:graphic>
      </p:graphicFrame>
    </p:spTree>
    <p:custDataLst>
      <p:tags r:id="rId15"/>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Discussion and Analysis:</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11" name="Title 6"/>
          <p:cNvSpPr txBox="1"/>
          <p:nvPr>
            <p:custDataLst>
              <p:tags r:id="rId9"/>
            </p:custDataLst>
          </p:nvPr>
        </p:nvSpPr>
        <p:spPr>
          <a:xfrm>
            <a:off x="457200" y="970280"/>
            <a:ext cx="11510010" cy="5600065"/>
          </a:xfrm>
          <a:prstGeom prst="rect">
            <a:avLst/>
          </a:prstGeom>
          <a:noFill/>
          <a:ln w="3175">
            <a:noFill/>
            <a:prstDash val="dash"/>
          </a:ln>
        </p:spPr>
        <p:txBody>
          <a:bodyPr wrap="square" lIns="63500" tIns="25400" rIns="63500" bIns="25400" anchor="ctr"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Algorithm performance analysis of HierER algorithm under different similarity noise models</a:t>
            </a: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(Theoretical part)</a:t>
            </a: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Normally Distributed Similarity</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the article states that the similarity of record pairs is usually normally distributed with its mean varying according to the depth of the lowest common ancestor (lca) in the hierarchy. This means that the similarity between data points varies according to their relative position in the hierarchy.</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Independent Edge/Handling Errors</a:t>
            </a: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&lt;0.5, indicating that the proportion of noisy record pairs is less than 50%.    &lt;    /10: Here     denotes the variance of the noise, while     is the minimum average difference in the similarity of the record pairs. This condition implies that the variability of the noise is small relative to the average difference in similarity. The algorithm HierER is constructed                         with probability 1 -      in the </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System data error</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&lt; 0.5,denotes the proportion of leaf nodes affected by noise is less than 50%, </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and     denotes the proportion of randomly connected leaf nodes in the noisy hierarchical structure    . When   =            , then the HierER algorithm will construct the correct hierarchical structure      with probability 1-     in             ternary comparisons</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graphicFrame>
        <p:nvGraphicFramePr>
          <p:cNvPr id="5" name="对象 -2147482455"/>
          <p:cNvGraphicFramePr>
            <a:graphicFrameLocks noChangeAspect="1"/>
          </p:cNvGraphicFramePr>
          <p:nvPr>
            <p:custDataLst>
              <p:tags r:id="rId10"/>
            </p:custDataLst>
          </p:nvPr>
        </p:nvGraphicFramePr>
        <p:xfrm>
          <a:off x="4735195" y="3330575"/>
          <a:ext cx="174625" cy="328930"/>
        </p:xfrm>
        <a:graphic>
          <a:graphicData uri="http://schemas.openxmlformats.org/presentationml/2006/ole">
            <mc:AlternateContent xmlns:mc="http://schemas.openxmlformats.org/markup-compatibility/2006">
              <mc:Choice xmlns:v="urn:schemas-microsoft-com:vml" Requires="v">
                <p:oleObj spid="_x0000_s8" name="" r:id="rId11" imgW="90170" imgH="170180" progId="Equation.AxMath">
                  <p:embed/>
                </p:oleObj>
              </mc:Choice>
              <mc:Fallback>
                <p:oleObj name="" r:id="rId11" imgW="90170" imgH="170180" progId="Equation.AxMath">
                  <p:embed/>
                  <p:pic>
                    <p:nvPicPr>
                      <p:cNvPr id="0" name="图片 7"/>
                      <p:cNvPicPr/>
                      <p:nvPr/>
                    </p:nvPicPr>
                    <p:blipFill>
                      <a:blip r:embed="rId12"/>
                      <a:stretch>
                        <a:fillRect/>
                      </a:stretch>
                    </p:blipFill>
                    <p:spPr>
                      <a:xfrm>
                        <a:off x="4735195" y="3330575"/>
                        <a:ext cx="174625" cy="328930"/>
                      </a:xfrm>
                      <a:prstGeom prst="rect">
                        <a:avLst/>
                      </a:prstGeom>
                      <a:noFill/>
                      <a:ln w="38100">
                        <a:noFill/>
                        <a:miter/>
                      </a:ln>
                    </p:spPr>
                  </p:pic>
                </p:oleObj>
              </mc:Fallback>
            </mc:AlternateContent>
          </a:graphicData>
        </a:graphic>
      </p:graphicFrame>
      <p:graphicFrame>
        <p:nvGraphicFramePr>
          <p:cNvPr id="6" name="对象 -2147482454"/>
          <p:cNvGraphicFramePr>
            <a:graphicFrameLocks noChangeAspect="1"/>
          </p:cNvGraphicFramePr>
          <p:nvPr>
            <p:custDataLst>
              <p:tags r:id="rId13"/>
            </p:custDataLst>
          </p:nvPr>
        </p:nvGraphicFramePr>
        <p:xfrm>
          <a:off x="3432810" y="3658870"/>
          <a:ext cx="243205" cy="289560"/>
        </p:xfrm>
        <a:graphic>
          <a:graphicData uri="http://schemas.openxmlformats.org/presentationml/2006/ole">
            <mc:AlternateContent xmlns:mc="http://schemas.openxmlformats.org/markup-compatibility/2006">
              <mc:Choice xmlns:v="urn:schemas-microsoft-com:vml" Requires="v">
                <p:oleObj spid="_x0000_s10" name="" r:id="rId14" imgW="143510" imgH="170815" progId="Equation.AxMath">
                  <p:embed/>
                </p:oleObj>
              </mc:Choice>
              <mc:Fallback>
                <p:oleObj name="" r:id="rId14" imgW="143510" imgH="170815" progId="Equation.AxMath">
                  <p:embed/>
                  <p:pic>
                    <p:nvPicPr>
                      <p:cNvPr id="0" name="图片 9"/>
                      <p:cNvPicPr/>
                      <p:nvPr/>
                    </p:nvPicPr>
                    <p:blipFill>
                      <a:blip r:embed="rId15"/>
                      <a:stretch>
                        <a:fillRect/>
                      </a:stretch>
                    </p:blipFill>
                    <p:spPr>
                      <a:xfrm>
                        <a:off x="3432810" y="3658870"/>
                        <a:ext cx="243205" cy="289560"/>
                      </a:xfrm>
                      <a:prstGeom prst="rect">
                        <a:avLst/>
                      </a:prstGeom>
                      <a:noFill/>
                      <a:ln w="38100">
                        <a:noFill/>
                        <a:miter/>
                      </a:ln>
                    </p:spPr>
                  </p:pic>
                </p:oleObj>
              </mc:Fallback>
            </mc:AlternateContent>
          </a:graphicData>
        </a:graphic>
      </p:graphicFrame>
      <p:graphicFrame>
        <p:nvGraphicFramePr>
          <p:cNvPr id="7" name="对象 -2147482453"/>
          <p:cNvGraphicFramePr>
            <a:graphicFrameLocks noChangeAspect="1"/>
          </p:cNvGraphicFramePr>
          <p:nvPr>
            <p:custDataLst>
              <p:tags r:id="rId16"/>
            </p:custDataLst>
          </p:nvPr>
        </p:nvGraphicFramePr>
        <p:xfrm>
          <a:off x="8171815" y="3630295"/>
          <a:ext cx="177165" cy="306070"/>
        </p:xfrm>
        <a:graphic>
          <a:graphicData uri="http://schemas.openxmlformats.org/presentationml/2006/ole">
            <mc:AlternateContent xmlns:mc="http://schemas.openxmlformats.org/markup-compatibility/2006">
              <mc:Choice xmlns:v="urn:schemas-microsoft-com:vml" Requires="v">
                <p:oleObj spid="_x0000_s12" name="" r:id="rId17" imgW="98425" imgH="170180" progId="Equation.AxMath">
                  <p:embed/>
                </p:oleObj>
              </mc:Choice>
              <mc:Fallback>
                <p:oleObj name="" r:id="rId17" imgW="98425" imgH="170180" progId="Equation.AxMath">
                  <p:embed/>
                  <p:pic>
                    <p:nvPicPr>
                      <p:cNvPr id="0" name="图片 11"/>
                      <p:cNvPicPr/>
                      <p:nvPr/>
                    </p:nvPicPr>
                    <p:blipFill>
                      <a:blip r:embed="rId18"/>
                      <a:stretch>
                        <a:fillRect/>
                      </a:stretch>
                    </p:blipFill>
                    <p:spPr>
                      <a:xfrm>
                        <a:off x="8171815" y="3630295"/>
                        <a:ext cx="177165" cy="306070"/>
                      </a:xfrm>
                      <a:prstGeom prst="rect">
                        <a:avLst/>
                      </a:prstGeom>
                      <a:noFill/>
                      <a:ln w="38100">
                        <a:noFill/>
                        <a:miter/>
                      </a:ln>
                    </p:spPr>
                  </p:pic>
                </p:oleObj>
              </mc:Fallback>
            </mc:AlternateContent>
          </a:graphicData>
        </a:graphic>
      </p:graphicFrame>
      <p:graphicFrame>
        <p:nvGraphicFramePr>
          <p:cNvPr id="13" name="对象 -2147482454"/>
          <p:cNvGraphicFramePr>
            <a:graphicFrameLocks noChangeAspect="1"/>
          </p:cNvGraphicFramePr>
          <p:nvPr>
            <p:custDataLst>
              <p:tags r:id="rId19"/>
            </p:custDataLst>
          </p:nvPr>
        </p:nvGraphicFramePr>
        <p:xfrm>
          <a:off x="1674495" y="3642360"/>
          <a:ext cx="257175" cy="306070"/>
        </p:xfrm>
        <a:graphic>
          <a:graphicData uri="http://schemas.openxmlformats.org/presentationml/2006/ole">
            <mc:AlternateContent xmlns:mc="http://schemas.openxmlformats.org/markup-compatibility/2006">
              <mc:Choice xmlns:v="urn:schemas-microsoft-com:vml" Requires="v">
                <p:oleObj spid="_x0000_s14" name="" r:id="rId20" imgW="143510" imgH="170815" progId="Equation.AxMath">
                  <p:embed/>
                </p:oleObj>
              </mc:Choice>
              <mc:Fallback>
                <p:oleObj name="" r:id="rId20" imgW="143510" imgH="170815" progId="Equation.AxMath">
                  <p:embed/>
                  <p:pic>
                    <p:nvPicPr>
                      <p:cNvPr id="0" name="图片 9"/>
                      <p:cNvPicPr/>
                      <p:nvPr/>
                    </p:nvPicPr>
                    <p:blipFill>
                      <a:blip r:embed="rId15"/>
                      <a:stretch>
                        <a:fillRect/>
                      </a:stretch>
                    </p:blipFill>
                    <p:spPr>
                      <a:xfrm>
                        <a:off x="1674495" y="3642360"/>
                        <a:ext cx="257175" cy="306070"/>
                      </a:xfrm>
                      <a:prstGeom prst="rect">
                        <a:avLst/>
                      </a:prstGeom>
                      <a:noFill/>
                      <a:ln w="38100">
                        <a:noFill/>
                        <a:miter/>
                      </a:ln>
                    </p:spPr>
                  </p:pic>
                </p:oleObj>
              </mc:Fallback>
            </mc:AlternateContent>
          </a:graphicData>
        </a:graphic>
      </p:graphicFrame>
      <p:graphicFrame>
        <p:nvGraphicFramePr>
          <p:cNvPr id="15" name="对象 -2147482453"/>
          <p:cNvGraphicFramePr>
            <a:graphicFrameLocks noChangeAspect="1"/>
          </p:cNvGraphicFramePr>
          <p:nvPr>
            <p:custDataLst>
              <p:tags r:id="rId21"/>
            </p:custDataLst>
          </p:nvPr>
        </p:nvGraphicFramePr>
        <p:xfrm>
          <a:off x="2118995" y="3630295"/>
          <a:ext cx="184150" cy="318135"/>
        </p:xfrm>
        <a:graphic>
          <a:graphicData uri="http://schemas.openxmlformats.org/presentationml/2006/ole">
            <mc:AlternateContent xmlns:mc="http://schemas.openxmlformats.org/markup-compatibility/2006">
              <mc:Choice xmlns:v="urn:schemas-microsoft-com:vml" Requires="v">
                <p:oleObj spid="_x0000_s16" name="" r:id="rId22" imgW="98425" imgH="170180" progId="Equation.AxMath">
                  <p:embed/>
                </p:oleObj>
              </mc:Choice>
              <mc:Fallback>
                <p:oleObj name="" r:id="rId22" imgW="98425" imgH="170180" progId="Equation.AxMath">
                  <p:embed/>
                  <p:pic>
                    <p:nvPicPr>
                      <p:cNvPr id="0" name="图片 11"/>
                      <p:cNvPicPr/>
                      <p:nvPr/>
                    </p:nvPicPr>
                    <p:blipFill>
                      <a:blip r:embed="rId18"/>
                      <a:stretch>
                        <a:fillRect/>
                      </a:stretch>
                    </p:blipFill>
                    <p:spPr>
                      <a:xfrm>
                        <a:off x="2118995" y="3630295"/>
                        <a:ext cx="184150" cy="318135"/>
                      </a:xfrm>
                      <a:prstGeom prst="rect">
                        <a:avLst/>
                      </a:prstGeom>
                      <a:noFill/>
                      <a:ln w="38100">
                        <a:noFill/>
                        <a:miter/>
                      </a:ln>
                    </p:spPr>
                  </p:pic>
                </p:oleObj>
              </mc:Fallback>
            </mc:AlternateContent>
          </a:graphicData>
        </a:graphic>
      </p:graphicFrame>
      <p:graphicFrame>
        <p:nvGraphicFramePr>
          <p:cNvPr id="17" name="对象 -2147482450"/>
          <p:cNvGraphicFramePr>
            <a:graphicFrameLocks noChangeAspect="1"/>
          </p:cNvGraphicFramePr>
          <p:nvPr>
            <p:custDataLst>
              <p:tags r:id="rId23"/>
            </p:custDataLst>
          </p:nvPr>
        </p:nvGraphicFramePr>
        <p:xfrm>
          <a:off x="10300335" y="4168775"/>
          <a:ext cx="1434465" cy="267970"/>
        </p:xfrm>
        <a:graphic>
          <a:graphicData uri="http://schemas.openxmlformats.org/presentationml/2006/ole">
            <mc:AlternateContent xmlns:mc="http://schemas.openxmlformats.org/markup-compatibility/2006">
              <mc:Choice xmlns:v="urn:schemas-microsoft-com:vml" Requires="v">
                <p:oleObj spid="_x0000_s18" name="" r:id="rId24" imgW="1044575" imgH="194945" progId="Equation.AxMath">
                  <p:embed/>
                </p:oleObj>
              </mc:Choice>
              <mc:Fallback>
                <p:oleObj name="" r:id="rId24" imgW="1044575" imgH="194945" progId="Equation.AxMath">
                  <p:embed/>
                  <p:pic>
                    <p:nvPicPr>
                      <p:cNvPr id="0" name="图片 16"/>
                      <p:cNvPicPr/>
                      <p:nvPr/>
                    </p:nvPicPr>
                    <p:blipFill>
                      <a:blip r:embed="rId25"/>
                      <a:stretch>
                        <a:fillRect/>
                      </a:stretch>
                    </p:blipFill>
                    <p:spPr>
                      <a:xfrm>
                        <a:off x="10300335" y="4168775"/>
                        <a:ext cx="1434465" cy="267970"/>
                      </a:xfrm>
                      <a:prstGeom prst="rect">
                        <a:avLst/>
                      </a:prstGeom>
                      <a:noFill/>
                      <a:ln w="38100">
                        <a:noFill/>
                        <a:miter/>
                      </a:ln>
                    </p:spPr>
                  </p:pic>
                </p:oleObj>
              </mc:Fallback>
            </mc:AlternateContent>
          </a:graphicData>
        </a:graphic>
      </p:graphicFrame>
      <p:graphicFrame>
        <p:nvGraphicFramePr>
          <p:cNvPr id="19" name="对象 -2147482444"/>
          <p:cNvGraphicFramePr>
            <a:graphicFrameLocks noChangeAspect="1"/>
          </p:cNvGraphicFramePr>
          <p:nvPr>
            <p:custDataLst>
              <p:tags r:id="rId26"/>
            </p:custDataLst>
          </p:nvPr>
        </p:nvGraphicFramePr>
        <p:xfrm>
          <a:off x="2790190" y="4375785"/>
          <a:ext cx="169545" cy="386080"/>
        </p:xfrm>
        <a:graphic>
          <a:graphicData uri="http://schemas.openxmlformats.org/presentationml/2006/ole">
            <mc:AlternateContent xmlns:mc="http://schemas.openxmlformats.org/markup-compatibility/2006">
              <mc:Choice xmlns:v="urn:schemas-microsoft-com:vml" Requires="v">
                <p:oleObj spid="_x0000_s20" name="" r:id="rId27" imgW="138430" imgH="312420" progId="Equation.AxMath">
                  <p:embed/>
                </p:oleObj>
              </mc:Choice>
              <mc:Fallback>
                <p:oleObj name="" r:id="rId27" imgW="138430" imgH="312420" progId="Equation.AxMath">
                  <p:embed/>
                  <p:pic>
                    <p:nvPicPr>
                      <p:cNvPr id="0" name="图片 17"/>
                      <p:cNvPicPr/>
                      <p:nvPr/>
                    </p:nvPicPr>
                    <p:blipFill>
                      <a:blip r:embed="rId28"/>
                      <a:stretch>
                        <a:fillRect/>
                      </a:stretch>
                    </p:blipFill>
                    <p:spPr>
                      <a:xfrm>
                        <a:off x="2790190" y="4375785"/>
                        <a:ext cx="169545" cy="386080"/>
                      </a:xfrm>
                      <a:prstGeom prst="rect">
                        <a:avLst/>
                      </a:prstGeom>
                      <a:noFill/>
                      <a:ln w="38100">
                        <a:noFill/>
                        <a:miter/>
                      </a:ln>
                    </p:spPr>
                  </p:pic>
                </p:oleObj>
              </mc:Fallback>
            </mc:AlternateContent>
          </a:graphicData>
        </a:graphic>
      </p:graphicFrame>
      <p:graphicFrame>
        <p:nvGraphicFramePr>
          <p:cNvPr id="21" name="对象 -2147482448"/>
          <p:cNvGraphicFramePr>
            <a:graphicFrameLocks noChangeAspect="1"/>
          </p:cNvGraphicFramePr>
          <p:nvPr>
            <p:custDataLst>
              <p:tags r:id="rId29"/>
            </p:custDataLst>
          </p:nvPr>
        </p:nvGraphicFramePr>
        <p:xfrm>
          <a:off x="3796665" y="4436745"/>
          <a:ext cx="280035" cy="274320"/>
        </p:xfrm>
        <a:graphic>
          <a:graphicData uri="http://schemas.openxmlformats.org/presentationml/2006/ole">
            <mc:AlternateContent xmlns:mc="http://schemas.openxmlformats.org/markup-compatibility/2006">
              <mc:Choice xmlns:v="urn:schemas-microsoft-com:vml" Requires="v">
                <p:oleObj spid="_x0000_s22" name="" r:id="rId30" imgW="182880" imgH="170815" progId="Equation.AxMath">
                  <p:embed/>
                </p:oleObj>
              </mc:Choice>
              <mc:Fallback>
                <p:oleObj name="" r:id="rId30" imgW="182880" imgH="170815" progId="Equation.AxMath">
                  <p:embed/>
                  <p:pic>
                    <p:nvPicPr>
                      <p:cNvPr id="0" name="图片 18"/>
                      <p:cNvPicPr/>
                      <p:nvPr/>
                    </p:nvPicPr>
                    <p:blipFill>
                      <a:blip r:embed="rId31"/>
                      <a:stretch>
                        <a:fillRect/>
                      </a:stretch>
                    </p:blipFill>
                    <p:spPr>
                      <a:xfrm>
                        <a:off x="3796665" y="4436745"/>
                        <a:ext cx="280035" cy="274320"/>
                      </a:xfrm>
                      <a:prstGeom prst="rect">
                        <a:avLst/>
                      </a:prstGeom>
                      <a:noFill/>
                      <a:ln w="38100">
                        <a:noFill/>
                        <a:miter/>
                      </a:ln>
                    </p:spPr>
                  </p:pic>
                </p:oleObj>
              </mc:Fallback>
            </mc:AlternateContent>
          </a:graphicData>
        </a:graphic>
      </p:graphicFrame>
      <p:graphicFrame>
        <p:nvGraphicFramePr>
          <p:cNvPr id="23" name="对象 -2147482455"/>
          <p:cNvGraphicFramePr>
            <a:graphicFrameLocks noChangeAspect="1"/>
          </p:cNvGraphicFramePr>
          <p:nvPr>
            <p:custDataLst>
              <p:tags r:id="rId32"/>
            </p:custDataLst>
          </p:nvPr>
        </p:nvGraphicFramePr>
        <p:xfrm>
          <a:off x="2649855" y="5156835"/>
          <a:ext cx="210820" cy="328930"/>
        </p:xfrm>
        <a:graphic>
          <a:graphicData uri="http://schemas.openxmlformats.org/presentationml/2006/ole">
            <mc:AlternateContent xmlns:mc="http://schemas.openxmlformats.org/markup-compatibility/2006">
              <mc:Choice xmlns:v="urn:schemas-microsoft-com:vml" Requires="v">
                <p:oleObj spid="_x0000_s24" name="" r:id="rId33" imgW="90170" imgH="170180" progId="Equation.AxMath">
                  <p:embed/>
                </p:oleObj>
              </mc:Choice>
              <mc:Fallback>
                <p:oleObj name="" r:id="rId33" imgW="90170" imgH="170180" progId="Equation.AxMath">
                  <p:embed/>
                  <p:pic>
                    <p:nvPicPr>
                      <p:cNvPr id="0" name="图片 7"/>
                      <p:cNvPicPr/>
                      <p:nvPr/>
                    </p:nvPicPr>
                    <p:blipFill>
                      <a:blip r:embed="rId12"/>
                      <a:stretch>
                        <a:fillRect/>
                      </a:stretch>
                    </p:blipFill>
                    <p:spPr>
                      <a:xfrm>
                        <a:off x="2649855" y="5156835"/>
                        <a:ext cx="210820" cy="328930"/>
                      </a:xfrm>
                      <a:prstGeom prst="rect">
                        <a:avLst/>
                      </a:prstGeom>
                      <a:noFill/>
                      <a:ln w="38100">
                        <a:noFill/>
                        <a:miter/>
                      </a:ln>
                    </p:spPr>
                  </p:pic>
                </p:oleObj>
              </mc:Fallback>
            </mc:AlternateContent>
          </a:graphicData>
        </a:graphic>
      </p:graphicFrame>
      <p:graphicFrame>
        <p:nvGraphicFramePr>
          <p:cNvPr id="25" name="对象 -2147482439"/>
          <p:cNvGraphicFramePr>
            <a:graphicFrameLocks noChangeAspect="1"/>
          </p:cNvGraphicFramePr>
          <p:nvPr>
            <p:custDataLst>
              <p:tags r:id="rId34"/>
            </p:custDataLst>
          </p:nvPr>
        </p:nvGraphicFramePr>
        <p:xfrm>
          <a:off x="1021715" y="5550535"/>
          <a:ext cx="161925" cy="273050"/>
        </p:xfrm>
        <a:graphic>
          <a:graphicData uri="http://schemas.openxmlformats.org/presentationml/2006/ole">
            <mc:AlternateContent xmlns:mc="http://schemas.openxmlformats.org/markup-compatibility/2006">
              <mc:Choice xmlns:v="urn:schemas-microsoft-com:vml" Requires="v">
                <p:oleObj spid="_x0000_s26" name="" r:id="rId35" imgW="100965" imgH="170180" progId="Equation.AxMath">
                  <p:embed/>
                </p:oleObj>
              </mc:Choice>
              <mc:Fallback>
                <p:oleObj name="" r:id="rId35" imgW="100965" imgH="170180" progId="Equation.AxMath">
                  <p:embed/>
                  <p:pic>
                    <p:nvPicPr>
                      <p:cNvPr id="0" name="图片 21"/>
                      <p:cNvPicPr/>
                      <p:nvPr/>
                    </p:nvPicPr>
                    <p:blipFill>
                      <a:blip r:embed="rId36"/>
                      <a:stretch>
                        <a:fillRect/>
                      </a:stretch>
                    </p:blipFill>
                    <p:spPr>
                      <a:xfrm>
                        <a:off x="1021715" y="5550535"/>
                        <a:ext cx="161925" cy="273050"/>
                      </a:xfrm>
                      <a:prstGeom prst="rect">
                        <a:avLst/>
                      </a:prstGeom>
                      <a:noFill/>
                      <a:ln w="38100">
                        <a:noFill/>
                        <a:miter/>
                      </a:ln>
                    </p:spPr>
                  </p:pic>
                </p:oleObj>
              </mc:Fallback>
            </mc:AlternateContent>
          </a:graphicData>
        </a:graphic>
      </p:graphicFrame>
      <p:graphicFrame>
        <p:nvGraphicFramePr>
          <p:cNvPr id="27" name="对象 -2147482434"/>
          <p:cNvGraphicFramePr>
            <a:graphicFrameLocks noChangeAspect="1"/>
          </p:cNvGraphicFramePr>
          <p:nvPr>
            <p:custDataLst>
              <p:tags r:id="rId37"/>
            </p:custDataLst>
          </p:nvPr>
        </p:nvGraphicFramePr>
        <p:xfrm>
          <a:off x="11425555" y="5544820"/>
          <a:ext cx="199390" cy="265430"/>
        </p:xfrm>
        <a:graphic>
          <a:graphicData uri="http://schemas.openxmlformats.org/presentationml/2006/ole">
            <mc:AlternateContent xmlns:mc="http://schemas.openxmlformats.org/markup-compatibility/2006">
              <mc:Choice xmlns:v="urn:schemas-microsoft-com:vml" Requires="v">
                <p:oleObj spid="_x0000_s28" name="" r:id="rId38" imgW="136525" imgH="181610" progId="Equation.AxMath">
                  <p:embed/>
                </p:oleObj>
              </mc:Choice>
              <mc:Fallback>
                <p:oleObj name="" r:id="rId38" imgW="136525" imgH="181610" progId="Equation.AxMath">
                  <p:embed/>
                  <p:pic>
                    <p:nvPicPr>
                      <p:cNvPr id="0" name="图片 22"/>
                      <p:cNvPicPr/>
                      <p:nvPr/>
                    </p:nvPicPr>
                    <p:blipFill>
                      <a:blip r:embed="rId39"/>
                      <a:stretch>
                        <a:fillRect/>
                      </a:stretch>
                    </p:blipFill>
                    <p:spPr>
                      <a:xfrm>
                        <a:off x="11425555" y="5544820"/>
                        <a:ext cx="199390" cy="265430"/>
                      </a:xfrm>
                      <a:prstGeom prst="rect">
                        <a:avLst/>
                      </a:prstGeom>
                      <a:noFill/>
                      <a:ln w="38100">
                        <a:noFill/>
                        <a:miter/>
                      </a:ln>
                    </p:spPr>
                  </p:pic>
                </p:oleObj>
              </mc:Fallback>
            </mc:AlternateContent>
          </a:graphicData>
        </a:graphic>
      </p:graphicFrame>
      <p:graphicFrame>
        <p:nvGraphicFramePr>
          <p:cNvPr id="29" name="对象 -2147482446"/>
          <p:cNvGraphicFramePr>
            <a:graphicFrameLocks noChangeAspect="1"/>
          </p:cNvGraphicFramePr>
          <p:nvPr>
            <p:custDataLst>
              <p:tags r:id="rId40"/>
            </p:custDataLst>
          </p:nvPr>
        </p:nvGraphicFramePr>
        <p:xfrm>
          <a:off x="1176020" y="5807710"/>
          <a:ext cx="165100" cy="281305"/>
        </p:xfrm>
        <a:graphic>
          <a:graphicData uri="http://schemas.openxmlformats.org/presentationml/2006/ole">
            <mc:AlternateContent xmlns:mc="http://schemas.openxmlformats.org/markup-compatibility/2006">
              <mc:Choice xmlns:v="urn:schemas-microsoft-com:vml" Requires="v">
                <p:oleObj spid="_x0000_s30" name="" r:id="rId41" imgW="100965" imgH="170180" progId="Equation.AxMath">
                  <p:embed/>
                </p:oleObj>
              </mc:Choice>
              <mc:Fallback>
                <p:oleObj name="" r:id="rId41" imgW="100965" imgH="170180" progId="Equation.AxMath">
                  <p:embed/>
                  <p:pic>
                    <p:nvPicPr>
                      <p:cNvPr id="0" name="图片 23"/>
                      <p:cNvPicPr/>
                      <p:nvPr/>
                    </p:nvPicPr>
                    <p:blipFill>
                      <a:blip r:embed="rId36"/>
                      <a:stretch>
                        <a:fillRect/>
                      </a:stretch>
                    </p:blipFill>
                    <p:spPr>
                      <a:xfrm>
                        <a:off x="1176020" y="5807710"/>
                        <a:ext cx="165100" cy="281305"/>
                      </a:xfrm>
                      <a:prstGeom prst="rect">
                        <a:avLst/>
                      </a:prstGeom>
                      <a:noFill/>
                      <a:ln w="38100">
                        <a:noFill/>
                        <a:miter/>
                      </a:ln>
                    </p:spPr>
                  </p:pic>
                </p:oleObj>
              </mc:Fallback>
            </mc:AlternateContent>
          </a:graphicData>
        </a:graphic>
      </p:graphicFrame>
      <p:graphicFrame>
        <p:nvGraphicFramePr>
          <p:cNvPr id="31" name="对象 -2147482445"/>
          <p:cNvGraphicFramePr>
            <a:graphicFrameLocks noChangeAspect="1"/>
          </p:cNvGraphicFramePr>
          <p:nvPr>
            <p:custDataLst>
              <p:tags r:id="rId42"/>
            </p:custDataLst>
          </p:nvPr>
        </p:nvGraphicFramePr>
        <p:xfrm>
          <a:off x="1554480" y="5819775"/>
          <a:ext cx="831215" cy="269240"/>
        </p:xfrm>
        <a:graphic>
          <a:graphicData uri="http://schemas.openxmlformats.org/presentationml/2006/ole">
            <mc:AlternateContent xmlns:mc="http://schemas.openxmlformats.org/markup-compatibility/2006">
              <mc:Choice xmlns:v="urn:schemas-microsoft-com:vml" Requires="v">
                <p:oleObj spid="_x0000_s32" name="" r:id="rId43" imgW="548005" imgH="177165" progId="Equation.AxMath">
                  <p:embed/>
                </p:oleObj>
              </mc:Choice>
              <mc:Fallback>
                <p:oleObj name="" r:id="rId43" imgW="548005" imgH="177165" progId="Equation.AxMath">
                  <p:embed/>
                  <p:pic>
                    <p:nvPicPr>
                      <p:cNvPr id="0" name="图片 24"/>
                      <p:cNvPicPr/>
                      <p:nvPr/>
                    </p:nvPicPr>
                    <p:blipFill>
                      <a:blip r:embed="rId44"/>
                      <a:stretch>
                        <a:fillRect/>
                      </a:stretch>
                    </p:blipFill>
                    <p:spPr>
                      <a:xfrm>
                        <a:off x="1554480" y="5819775"/>
                        <a:ext cx="831215" cy="269240"/>
                      </a:xfrm>
                      <a:prstGeom prst="rect">
                        <a:avLst/>
                      </a:prstGeom>
                      <a:noFill/>
                      <a:ln w="38100">
                        <a:noFill/>
                        <a:miter/>
                      </a:ln>
                    </p:spPr>
                  </p:pic>
                </p:oleObj>
              </mc:Fallback>
            </mc:AlternateContent>
          </a:graphicData>
        </a:graphic>
      </p:graphicFrame>
      <p:graphicFrame>
        <p:nvGraphicFramePr>
          <p:cNvPr id="33" name="对象 -2147482442"/>
          <p:cNvGraphicFramePr>
            <a:graphicFrameLocks noChangeAspect="1"/>
          </p:cNvGraphicFramePr>
          <p:nvPr>
            <p:custDataLst>
              <p:tags r:id="rId45"/>
            </p:custDataLst>
          </p:nvPr>
        </p:nvGraphicFramePr>
        <p:xfrm>
          <a:off x="10650855" y="5819140"/>
          <a:ext cx="288290" cy="269240"/>
        </p:xfrm>
        <a:graphic>
          <a:graphicData uri="http://schemas.openxmlformats.org/presentationml/2006/ole">
            <mc:AlternateContent xmlns:mc="http://schemas.openxmlformats.org/markup-compatibility/2006">
              <mc:Choice xmlns:v="urn:schemas-microsoft-com:vml" Requires="v">
                <p:oleObj spid="_x0000_s34" name="" r:id="rId46" imgW="182880" imgH="170815" progId="Equation.AxMath">
                  <p:embed/>
                </p:oleObj>
              </mc:Choice>
              <mc:Fallback>
                <p:oleObj name="" r:id="rId46" imgW="182880" imgH="170815" progId="Equation.AxMath">
                  <p:embed/>
                  <p:pic>
                    <p:nvPicPr>
                      <p:cNvPr id="0" name="图片 25"/>
                      <p:cNvPicPr/>
                      <p:nvPr/>
                    </p:nvPicPr>
                    <p:blipFill>
                      <a:blip r:embed="rId47"/>
                      <a:stretch>
                        <a:fillRect/>
                      </a:stretch>
                    </p:blipFill>
                    <p:spPr>
                      <a:xfrm>
                        <a:off x="10650855" y="5819140"/>
                        <a:ext cx="288290" cy="269240"/>
                      </a:xfrm>
                      <a:prstGeom prst="rect">
                        <a:avLst/>
                      </a:prstGeom>
                      <a:noFill/>
                      <a:ln w="38100">
                        <a:noFill/>
                        <a:miter/>
                      </a:ln>
                    </p:spPr>
                  </p:pic>
                </p:oleObj>
              </mc:Fallback>
            </mc:AlternateContent>
          </a:graphicData>
        </a:graphic>
      </p:graphicFrame>
      <p:graphicFrame>
        <p:nvGraphicFramePr>
          <p:cNvPr id="35" name="对象 -2147482444"/>
          <p:cNvGraphicFramePr>
            <a:graphicFrameLocks noChangeAspect="1"/>
          </p:cNvGraphicFramePr>
          <p:nvPr>
            <p:custDataLst>
              <p:tags r:id="rId48"/>
            </p:custDataLst>
          </p:nvPr>
        </p:nvGraphicFramePr>
        <p:xfrm>
          <a:off x="2118995" y="6057265"/>
          <a:ext cx="169545" cy="386080"/>
        </p:xfrm>
        <a:graphic>
          <a:graphicData uri="http://schemas.openxmlformats.org/presentationml/2006/ole">
            <mc:AlternateContent xmlns:mc="http://schemas.openxmlformats.org/markup-compatibility/2006">
              <mc:Choice xmlns:v="urn:schemas-microsoft-com:vml" Requires="v">
                <p:oleObj spid="_x0000_s36" name="" r:id="rId49" imgW="138430" imgH="312420" progId="Equation.AxMath">
                  <p:embed/>
                </p:oleObj>
              </mc:Choice>
              <mc:Fallback>
                <p:oleObj name="" r:id="rId49" imgW="138430" imgH="312420" progId="Equation.AxMath">
                  <p:embed/>
                  <p:pic>
                    <p:nvPicPr>
                      <p:cNvPr id="0" name="图片 17"/>
                      <p:cNvPicPr/>
                      <p:nvPr/>
                    </p:nvPicPr>
                    <p:blipFill>
                      <a:blip r:embed="rId28"/>
                      <a:stretch>
                        <a:fillRect/>
                      </a:stretch>
                    </p:blipFill>
                    <p:spPr>
                      <a:xfrm>
                        <a:off x="2118995" y="6057265"/>
                        <a:ext cx="169545" cy="386080"/>
                      </a:xfrm>
                      <a:prstGeom prst="rect">
                        <a:avLst/>
                      </a:prstGeom>
                      <a:noFill/>
                      <a:ln w="38100">
                        <a:noFill/>
                        <a:miter/>
                      </a:ln>
                    </p:spPr>
                  </p:pic>
                </p:oleObj>
              </mc:Fallback>
            </mc:AlternateContent>
          </a:graphicData>
        </a:graphic>
      </p:graphicFrame>
      <p:graphicFrame>
        <p:nvGraphicFramePr>
          <p:cNvPr id="37" name="对象 -2147482443"/>
          <p:cNvGraphicFramePr>
            <a:graphicFrameLocks noChangeAspect="1"/>
          </p:cNvGraphicFramePr>
          <p:nvPr>
            <p:custDataLst>
              <p:tags r:id="rId50"/>
            </p:custDataLst>
          </p:nvPr>
        </p:nvGraphicFramePr>
        <p:xfrm>
          <a:off x="2682240" y="6089015"/>
          <a:ext cx="807720" cy="278765"/>
        </p:xfrm>
        <a:graphic>
          <a:graphicData uri="http://schemas.openxmlformats.org/presentationml/2006/ole">
            <mc:AlternateContent xmlns:mc="http://schemas.openxmlformats.org/markup-compatibility/2006">
              <mc:Choice xmlns:v="urn:schemas-microsoft-com:vml" Requires="v">
                <p:oleObj spid="_x0000_s38" name="" r:id="rId51" imgW="513715" imgH="177165" progId="Equation.AxMath">
                  <p:embed/>
                </p:oleObj>
              </mc:Choice>
              <mc:Fallback>
                <p:oleObj name="" r:id="rId51" imgW="513715" imgH="177165" progId="Equation.AxMath">
                  <p:embed/>
                  <p:pic>
                    <p:nvPicPr>
                      <p:cNvPr id="0" name="图片 28"/>
                      <p:cNvPicPr/>
                      <p:nvPr/>
                    </p:nvPicPr>
                    <p:blipFill>
                      <a:blip r:embed="rId52"/>
                      <a:stretch>
                        <a:fillRect/>
                      </a:stretch>
                    </p:blipFill>
                    <p:spPr>
                      <a:xfrm>
                        <a:off x="2682240" y="6089015"/>
                        <a:ext cx="807720" cy="278765"/>
                      </a:xfrm>
                      <a:prstGeom prst="rect">
                        <a:avLst/>
                      </a:prstGeom>
                      <a:noFill/>
                      <a:ln w="38100">
                        <a:noFill/>
                        <a:miter/>
                      </a:ln>
                    </p:spPr>
                  </p:pic>
                </p:oleObj>
              </mc:Fallback>
            </mc:AlternateContent>
          </a:graphicData>
        </a:graphic>
      </p:graphicFrame>
    </p:spTree>
    <p:custDataLst>
      <p:tags r:id="rId53"/>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图片 12"/>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1" name="图片 10"/>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Discussion and Analysis</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grpSp>
        <p:nvGrpSpPr>
          <p:cNvPr id="2" name="组合 1"/>
          <p:cNvGrpSpPr/>
          <p:nvPr>
            <p:custDataLst>
              <p:tags r:id="rId9"/>
            </p:custDataLst>
          </p:nvPr>
        </p:nvGrpSpPr>
        <p:grpSpPr>
          <a:xfrm>
            <a:off x="5828805" y="1219200"/>
            <a:ext cx="5508827" cy="5334708"/>
            <a:chOff x="5975" y="2815"/>
            <a:chExt cx="7783" cy="7537"/>
          </a:xfrm>
        </p:grpSpPr>
        <p:sp>
          <p:nvSpPr>
            <p:cNvPr id="4" name="椭圆 3"/>
            <p:cNvSpPr/>
            <p:nvPr>
              <p:custDataLst>
                <p:tags r:id="rId10"/>
              </p:custDataLst>
            </p:nvPr>
          </p:nvSpPr>
          <p:spPr>
            <a:xfrm>
              <a:off x="6474" y="3068"/>
              <a:ext cx="7285" cy="7285"/>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8" name="椭圆 7"/>
            <p:cNvSpPr/>
            <p:nvPr>
              <p:custDataLst>
                <p:tags r:id="rId11"/>
              </p:custDataLst>
            </p:nvPr>
          </p:nvSpPr>
          <p:spPr>
            <a:xfrm>
              <a:off x="5975" y="3769"/>
              <a:ext cx="6358" cy="6359"/>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椭圆 11"/>
            <p:cNvSpPr/>
            <p:nvPr>
              <p:custDataLst>
                <p:tags r:id="rId12"/>
              </p:custDataLst>
            </p:nvPr>
          </p:nvSpPr>
          <p:spPr>
            <a:xfrm>
              <a:off x="6097" y="2815"/>
              <a:ext cx="6358" cy="635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Title 6"/>
          <p:cNvSpPr txBox="1"/>
          <p:nvPr>
            <p:custDataLst>
              <p:tags r:id="rId13"/>
            </p:custDataLst>
          </p:nvPr>
        </p:nvSpPr>
        <p:spPr>
          <a:xfrm>
            <a:off x="855345" y="2221865"/>
            <a:ext cx="4731385" cy="3693160"/>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Evaluation metric: The F-score is a popular metric for hierarchical ER, where we compare the performance of various techniques by measuring asymptotic F-scores</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6" name="图片 5" descr="/data/temp/13bcbf96-815e-11ee-b5b5-8259afce9678.jpg13bcbf96-815e-11ee-b5b5-8259afce9678"/>
          <p:cNvPicPr>
            <a:picLocks noChangeAspect="1"/>
          </p:cNvPicPr>
          <p:nvPr>
            <p:custDataLst>
              <p:tags r:id="rId14"/>
            </p:custDataLst>
          </p:nvPr>
        </p:nvPicPr>
        <p:blipFill rotWithShape="1">
          <a:blip r:embed="rId15"/>
          <a:srcRect/>
          <a:stretch>
            <a:fillRect/>
          </a:stretch>
        </p:blipFill>
        <p:spPr>
          <a:xfrm>
            <a:off x="6124666" y="3184768"/>
            <a:ext cx="4756433" cy="1596803"/>
          </a:xfrm>
          <a:custGeom>
            <a:avLst/>
            <a:gdLst/>
            <a:ahLst/>
            <a:cxnLst>
              <a:cxn ang="3">
                <a:pos x="hc" y="t"/>
              </a:cxn>
              <a:cxn ang="cd2">
                <a:pos x="l" y="vc"/>
              </a:cxn>
              <a:cxn ang="cd4">
                <a:pos x="hc" y="b"/>
              </a:cxn>
              <a:cxn ang="0">
                <a:pos x="r" y="vc"/>
              </a:cxn>
            </a:cxnLst>
            <a:rect l="l" t="t" r="r" b="b"/>
            <a:pathLst>
              <a:path w="6720" h="6720">
                <a:moveTo>
                  <a:pt x="3360" y="0"/>
                </a:moveTo>
                <a:cubicBezTo>
                  <a:pt x="5216" y="0"/>
                  <a:pt x="6720" y="1504"/>
                  <a:pt x="6720" y="3360"/>
                </a:cubicBezTo>
                <a:cubicBezTo>
                  <a:pt x="6720" y="5216"/>
                  <a:pt x="5216" y="6720"/>
                  <a:pt x="3360" y="6720"/>
                </a:cubicBezTo>
                <a:cubicBezTo>
                  <a:pt x="1504" y="6720"/>
                  <a:pt x="0" y="5216"/>
                  <a:pt x="0" y="3360"/>
                </a:cubicBezTo>
                <a:cubicBezTo>
                  <a:pt x="0" y="1504"/>
                  <a:pt x="1504" y="0"/>
                  <a:pt x="3360" y="0"/>
                </a:cubicBezTo>
                <a:close/>
              </a:path>
            </a:pathLst>
          </a:custGeom>
        </p:spPr>
      </p:pic>
      <p:sp>
        <p:nvSpPr>
          <p:cNvPr id="7" name="文本框 6"/>
          <p:cNvSpPr txBox="1"/>
          <p:nvPr/>
        </p:nvSpPr>
        <p:spPr>
          <a:xfrm>
            <a:off x="457200" y="927100"/>
            <a:ext cx="6392545" cy="621030"/>
          </a:xfrm>
          <a:prstGeom prst="rect">
            <a:avLst/>
          </a:prstGeom>
          <a:noFill/>
        </p:spPr>
        <p:txBody>
          <a:bodyPr wrap="square" rtlCol="0" anchor="t">
            <a:noAutofit/>
          </a:bodyPr>
          <a:p>
            <a:r>
              <a:rPr lang="zh-CN" altLang="en-US" b="1"/>
              <a:t>Analysis of the effectiveness of the HierER algorithm (experimental part)</a:t>
            </a:r>
            <a:r>
              <a:rPr lang="en-US" altLang="zh-CN" b="1"/>
              <a:t>:</a:t>
            </a:r>
            <a:endParaRPr lang="en-US" altLang="zh-CN" b="1"/>
          </a:p>
        </p:txBody>
      </p:sp>
    </p:spTree>
    <p:custDataLst>
      <p:tags r:id="rId16"/>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Discussion and Analysis</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11" name="Title 6"/>
          <p:cNvSpPr txBox="1"/>
          <p:nvPr>
            <p:custDataLst>
              <p:tags r:id="rId9"/>
            </p:custDataLst>
          </p:nvPr>
        </p:nvSpPr>
        <p:spPr>
          <a:xfrm>
            <a:off x="478790" y="1340485"/>
            <a:ext cx="11320780" cy="5086985"/>
          </a:xfrm>
          <a:prstGeom prst="rect">
            <a:avLst/>
          </a:prstGeom>
          <a:noFill/>
          <a:ln w="3175">
            <a:noFill/>
            <a:prstDash val="dash"/>
          </a:ln>
        </p:spPr>
        <p:txBody>
          <a:bodyPr wrap="square" lIns="63500" tIns="25400" rIns="63500" bIns="25400" anchor="ctr" anchorCtr="0">
            <a:normAutofit fontScale="8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Pipeline Baseline Strategy</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AverageLink</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sklean cluster clustering technique + Triplet oracle merge neighboring internal nodes</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HiExpan</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task-guided taxonomy construction via hierarchical tree expansion, a technique that uses an initial seed hierarchy to generate additional internal nodes and assumes that all internal nodes in the hierarchy can be accessed; internal nodes are added to run the algorithm.</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InsSort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Insertion sort algorithm extended with a non-binary hierarchy to generate hierarchies and then use a hybrid algorithm to recognize equivalence relations</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Hybrid</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an adaptation of the entity resolution strategy using an algorithm that seeks to maximize asymptotic recall, which treats each internal node as a candidate cluster to compute its gain.</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HierTr.Eq</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 sequential pipeline that generates a type hierarchy (Hier-Type) using triple queries and then identifies entity nodes using equality queries</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HierTr</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is a hierarchical algorithm that uses only triple queries to build type hierarchies using hierarchical types without recognizing entity nodes</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HierER-Nb</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Same as HierER but without benefit calculation at query time. It processes records in randomized order.</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5" name="图片 4"/>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Discussion and Analysis</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pic>
        <p:nvPicPr>
          <p:cNvPr id="2" name="图片 1" descr="/data/temp/13e208a4-815e-11ee-bbf8-aebda0a619d6.jpg13e208a4-815e-11ee-bbf8-aebda0a619d6"/>
          <p:cNvPicPr>
            <a:picLocks noChangeAspect="1"/>
          </p:cNvPicPr>
          <p:nvPr>
            <p:custDataLst>
              <p:tags r:id="rId9"/>
            </p:custDataLst>
          </p:nvPr>
        </p:nvPicPr>
        <p:blipFill>
          <a:blip r:embed="rId10"/>
          <a:srcRect/>
          <a:stretch>
            <a:fillRect/>
          </a:stretch>
        </p:blipFill>
        <p:spPr>
          <a:xfrm>
            <a:off x="438740" y="2052301"/>
            <a:ext cx="7324053" cy="1969054"/>
          </a:xfrm>
          <a:prstGeom prst="rect">
            <a:avLst/>
          </a:prstGeom>
        </p:spPr>
      </p:pic>
      <p:pic>
        <p:nvPicPr>
          <p:cNvPr id="4" name="图片 3" descr="/data/temp/13e20930-815e-11ee-bbf8-aebda0a619d6.jpg13e20930-815e-11ee-bbf8-aebda0a619d6"/>
          <p:cNvPicPr>
            <a:picLocks noChangeAspect="1"/>
          </p:cNvPicPr>
          <p:nvPr>
            <p:custDataLst>
              <p:tags r:id="rId11"/>
            </p:custDataLst>
          </p:nvPr>
        </p:nvPicPr>
        <p:blipFill>
          <a:blip r:embed="rId12"/>
          <a:srcRect/>
          <a:stretch>
            <a:fillRect/>
          </a:stretch>
        </p:blipFill>
        <p:spPr>
          <a:xfrm>
            <a:off x="7860689" y="2052301"/>
            <a:ext cx="3855729" cy="1969054"/>
          </a:xfrm>
          <a:prstGeom prst="rect">
            <a:avLst/>
          </a:prstGeom>
        </p:spPr>
      </p:pic>
      <p:sp>
        <p:nvSpPr>
          <p:cNvPr id="6" name="文本框 5"/>
          <p:cNvSpPr txBox="1"/>
          <p:nvPr/>
        </p:nvSpPr>
        <p:spPr>
          <a:xfrm>
            <a:off x="720090" y="4087495"/>
            <a:ext cx="10873105" cy="2531745"/>
          </a:xfrm>
          <a:prstGeom prst="rect">
            <a:avLst/>
          </a:prstGeom>
          <a:noFill/>
        </p:spPr>
        <p:txBody>
          <a:bodyPr wrap="square" rtlCol="0" anchor="t">
            <a:noAutofit/>
          </a:bodyPr>
          <a:p>
            <a:r>
              <a:rPr lang="zh-CN" altLang="en-US" sz="1400" b="1"/>
              <a:t>Quality of results</a:t>
            </a:r>
            <a:r>
              <a:rPr lang="en-US" altLang="zh-CN" sz="1400"/>
              <a:t>:</a:t>
            </a:r>
            <a:endParaRPr lang="zh-CN" altLang="en-US" sz="1400"/>
          </a:p>
          <a:p>
            <a:r>
              <a:rPr lang="zh-CN" altLang="en-US" sz="1400"/>
              <a:t>Figures 10 and 11 compare the F-score of HierER with the other baselines on multiple datasets.The HierER asymptotic F-score scores are the highest and closest to the ideal curve on all datasets. Due to the high level of noise in the similarity values, HierER is unable to recognize the presence of many internal nodes in the initial stages of parsing. This delay in recognizing all internal nodes of the hierarchy affects the asymptotics. Nevertheless, the overall complexity of HierER is about</a:t>
            </a:r>
            <a:endParaRPr lang="zh-CN" altLang="en-US" sz="1400"/>
          </a:p>
        </p:txBody>
      </p:sp>
      <p:graphicFrame>
        <p:nvGraphicFramePr>
          <p:cNvPr id="7" name="Object 127"/>
          <p:cNvGraphicFramePr>
            <a:graphicFrameLocks noChangeAspect="1"/>
          </p:cNvGraphicFramePr>
          <p:nvPr>
            <p:custDataLst>
              <p:tags r:id="rId13"/>
            </p:custDataLst>
          </p:nvPr>
        </p:nvGraphicFramePr>
        <p:xfrm>
          <a:off x="7962900" y="5003165"/>
          <a:ext cx="665480" cy="229235"/>
        </p:xfrm>
        <a:graphic>
          <a:graphicData uri="http://schemas.openxmlformats.org/presentationml/2006/ole">
            <mc:AlternateContent xmlns:mc="http://schemas.openxmlformats.org/markup-compatibility/2006">
              <mc:Choice xmlns:v="urn:schemas-microsoft-com:vml" Requires="v">
                <p:oleObj spid="_x0000_s10" name="" r:id="rId14" imgW="513715" imgH="177165" progId="Equation.AxMath">
                  <p:embed/>
                </p:oleObj>
              </mc:Choice>
              <mc:Fallback>
                <p:oleObj name="" r:id="rId14" imgW="513715" imgH="177165" progId="Equation.AxMath">
                  <p:embed/>
                  <p:pic>
                    <p:nvPicPr>
                      <p:cNvPr id="0" name="图片 9"/>
                      <p:cNvPicPr/>
                      <p:nvPr/>
                    </p:nvPicPr>
                    <p:blipFill>
                      <a:blip r:embed="rId15"/>
                      <a:stretch>
                        <a:fillRect/>
                      </a:stretch>
                    </p:blipFill>
                    <p:spPr>
                      <a:xfrm>
                        <a:off x="7962900" y="5003165"/>
                        <a:ext cx="665480" cy="229235"/>
                      </a:xfrm>
                      <a:prstGeom prst="rect">
                        <a:avLst/>
                      </a:prstGeom>
                      <a:noFill/>
                      <a:ln w="38100">
                        <a:noFill/>
                        <a:miter/>
                      </a:ln>
                    </p:spPr>
                  </p:pic>
                </p:oleObj>
              </mc:Fallback>
            </mc:AlternateContent>
          </a:graphicData>
        </a:graphic>
      </p:graphicFrame>
    </p:spTree>
    <p:custDataLst>
      <p:tags r:id="rId16"/>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5" name="图片 4"/>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Discussion and Analysis</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4" name="任意多边形: 形状 8"/>
          <p:cNvSpPr/>
          <p:nvPr>
            <p:custDataLst>
              <p:tags r:id="rId9"/>
            </p:custDataLst>
          </p:nvPr>
        </p:nvSpPr>
        <p:spPr>
          <a:xfrm>
            <a:off x="1871594" y="1219200"/>
            <a:ext cx="8449398" cy="5334586"/>
          </a:xfrm>
          <a:custGeom>
            <a:avLst/>
            <a:gdLst>
              <a:gd name="connsiteX0" fmla="*/ 0 w 32666"/>
              <a:gd name="connsiteY0" fmla="*/ 0 h 37081"/>
              <a:gd name="connsiteX1" fmla="*/ 32667 w 32666"/>
              <a:gd name="connsiteY1" fmla="*/ 18541 h 37081"/>
              <a:gd name="connsiteX2" fmla="*/ 0 w 32666"/>
              <a:gd name="connsiteY2" fmla="*/ 37082 h 37081"/>
            </a:gdLst>
            <a:ahLst/>
            <a:cxnLst>
              <a:cxn ang="0">
                <a:pos x="connsiteX0" y="connsiteY0"/>
              </a:cxn>
              <a:cxn ang="0">
                <a:pos x="connsiteX1" y="connsiteY1"/>
              </a:cxn>
              <a:cxn ang="0">
                <a:pos x="connsiteX2" y="connsiteY2"/>
              </a:cxn>
            </a:cxnLst>
            <a:rect l="l" t="t" r="r" b="b"/>
            <a:pathLst>
              <a:path w="14453" h="9125">
                <a:moveTo>
                  <a:pt x="14402" y="334"/>
                </a:moveTo>
                <a:lnTo>
                  <a:pt x="14453" y="363"/>
                </a:lnTo>
                <a:lnTo>
                  <a:pt x="14402" y="392"/>
                </a:lnTo>
                <a:lnTo>
                  <a:pt x="14402" y="334"/>
                </a:lnTo>
                <a:close/>
                <a:moveTo>
                  <a:pt x="14402" y="1019"/>
                </a:moveTo>
                <a:lnTo>
                  <a:pt x="14453" y="1048"/>
                </a:lnTo>
                <a:lnTo>
                  <a:pt x="14402" y="1079"/>
                </a:lnTo>
                <a:lnTo>
                  <a:pt x="14402" y="1019"/>
                </a:lnTo>
                <a:close/>
                <a:moveTo>
                  <a:pt x="14402" y="1706"/>
                </a:moveTo>
                <a:lnTo>
                  <a:pt x="14453" y="1735"/>
                </a:lnTo>
                <a:lnTo>
                  <a:pt x="14402" y="1764"/>
                </a:lnTo>
                <a:lnTo>
                  <a:pt x="14402" y="1706"/>
                </a:lnTo>
                <a:close/>
                <a:moveTo>
                  <a:pt x="14402" y="2391"/>
                </a:moveTo>
                <a:lnTo>
                  <a:pt x="14453" y="2420"/>
                </a:lnTo>
                <a:lnTo>
                  <a:pt x="14402" y="2451"/>
                </a:lnTo>
                <a:lnTo>
                  <a:pt x="14402" y="2391"/>
                </a:lnTo>
                <a:close/>
                <a:moveTo>
                  <a:pt x="14402" y="3078"/>
                </a:moveTo>
                <a:lnTo>
                  <a:pt x="14453" y="3107"/>
                </a:lnTo>
                <a:lnTo>
                  <a:pt x="14402" y="3136"/>
                </a:lnTo>
                <a:lnTo>
                  <a:pt x="14402" y="3078"/>
                </a:lnTo>
                <a:close/>
                <a:moveTo>
                  <a:pt x="14402" y="3764"/>
                </a:moveTo>
                <a:lnTo>
                  <a:pt x="14453" y="3793"/>
                </a:lnTo>
                <a:lnTo>
                  <a:pt x="14402" y="3824"/>
                </a:lnTo>
                <a:lnTo>
                  <a:pt x="14402" y="3764"/>
                </a:lnTo>
                <a:close/>
                <a:moveTo>
                  <a:pt x="14402" y="4450"/>
                </a:moveTo>
                <a:lnTo>
                  <a:pt x="14453" y="4479"/>
                </a:lnTo>
                <a:lnTo>
                  <a:pt x="14402" y="4508"/>
                </a:lnTo>
                <a:lnTo>
                  <a:pt x="14402" y="4450"/>
                </a:lnTo>
                <a:close/>
                <a:moveTo>
                  <a:pt x="14402" y="5136"/>
                </a:moveTo>
                <a:lnTo>
                  <a:pt x="14453" y="5165"/>
                </a:lnTo>
                <a:lnTo>
                  <a:pt x="14402" y="5196"/>
                </a:lnTo>
                <a:lnTo>
                  <a:pt x="14402" y="5136"/>
                </a:lnTo>
                <a:close/>
                <a:moveTo>
                  <a:pt x="14402" y="5823"/>
                </a:moveTo>
                <a:lnTo>
                  <a:pt x="14453" y="5852"/>
                </a:lnTo>
                <a:lnTo>
                  <a:pt x="14402" y="5881"/>
                </a:lnTo>
                <a:lnTo>
                  <a:pt x="14402" y="5823"/>
                </a:lnTo>
                <a:close/>
                <a:moveTo>
                  <a:pt x="14402" y="6508"/>
                </a:moveTo>
                <a:lnTo>
                  <a:pt x="14453" y="6539"/>
                </a:lnTo>
                <a:lnTo>
                  <a:pt x="14402" y="6568"/>
                </a:lnTo>
                <a:lnTo>
                  <a:pt x="14402" y="6508"/>
                </a:lnTo>
                <a:close/>
                <a:moveTo>
                  <a:pt x="14402" y="7195"/>
                </a:moveTo>
                <a:lnTo>
                  <a:pt x="14453" y="7224"/>
                </a:lnTo>
                <a:lnTo>
                  <a:pt x="14402" y="7253"/>
                </a:lnTo>
                <a:lnTo>
                  <a:pt x="14402" y="7195"/>
                </a:lnTo>
                <a:close/>
                <a:moveTo>
                  <a:pt x="14402" y="7881"/>
                </a:moveTo>
                <a:lnTo>
                  <a:pt x="14453" y="7912"/>
                </a:lnTo>
                <a:lnTo>
                  <a:pt x="14402" y="7941"/>
                </a:lnTo>
                <a:lnTo>
                  <a:pt x="14402" y="7881"/>
                </a:lnTo>
                <a:close/>
                <a:moveTo>
                  <a:pt x="14402" y="8567"/>
                </a:moveTo>
                <a:lnTo>
                  <a:pt x="14453" y="8596"/>
                </a:lnTo>
                <a:lnTo>
                  <a:pt x="14402" y="8625"/>
                </a:lnTo>
                <a:lnTo>
                  <a:pt x="14402" y="8567"/>
                </a:lnTo>
                <a:close/>
                <a:moveTo>
                  <a:pt x="13687" y="642"/>
                </a:moveTo>
                <a:lnTo>
                  <a:pt x="13795" y="706"/>
                </a:lnTo>
                <a:lnTo>
                  <a:pt x="13687" y="769"/>
                </a:lnTo>
                <a:lnTo>
                  <a:pt x="13687" y="642"/>
                </a:lnTo>
                <a:close/>
                <a:moveTo>
                  <a:pt x="13687" y="1329"/>
                </a:moveTo>
                <a:lnTo>
                  <a:pt x="13795" y="1392"/>
                </a:lnTo>
                <a:lnTo>
                  <a:pt x="13687" y="1456"/>
                </a:lnTo>
                <a:lnTo>
                  <a:pt x="13687" y="1329"/>
                </a:lnTo>
                <a:close/>
                <a:moveTo>
                  <a:pt x="13687" y="2014"/>
                </a:moveTo>
                <a:lnTo>
                  <a:pt x="13795" y="2078"/>
                </a:lnTo>
                <a:lnTo>
                  <a:pt x="13687" y="2141"/>
                </a:lnTo>
                <a:lnTo>
                  <a:pt x="13687" y="2014"/>
                </a:lnTo>
                <a:close/>
                <a:moveTo>
                  <a:pt x="13687" y="2701"/>
                </a:moveTo>
                <a:lnTo>
                  <a:pt x="13795" y="2764"/>
                </a:lnTo>
                <a:lnTo>
                  <a:pt x="13687" y="2828"/>
                </a:lnTo>
                <a:lnTo>
                  <a:pt x="13687" y="2701"/>
                </a:lnTo>
                <a:close/>
                <a:moveTo>
                  <a:pt x="13687" y="3387"/>
                </a:moveTo>
                <a:lnTo>
                  <a:pt x="13795" y="3451"/>
                </a:lnTo>
                <a:lnTo>
                  <a:pt x="13687" y="3514"/>
                </a:lnTo>
                <a:lnTo>
                  <a:pt x="13687" y="3387"/>
                </a:lnTo>
                <a:close/>
                <a:moveTo>
                  <a:pt x="13687" y="4074"/>
                </a:moveTo>
                <a:lnTo>
                  <a:pt x="13795" y="4137"/>
                </a:lnTo>
                <a:lnTo>
                  <a:pt x="13687" y="4201"/>
                </a:lnTo>
                <a:lnTo>
                  <a:pt x="13687" y="4074"/>
                </a:lnTo>
                <a:close/>
                <a:moveTo>
                  <a:pt x="13687" y="4759"/>
                </a:moveTo>
                <a:lnTo>
                  <a:pt x="13795" y="4823"/>
                </a:lnTo>
                <a:lnTo>
                  <a:pt x="13687" y="4886"/>
                </a:lnTo>
                <a:lnTo>
                  <a:pt x="13687" y="4759"/>
                </a:lnTo>
                <a:close/>
                <a:moveTo>
                  <a:pt x="13687" y="5446"/>
                </a:moveTo>
                <a:lnTo>
                  <a:pt x="13795" y="5509"/>
                </a:lnTo>
                <a:lnTo>
                  <a:pt x="13687" y="5573"/>
                </a:lnTo>
                <a:lnTo>
                  <a:pt x="13687" y="5446"/>
                </a:lnTo>
                <a:close/>
                <a:moveTo>
                  <a:pt x="13687" y="6131"/>
                </a:moveTo>
                <a:lnTo>
                  <a:pt x="13795" y="6195"/>
                </a:lnTo>
                <a:lnTo>
                  <a:pt x="13687" y="6258"/>
                </a:lnTo>
                <a:lnTo>
                  <a:pt x="13687" y="6131"/>
                </a:lnTo>
                <a:close/>
                <a:moveTo>
                  <a:pt x="13687" y="6818"/>
                </a:moveTo>
                <a:lnTo>
                  <a:pt x="13795" y="6881"/>
                </a:lnTo>
                <a:lnTo>
                  <a:pt x="13687" y="6945"/>
                </a:lnTo>
                <a:lnTo>
                  <a:pt x="13687" y="6818"/>
                </a:lnTo>
                <a:close/>
                <a:moveTo>
                  <a:pt x="13687" y="7504"/>
                </a:moveTo>
                <a:lnTo>
                  <a:pt x="13795" y="7568"/>
                </a:lnTo>
                <a:lnTo>
                  <a:pt x="13687" y="7631"/>
                </a:lnTo>
                <a:lnTo>
                  <a:pt x="13687" y="7504"/>
                </a:lnTo>
                <a:close/>
                <a:moveTo>
                  <a:pt x="13687" y="8191"/>
                </a:moveTo>
                <a:lnTo>
                  <a:pt x="13795" y="8254"/>
                </a:lnTo>
                <a:lnTo>
                  <a:pt x="13687" y="8318"/>
                </a:lnTo>
                <a:lnTo>
                  <a:pt x="13687" y="8191"/>
                </a:lnTo>
                <a:close/>
                <a:moveTo>
                  <a:pt x="13687" y="8876"/>
                </a:moveTo>
                <a:lnTo>
                  <a:pt x="13795" y="8940"/>
                </a:lnTo>
                <a:lnTo>
                  <a:pt x="13687" y="9003"/>
                </a:lnTo>
                <a:lnTo>
                  <a:pt x="13687" y="8876"/>
                </a:lnTo>
                <a:close/>
                <a:moveTo>
                  <a:pt x="12971" y="265"/>
                </a:moveTo>
                <a:lnTo>
                  <a:pt x="13139" y="363"/>
                </a:lnTo>
                <a:lnTo>
                  <a:pt x="12971" y="460"/>
                </a:lnTo>
                <a:lnTo>
                  <a:pt x="12971" y="265"/>
                </a:lnTo>
                <a:close/>
                <a:moveTo>
                  <a:pt x="12971" y="952"/>
                </a:moveTo>
                <a:lnTo>
                  <a:pt x="13139" y="1048"/>
                </a:lnTo>
                <a:lnTo>
                  <a:pt x="12971" y="1145"/>
                </a:lnTo>
                <a:lnTo>
                  <a:pt x="12971" y="952"/>
                </a:lnTo>
                <a:close/>
                <a:moveTo>
                  <a:pt x="12971" y="1638"/>
                </a:moveTo>
                <a:lnTo>
                  <a:pt x="13139" y="1736"/>
                </a:lnTo>
                <a:lnTo>
                  <a:pt x="12971" y="1833"/>
                </a:lnTo>
                <a:lnTo>
                  <a:pt x="12971" y="1638"/>
                </a:lnTo>
                <a:close/>
                <a:moveTo>
                  <a:pt x="12971" y="2325"/>
                </a:moveTo>
                <a:lnTo>
                  <a:pt x="13139" y="2421"/>
                </a:lnTo>
                <a:lnTo>
                  <a:pt x="12971" y="2518"/>
                </a:lnTo>
                <a:lnTo>
                  <a:pt x="12971" y="2325"/>
                </a:lnTo>
                <a:close/>
                <a:moveTo>
                  <a:pt x="12971" y="3010"/>
                </a:moveTo>
                <a:lnTo>
                  <a:pt x="13139" y="3108"/>
                </a:lnTo>
                <a:lnTo>
                  <a:pt x="12971" y="3205"/>
                </a:lnTo>
                <a:lnTo>
                  <a:pt x="12971" y="3010"/>
                </a:lnTo>
                <a:close/>
                <a:moveTo>
                  <a:pt x="12971" y="3697"/>
                </a:moveTo>
                <a:lnTo>
                  <a:pt x="13139" y="3793"/>
                </a:lnTo>
                <a:lnTo>
                  <a:pt x="12971" y="3890"/>
                </a:lnTo>
                <a:lnTo>
                  <a:pt x="12971" y="3697"/>
                </a:lnTo>
                <a:close/>
                <a:moveTo>
                  <a:pt x="12971" y="4382"/>
                </a:moveTo>
                <a:lnTo>
                  <a:pt x="13139" y="4480"/>
                </a:lnTo>
                <a:lnTo>
                  <a:pt x="12971" y="4577"/>
                </a:lnTo>
                <a:lnTo>
                  <a:pt x="12971" y="4382"/>
                </a:lnTo>
                <a:close/>
                <a:moveTo>
                  <a:pt x="12971" y="5069"/>
                </a:moveTo>
                <a:lnTo>
                  <a:pt x="13139" y="5165"/>
                </a:lnTo>
                <a:lnTo>
                  <a:pt x="12971" y="5262"/>
                </a:lnTo>
                <a:lnTo>
                  <a:pt x="12971" y="5069"/>
                </a:lnTo>
                <a:close/>
                <a:moveTo>
                  <a:pt x="12971" y="5755"/>
                </a:moveTo>
                <a:lnTo>
                  <a:pt x="13139" y="5853"/>
                </a:lnTo>
                <a:lnTo>
                  <a:pt x="12971" y="5950"/>
                </a:lnTo>
                <a:lnTo>
                  <a:pt x="12971" y="5755"/>
                </a:lnTo>
                <a:close/>
                <a:moveTo>
                  <a:pt x="12971" y="6441"/>
                </a:moveTo>
                <a:lnTo>
                  <a:pt x="13139" y="6538"/>
                </a:lnTo>
                <a:lnTo>
                  <a:pt x="12971" y="6634"/>
                </a:lnTo>
                <a:lnTo>
                  <a:pt x="12971" y="6441"/>
                </a:lnTo>
                <a:close/>
                <a:moveTo>
                  <a:pt x="12971" y="7127"/>
                </a:moveTo>
                <a:lnTo>
                  <a:pt x="13139" y="7225"/>
                </a:lnTo>
                <a:lnTo>
                  <a:pt x="12971" y="7322"/>
                </a:lnTo>
                <a:lnTo>
                  <a:pt x="12971" y="7127"/>
                </a:lnTo>
                <a:close/>
                <a:moveTo>
                  <a:pt x="12971" y="7814"/>
                </a:moveTo>
                <a:lnTo>
                  <a:pt x="13139" y="7911"/>
                </a:lnTo>
                <a:lnTo>
                  <a:pt x="12971" y="8007"/>
                </a:lnTo>
                <a:lnTo>
                  <a:pt x="12971" y="7814"/>
                </a:lnTo>
                <a:close/>
                <a:moveTo>
                  <a:pt x="12971" y="8499"/>
                </a:moveTo>
                <a:lnTo>
                  <a:pt x="13139" y="8597"/>
                </a:lnTo>
                <a:lnTo>
                  <a:pt x="12971" y="8694"/>
                </a:lnTo>
                <a:lnTo>
                  <a:pt x="12971" y="8499"/>
                </a:lnTo>
                <a:close/>
                <a:moveTo>
                  <a:pt x="12257" y="575"/>
                </a:moveTo>
                <a:lnTo>
                  <a:pt x="12482" y="706"/>
                </a:lnTo>
                <a:lnTo>
                  <a:pt x="12257" y="835"/>
                </a:lnTo>
                <a:lnTo>
                  <a:pt x="12257" y="575"/>
                </a:lnTo>
                <a:close/>
                <a:moveTo>
                  <a:pt x="12257" y="1261"/>
                </a:moveTo>
                <a:lnTo>
                  <a:pt x="12482" y="1392"/>
                </a:lnTo>
                <a:lnTo>
                  <a:pt x="12257" y="1522"/>
                </a:lnTo>
                <a:lnTo>
                  <a:pt x="12257" y="1261"/>
                </a:lnTo>
                <a:close/>
                <a:moveTo>
                  <a:pt x="12257" y="1948"/>
                </a:moveTo>
                <a:lnTo>
                  <a:pt x="12482" y="2079"/>
                </a:lnTo>
                <a:lnTo>
                  <a:pt x="12257" y="2209"/>
                </a:lnTo>
                <a:lnTo>
                  <a:pt x="12257" y="1948"/>
                </a:lnTo>
                <a:close/>
                <a:moveTo>
                  <a:pt x="12257" y="2633"/>
                </a:moveTo>
                <a:lnTo>
                  <a:pt x="12482" y="2764"/>
                </a:lnTo>
                <a:lnTo>
                  <a:pt x="12257" y="2894"/>
                </a:lnTo>
                <a:lnTo>
                  <a:pt x="12257" y="2633"/>
                </a:lnTo>
                <a:close/>
                <a:moveTo>
                  <a:pt x="12257" y="3320"/>
                </a:moveTo>
                <a:lnTo>
                  <a:pt x="12482" y="3451"/>
                </a:lnTo>
                <a:lnTo>
                  <a:pt x="12257" y="3581"/>
                </a:lnTo>
                <a:lnTo>
                  <a:pt x="12257" y="3320"/>
                </a:lnTo>
                <a:close/>
                <a:moveTo>
                  <a:pt x="12257" y="4006"/>
                </a:moveTo>
                <a:lnTo>
                  <a:pt x="12482" y="4137"/>
                </a:lnTo>
                <a:lnTo>
                  <a:pt x="12257" y="4267"/>
                </a:lnTo>
                <a:lnTo>
                  <a:pt x="12257" y="4006"/>
                </a:lnTo>
                <a:close/>
                <a:moveTo>
                  <a:pt x="12257" y="4692"/>
                </a:moveTo>
                <a:lnTo>
                  <a:pt x="12482" y="4823"/>
                </a:lnTo>
                <a:lnTo>
                  <a:pt x="12257" y="4953"/>
                </a:lnTo>
                <a:lnTo>
                  <a:pt x="12257" y="4692"/>
                </a:lnTo>
                <a:close/>
                <a:moveTo>
                  <a:pt x="12257" y="5378"/>
                </a:moveTo>
                <a:lnTo>
                  <a:pt x="12482" y="5509"/>
                </a:lnTo>
                <a:lnTo>
                  <a:pt x="12257" y="5639"/>
                </a:lnTo>
                <a:lnTo>
                  <a:pt x="12257" y="5378"/>
                </a:lnTo>
                <a:close/>
                <a:moveTo>
                  <a:pt x="12257" y="6065"/>
                </a:moveTo>
                <a:lnTo>
                  <a:pt x="12482" y="6196"/>
                </a:lnTo>
                <a:lnTo>
                  <a:pt x="12257" y="6326"/>
                </a:lnTo>
                <a:lnTo>
                  <a:pt x="12257" y="6065"/>
                </a:lnTo>
                <a:close/>
                <a:moveTo>
                  <a:pt x="12257" y="6750"/>
                </a:moveTo>
                <a:lnTo>
                  <a:pt x="12482" y="6881"/>
                </a:lnTo>
                <a:lnTo>
                  <a:pt x="12257" y="7011"/>
                </a:lnTo>
                <a:lnTo>
                  <a:pt x="12257" y="6750"/>
                </a:lnTo>
                <a:close/>
                <a:moveTo>
                  <a:pt x="12257" y="7437"/>
                </a:moveTo>
                <a:lnTo>
                  <a:pt x="12482" y="7568"/>
                </a:lnTo>
                <a:lnTo>
                  <a:pt x="12257" y="7698"/>
                </a:lnTo>
                <a:lnTo>
                  <a:pt x="12257" y="7437"/>
                </a:lnTo>
                <a:close/>
                <a:moveTo>
                  <a:pt x="12257" y="8124"/>
                </a:moveTo>
                <a:lnTo>
                  <a:pt x="12482" y="8253"/>
                </a:lnTo>
                <a:lnTo>
                  <a:pt x="12257" y="8384"/>
                </a:lnTo>
                <a:lnTo>
                  <a:pt x="12257" y="8124"/>
                </a:lnTo>
                <a:close/>
                <a:moveTo>
                  <a:pt x="12257" y="8809"/>
                </a:moveTo>
                <a:lnTo>
                  <a:pt x="12482" y="8940"/>
                </a:lnTo>
                <a:lnTo>
                  <a:pt x="12257" y="9070"/>
                </a:lnTo>
                <a:lnTo>
                  <a:pt x="12257" y="8809"/>
                </a:lnTo>
                <a:close/>
                <a:moveTo>
                  <a:pt x="11542" y="200"/>
                </a:moveTo>
                <a:lnTo>
                  <a:pt x="11824" y="363"/>
                </a:lnTo>
                <a:lnTo>
                  <a:pt x="11542" y="525"/>
                </a:lnTo>
                <a:lnTo>
                  <a:pt x="11542" y="200"/>
                </a:lnTo>
                <a:close/>
                <a:moveTo>
                  <a:pt x="11542" y="886"/>
                </a:moveTo>
                <a:lnTo>
                  <a:pt x="11824" y="1049"/>
                </a:lnTo>
                <a:lnTo>
                  <a:pt x="11542" y="1213"/>
                </a:lnTo>
                <a:lnTo>
                  <a:pt x="11542" y="886"/>
                </a:lnTo>
                <a:close/>
                <a:moveTo>
                  <a:pt x="11542" y="1572"/>
                </a:moveTo>
                <a:lnTo>
                  <a:pt x="11824" y="1735"/>
                </a:lnTo>
                <a:lnTo>
                  <a:pt x="11542" y="1897"/>
                </a:lnTo>
                <a:lnTo>
                  <a:pt x="11542" y="1572"/>
                </a:lnTo>
                <a:close/>
                <a:moveTo>
                  <a:pt x="11542" y="2258"/>
                </a:moveTo>
                <a:lnTo>
                  <a:pt x="11824" y="2421"/>
                </a:lnTo>
                <a:lnTo>
                  <a:pt x="11542" y="2585"/>
                </a:lnTo>
                <a:lnTo>
                  <a:pt x="11542" y="2258"/>
                </a:lnTo>
                <a:close/>
                <a:moveTo>
                  <a:pt x="11542" y="2945"/>
                </a:moveTo>
                <a:lnTo>
                  <a:pt x="11824" y="3108"/>
                </a:lnTo>
                <a:lnTo>
                  <a:pt x="11542" y="3270"/>
                </a:lnTo>
                <a:lnTo>
                  <a:pt x="11542" y="2945"/>
                </a:lnTo>
                <a:close/>
                <a:moveTo>
                  <a:pt x="11542" y="3630"/>
                </a:moveTo>
                <a:lnTo>
                  <a:pt x="11824" y="3793"/>
                </a:lnTo>
                <a:lnTo>
                  <a:pt x="11542" y="3957"/>
                </a:lnTo>
                <a:lnTo>
                  <a:pt x="11542" y="3630"/>
                </a:lnTo>
                <a:close/>
                <a:moveTo>
                  <a:pt x="11542" y="4317"/>
                </a:moveTo>
                <a:lnTo>
                  <a:pt x="11824" y="4479"/>
                </a:lnTo>
                <a:lnTo>
                  <a:pt x="11542" y="4642"/>
                </a:lnTo>
                <a:lnTo>
                  <a:pt x="11542" y="4317"/>
                </a:lnTo>
                <a:close/>
                <a:moveTo>
                  <a:pt x="11542" y="5002"/>
                </a:moveTo>
                <a:lnTo>
                  <a:pt x="11824" y="5165"/>
                </a:lnTo>
                <a:lnTo>
                  <a:pt x="11542" y="5329"/>
                </a:lnTo>
                <a:lnTo>
                  <a:pt x="11542" y="5002"/>
                </a:lnTo>
                <a:close/>
                <a:moveTo>
                  <a:pt x="11542" y="5689"/>
                </a:moveTo>
                <a:lnTo>
                  <a:pt x="11824" y="5852"/>
                </a:lnTo>
                <a:lnTo>
                  <a:pt x="11542" y="6014"/>
                </a:lnTo>
                <a:lnTo>
                  <a:pt x="11542" y="5689"/>
                </a:lnTo>
                <a:close/>
                <a:moveTo>
                  <a:pt x="11542" y="6375"/>
                </a:moveTo>
                <a:lnTo>
                  <a:pt x="11824" y="6539"/>
                </a:lnTo>
                <a:lnTo>
                  <a:pt x="11542" y="6702"/>
                </a:lnTo>
                <a:lnTo>
                  <a:pt x="11542" y="6375"/>
                </a:lnTo>
                <a:close/>
                <a:moveTo>
                  <a:pt x="11542" y="7062"/>
                </a:moveTo>
                <a:lnTo>
                  <a:pt x="11824" y="7224"/>
                </a:lnTo>
                <a:lnTo>
                  <a:pt x="11542" y="7387"/>
                </a:lnTo>
                <a:lnTo>
                  <a:pt x="11542" y="7062"/>
                </a:lnTo>
                <a:close/>
                <a:moveTo>
                  <a:pt x="11542" y="7748"/>
                </a:moveTo>
                <a:lnTo>
                  <a:pt x="11824" y="7911"/>
                </a:lnTo>
                <a:lnTo>
                  <a:pt x="11542" y="8073"/>
                </a:lnTo>
                <a:lnTo>
                  <a:pt x="11542" y="7748"/>
                </a:lnTo>
                <a:close/>
                <a:moveTo>
                  <a:pt x="11542" y="8434"/>
                </a:moveTo>
                <a:lnTo>
                  <a:pt x="11824" y="8597"/>
                </a:lnTo>
                <a:lnTo>
                  <a:pt x="11542" y="8759"/>
                </a:lnTo>
                <a:lnTo>
                  <a:pt x="11542" y="8434"/>
                </a:lnTo>
                <a:close/>
                <a:moveTo>
                  <a:pt x="10827" y="509"/>
                </a:moveTo>
                <a:lnTo>
                  <a:pt x="11166" y="706"/>
                </a:lnTo>
                <a:lnTo>
                  <a:pt x="10827" y="902"/>
                </a:lnTo>
                <a:lnTo>
                  <a:pt x="10827" y="509"/>
                </a:lnTo>
                <a:close/>
                <a:moveTo>
                  <a:pt x="10827" y="1196"/>
                </a:moveTo>
                <a:lnTo>
                  <a:pt x="11166" y="1392"/>
                </a:lnTo>
                <a:lnTo>
                  <a:pt x="10827" y="1588"/>
                </a:lnTo>
                <a:lnTo>
                  <a:pt x="10827" y="1196"/>
                </a:lnTo>
                <a:close/>
                <a:moveTo>
                  <a:pt x="10827" y="1881"/>
                </a:moveTo>
                <a:lnTo>
                  <a:pt x="11166" y="2078"/>
                </a:lnTo>
                <a:lnTo>
                  <a:pt x="10827" y="2274"/>
                </a:lnTo>
                <a:lnTo>
                  <a:pt x="10827" y="1881"/>
                </a:lnTo>
                <a:close/>
                <a:moveTo>
                  <a:pt x="10827" y="2568"/>
                </a:moveTo>
                <a:lnTo>
                  <a:pt x="11166" y="2764"/>
                </a:lnTo>
                <a:lnTo>
                  <a:pt x="10827" y="2960"/>
                </a:lnTo>
                <a:lnTo>
                  <a:pt x="10827" y="2568"/>
                </a:lnTo>
                <a:close/>
                <a:moveTo>
                  <a:pt x="10827" y="3253"/>
                </a:moveTo>
                <a:lnTo>
                  <a:pt x="11166" y="3450"/>
                </a:lnTo>
                <a:lnTo>
                  <a:pt x="10827" y="3646"/>
                </a:lnTo>
                <a:lnTo>
                  <a:pt x="10827" y="3253"/>
                </a:lnTo>
                <a:close/>
                <a:moveTo>
                  <a:pt x="10827" y="3940"/>
                </a:moveTo>
                <a:lnTo>
                  <a:pt x="11166" y="4136"/>
                </a:lnTo>
                <a:lnTo>
                  <a:pt x="10827" y="4333"/>
                </a:lnTo>
                <a:lnTo>
                  <a:pt x="10827" y="3940"/>
                </a:lnTo>
                <a:close/>
                <a:moveTo>
                  <a:pt x="10827" y="4627"/>
                </a:moveTo>
                <a:lnTo>
                  <a:pt x="11166" y="4823"/>
                </a:lnTo>
                <a:lnTo>
                  <a:pt x="10827" y="5019"/>
                </a:lnTo>
                <a:lnTo>
                  <a:pt x="10827" y="4627"/>
                </a:lnTo>
                <a:close/>
                <a:moveTo>
                  <a:pt x="10827" y="5312"/>
                </a:moveTo>
                <a:lnTo>
                  <a:pt x="11166" y="5508"/>
                </a:lnTo>
                <a:lnTo>
                  <a:pt x="10827" y="5705"/>
                </a:lnTo>
                <a:lnTo>
                  <a:pt x="10827" y="5312"/>
                </a:lnTo>
                <a:close/>
                <a:moveTo>
                  <a:pt x="10827" y="5999"/>
                </a:moveTo>
                <a:lnTo>
                  <a:pt x="11166" y="6195"/>
                </a:lnTo>
                <a:lnTo>
                  <a:pt x="10827" y="6391"/>
                </a:lnTo>
                <a:lnTo>
                  <a:pt x="10827" y="5999"/>
                </a:lnTo>
                <a:close/>
                <a:moveTo>
                  <a:pt x="10827" y="6685"/>
                </a:moveTo>
                <a:lnTo>
                  <a:pt x="11166" y="6881"/>
                </a:lnTo>
                <a:lnTo>
                  <a:pt x="10827" y="7078"/>
                </a:lnTo>
                <a:lnTo>
                  <a:pt x="10827" y="6685"/>
                </a:lnTo>
                <a:close/>
                <a:moveTo>
                  <a:pt x="10827" y="7372"/>
                </a:moveTo>
                <a:lnTo>
                  <a:pt x="11166" y="7568"/>
                </a:lnTo>
                <a:lnTo>
                  <a:pt x="10827" y="7764"/>
                </a:lnTo>
                <a:lnTo>
                  <a:pt x="10827" y="7372"/>
                </a:lnTo>
                <a:close/>
                <a:moveTo>
                  <a:pt x="10827" y="8057"/>
                </a:moveTo>
                <a:lnTo>
                  <a:pt x="11166" y="8253"/>
                </a:lnTo>
                <a:lnTo>
                  <a:pt x="10827" y="8450"/>
                </a:lnTo>
                <a:lnTo>
                  <a:pt x="10827" y="8057"/>
                </a:lnTo>
                <a:close/>
                <a:moveTo>
                  <a:pt x="10827" y="8744"/>
                </a:moveTo>
                <a:lnTo>
                  <a:pt x="11166" y="8940"/>
                </a:lnTo>
                <a:lnTo>
                  <a:pt x="10846" y="9125"/>
                </a:lnTo>
                <a:lnTo>
                  <a:pt x="10827" y="9125"/>
                </a:lnTo>
                <a:lnTo>
                  <a:pt x="10827" y="8744"/>
                </a:lnTo>
                <a:close/>
                <a:moveTo>
                  <a:pt x="10111" y="132"/>
                </a:moveTo>
                <a:lnTo>
                  <a:pt x="10510" y="363"/>
                </a:lnTo>
                <a:lnTo>
                  <a:pt x="10111" y="592"/>
                </a:lnTo>
                <a:lnTo>
                  <a:pt x="10111" y="132"/>
                </a:lnTo>
                <a:close/>
                <a:moveTo>
                  <a:pt x="10111" y="819"/>
                </a:moveTo>
                <a:lnTo>
                  <a:pt x="10510" y="1048"/>
                </a:lnTo>
                <a:lnTo>
                  <a:pt x="10111" y="1279"/>
                </a:lnTo>
                <a:lnTo>
                  <a:pt x="10111" y="819"/>
                </a:lnTo>
                <a:close/>
                <a:moveTo>
                  <a:pt x="10111" y="1504"/>
                </a:moveTo>
                <a:lnTo>
                  <a:pt x="10510" y="1735"/>
                </a:lnTo>
                <a:lnTo>
                  <a:pt x="10111" y="1964"/>
                </a:lnTo>
                <a:lnTo>
                  <a:pt x="10111" y="1504"/>
                </a:lnTo>
                <a:close/>
                <a:moveTo>
                  <a:pt x="10111" y="2191"/>
                </a:moveTo>
                <a:lnTo>
                  <a:pt x="10510" y="2420"/>
                </a:lnTo>
                <a:lnTo>
                  <a:pt x="10111" y="2651"/>
                </a:lnTo>
                <a:lnTo>
                  <a:pt x="10111" y="2191"/>
                </a:lnTo>
                <a:close/>
                <a:moveTo>
                  <a:pt x="10111" y="2878"/>
                </a:moveTo>
                <a:lnTo>
                  <a:pt x="10510" y="3108"/>
                </a:lnTo>
                <a:lnTo>
                  <a:pt x="10111" y="3337"/>
                </a:lnTo>
                <a:lnTo>
                  <a:pt x="10111" y="2878"/>
                </a:lnTo>
                <a:close/>
                <a:moveTo>
                  <a:pt x="10111" y="3563"/>
                </a:moveTo>
                <a:lnTo>
                  <a:pt x="10510" y="3792"/>
                </a:lnTo>
                <a:lnTo>
                  <a:pt x="10111" y="4023"/>
                </a:lnTo>
                <a:lnTo>
                  <a:pt x="10111" y="3563"/>
                </a:lnTo>
                <a:close/>
                <a:moveTo>
                  <a:pt x="10111" y="4250"/>
                </a:moveTo>
                <a:lnTo>
                  <a:pt x="10510" y="4479"/>
                </a:lnTo>
                <a:lnTo>
                  <a:pt x="10111" y="4710"/>
                </a:lnTo>
                <a:lnTo>
                  <a:pt x="10111" y="4250"/>
                </a:lnTo>
                <a:close/>
                <a:moveTo>
                  <a:pt x="10111" y="4936"/>
                </a:moveTo>
                <a:lnTo>
                  <a:pt x="10510" y="5165"/>
                </a:lnTo>
                <a:lnTo>
                  <a:pt x="10111" y="5396"/>
                </a:lnTo>
                <a:lnTo>
                  <a:pt x="10111" y="4936"/>
                </a:lnTo>
                <a:close/>
                <a:moveTo>
                  <a:pt x="10111" y="5623"/>
                </a:moveTo>
                <a:lnTo>
                  <a:pt x="10510" y="5852"/>
                </a:lnTo>
                <a:lnTo>
                  <a:pt x="10111" y="6083"/>
                </a:lnTo>
                <a:lnTo>
                  <a:pt x="10111" y="5623"/>
                </a:lnTo>
                <a:close/>
                <a:moveTo>
                  <a:pt x="10111" y="6308"/>
                </a:moveTo>
                <a:lnTo>
                  <a:pt x="10510" y="6539"/>
                </a:lnTo>
                <a:lnTo>
                  <a:pt x="10111" y="6768"/>
                </a:lnTo>
                <a:lnTo>
                  <a:pt x="10111" y="6308"/>
                </a:lnTo>
                <a:close/>
                <a:moveTo>
                  <a:pt x="10111" y="6995"/>
                </a:moveTo>
                <a:lnTo>
                  <a:pt x="10510" y="7224"/>
                </a:lnTo>
                <a:lnTo>
                  <a:pt x="10111" y="7455"/>
                </a:lnTo>
                <a:lnTo>
                  <a:pt x="10111" y="6995"/>
                </a:lnTo>
                <a:close/>
                <a:moveTo>
                  <a:pt x="10111" y="7680"/>
                </a:moveTo>
                <a:lnTo>
                  <a:pt x="10510" y="7911"/>
                </a:lnTo>
                <a:lnTo>
                  <a:pt x="10111" y="8140"/>
                </a:lnTo>
                <a:lnTo>
                  <a:pt x="10111" y="7680"/>
                </a:lnTo>
                <a:close/>
                <a:moveTo>
                  <a:pt x="10111" y="8367"/>
                </a:moveTo>
                <a:lnTo>
                  <a:pt x="10510" y="8596"/>
                </a:lnTo>
                <a:lnTo>
                  <a:pt x="10111" y="8827"/>
                </a:lnTo>
                <a:lnTo>
                  <a:pt x="10111" y="8367"/>
                </a:lnTo>
                <a:close/>
                <a:moveTo>
                  <a:pt x="9397" y="442"/>
                </a:moveTo>
                <a:lnTo>
                  <a:pt x="9853" y="706"/>
                </a:lnTo>
                <a:lnTo>
                  <a:pt x="9397" y="969"/>
                </a:lnTo>
                <a:lnTo>
                  <a:pt x="9397" y="442"/>
                </a:lnTo>
                <a:close/>
                <a:moveTo>
                  <a:pt x="9397" y="1127"/>
                </a:moveTo>
                <a:lnTo>
                  <a:pt x="9853" y="1391"/>
                </a:lnTo>
                <a:lnTo>
                  <a:pt x="9397" y="1655"/>
                </a:lnTo>
                <a:lnTo>
                  <a:pt x="9397" y="1127"/>
                </a:lnTo>
                <a:close/>
                <a:moveTo>
                  <a:pt x="9397" y="1814"/>
                </a:moveTo>
                <a:lnTo>
                  <a:pt x="9853" y="2078"/>
                </a:lnTo>
                <a:lnTo>
                  <a:pt x="9397" y="2341"/>
                </a:lnTo>
                <a:lnTo>
                  <a:pt x="9397" y="1814"/>
                </a:lnTo>
                <a:close/>
                <a:moveTo>
                  <a:pt x="9397" y="2501"/>
                </a:moveTo>
                <a:lnTo>
                  <a:pt x="9853" y="2764"/>
                </a:lnTo>
                <a:lnTo>
                  <a:pt x="9397" y="3028"/>
                </a:lnTo>
                <a:lnTo>
                  <a:pt x="9397" y="2501"/>
                </a:lnTo>
                <a:close/>
                <a:moveTo>
                  <a:pt x="9397" y="3187"/>
                </a:moveTo>
                <a:lnTo>
                  <a:pt x="9853" y="3451"/>
                </a:lnTo>
                <a:lnTo>
                  <a:pt x="9397" y="3714"/>
                </a:lnTo>
                <a:lnTo>
                  <a:pt x="9397" y="3187"/>
                </a:lnTo>
                <a:close/>
                <a:moveTo>
                  <a:pt x="9397" y="3873"/>
                </a:moveTo>
                <a:lnTo>
                  <a:pt x="9853" y="4136"/>
                </a:lnTo>
                <a:lnTo>
                  <a:pt x="9397" y="4400"/>
                </a:lnTo>
                <a:lnTo>
                  <a:pt x="9397" y="3873"/>
                </a:lnTo>
                <a:close/>
                <a:moveTo>
                  <a:pt x="9397" y="4559"/>
                </a:moveTo>
                <a:lnTo>
                  <a:pt x="9853" y="4823"/>
                </a:lnTo>
                <a:lnTo>
                  <a:pt x="9397" y="5086"/>
                </a:lnTo>
                <a:lnTo>
                  <a:pt x="9397" y="4559"/>
                </a:lnTo>
                <a:close/>
                <a:moveTo>
                  <a:pt x="9397" y="5246"/>
                </a:moveTo>
                <a:lnTo>
                  <a:pt x="9853" y="5509"/>
                </a:lnTo>
                <a:lnTo>
                  <a:pt x="9397" y="5773"/>
                </a:lnTo>
                <a:lnTo>
                  <a:pt x="9397" y="5246"/>
                </a:lnTo>
                <a:close/>
                <a:moveTo>
                  <a:pt x="9397" y="5931"/>
                </a:moveTo>
                <a:lnTo>
                  <a:pt x="9853" y="6195"/>
                </a:lnTo>
                <a:lnTo>
                  <a:pt x="9397" y="6458"/>
                </a:lnTo>
                <a:lnTo>
                  <a:pt x="9397" y="5931"/>
                </a:lnTo>
                <a:close/>
                <a:moveTo>
                  <a:pt x="9397" y="6618"/>
                </a:moveTo>
                <a:lnTo>
                  <a:pt x="9853" y="6881"/>
                </a:lnTo>
                <a:lnTo>
                  <a:pt x="9397" y="7145"/>
                </a:lnTo>
                <a:lnTo>
                  <a:pt x="9397" y="6618"/>
                </a:lnTo>
                <a:close/>
                <a:moveTo>
                  <a:pt x="9397" y="7304"/>
                </a:moveTo>
                <a:lnTo>
                  <a:pt x="9853" y="7568"/>
                </a:lnTo>
                <a:lnTo>
                  <a:pt x="9397" y="7831"/>
                </a:lnTo>
                <a:lnTo>
                  <a:pt x="9397" y="7304"/>
                </a:lnTo>
                <a:close/>
                <a:moveTo>
                  <a:pt x="9397" y="7990"/>
                </a:moveTo>
                <a:lnTo>
                  <a:pt x="9853" y="8253"/>
                </a:lnTo>
                <a:lnTo>
                  <a:pt x="9397" y="8517"/>
                </a:lnTo>
                <a:lnTo>
                  <a:pt x="9397" y="7990"/>
                </a:lnTo>
                <a:close/>
                <a:moveTo>
                  <a:pt x="9397" y="8676"/>
                </a:moveTo>
                <a:lnTo>
                  <a:pt x="9853" y="8940"/>
                </a:lnTo>
                <a:lnTo>
                  <a:pt x="9532" y="9125"/>
                </a:lnTo>
                <a:lnTo>
                  <a:pt x="9397" y="9125"/>
                </a:lnTo>
                <a:lnTo>
                  <a:pt x="9397" y="8676"/>
                </a:lnTo>
                <a:close/>
                <a:moveTo>
                  <a:pt x="8681" y="65"/>
                </a:moveTo>
                <a:lnTo>
                  <a:pt x="9197" y="363"/>
                </a:lnTo>
                <a:lnTo>
                  <a:pt x="8681" y="660"/>
                </a:lnTo>
                <a:lnTo>
                  <a:pt x="8681" y="65"/>
                </a:lnTo>
                <a:close/>
                <a:moveTo>
                  <a:pt x="8681" y="751"/>
                </a:moveTo>
                <a:lnTo>
                  <a:pt x="9197" y="1049"/>
                </a:lnTo>
                <a:lnTo>
                  <a:pt x="8681" y="1346"/>
                </a:lnTo>
                <a:lnTo>
                  <a:pt x="8681" y="751"/>
                </a:lnTo>
                <a:close/>
                <a:moveTo>
                  <a:pt x="8681" y="1437"/>
                </a:moveTo>
                <a:lnTo>
                  <a:pt x="9197" y="1735"/>
                </a:lnTo>
                <a:lnTo>
                  <a:pt x="8681" y="2032"/>
                </a:lnTo>
                <a:lnTo>
                  <a:pt x="8681" y="1437"/>
                </a:lnTo>
                <a:close/>
                <a:moveTo>
                  <a:pt x="8681" y="2124"/>
                </a:moveTo>
                <a:lnTo>
                  <a:pt x="9197" y="2420"/>
                </a:lnTo>
                <a:lnTo>
                  <a:pt x="8681" y="2718"/>
                </a:lnTo>
                <a:lnTo>
                  <a:pt x="8681" y="2124"/>
                </a:lnTo>
                <a:close/>
                <a:moveTo>
                  <a:pt x="8681" y="2810"/>
                </a:moveTo>
                <a:lnTo>
                  <a:pt x="9197" y="3108"/>
                </a:lnTo>
                <a:lnTo>
                  <a:pt x="8681" y="3405"/>
                </a:lnTo>
                <a:lnTo>
                  <a:pt x="8681" y="2810"/>
                </a:lnTo>
                <a:close/>
                <a:moveTo>
                  <a:pt x="8681" y="3497"/>
                </a:moveTo>
                <a:lnTo>
                  <a:pt x="9197" y="3793"/>
                </a:lnTo>
                <a:lnTo>
                  <a:pt x="8681" y="4091"/>
                </a:lnTo>
                <a:lnTo>
                  <a:pt x="8681" y="3497"/>
                </a:lnTo>
                <a:close/>
                <a:moveTo>
                  <a:pt x="8681" y="4182"/>
                </a:moveTo>
                <a:lnTo>
                  <a:pt x="9197" y="4480"/>
                </a:lnTo>
                <a:lnTo>
                  <a:pt x="8681" y="4777"/>
                </a:lnTo>
                <a:lnTo>
                  <a:pt x="8681" y="4182"/>
                </a:lnTo>
                <a:close/>
                <a:moveTo>
                  <a:pt x="8681" y="4869"/>
                </a:moveTo>
                <a:lnTo>
                  <a:pt x="9197" y="5165"/>
                </a:lnTo>
                <a:lnTo>
                  <a:pt x="8681" y="5463"/>
                </a:lnTo>
                <a:lnTo>
                  <a:pt x="8681" y="4869"/>
                </a:lnTo>
                <a:close/>
                <a:moveTo>
                  <a:pt x="8681" y="5554"/>
                </a:moveTo>
                <a:lnTo>
                  <a:pt x="9197" y="5852"/>
                </a:lnTo>
                <a:lnTo>
                  <a:pt x="8681" y="6149"/>
                </a:lnTo>
                <a:lnTo>
                  <a:pt x="8681" y="5554"/>
                </a:lnTo>
                <a:close/>
                <a:moveTo>
                  <a:pt x="8681" y="6241"/>
                </a:moveTo>
                <a:lnTo>
                  <a:pt x="9197" y="6539"/>
                </a:lnTo>
                <a:lnTo>
                  <a:pt x="8681" y="6835"/>
                </a:lnTo>
                <a:lnTo>
                  <a:pt x="8681" y="6241"/>
                </a:lnTo>
                <a:close/>
                <a:moveTo>
                  <a:pt x="8681" y="6927"/>
                </a:moveTo>
                <a:lnTo>
                  <a:pt x="9197" y="7225"/>
                </a:lnTo>
                <a:lnTo>
                  <a:pt x="8681" y="7522"/>
                </a:lnTo>
                <a:lnTo>
                  <a:pt x="8681" y="6927"/>
                </a:lnTo>
                <a:close/>
                <a:moveTo>
                  <a:pt x="8681" y="7614"/>
                </a:moveTo>
                <a:lnTo>
                  <a:pt x="9197" y="7912"/>
                </a:lnTo>
                <a:lnTo>
                  <a:pt x="8681" y="8208"/>
                </a:lnTo>
                <a:lnTo>
                  <a:pt x="8681" y="7614"/>
                </a:lnTo>
                <a:close/>
                <a:moveTo>
                  <a:pt x="8681" y="8299"/>
                </a:moveTo>
                <a:lnTo>
                  <a:pt x="9197" y="8597"/>
                </a:lnTo>
                <a:lnTo>
                  <a:pt x="8681" y="8894"/>
                </a:lnTo>
                <a:lnTo>
                  <a:pt x="8681" y="8299"/>
                </a:lnTo>
                <a:close/>
                <a:moveTo>
                  <a:pt x="8681" y="8986"/>
                </a:moveTo>
                <a:lnTo>
                  <a:pt x="8923" y="9125"/>
                </a:lnTo>
                <a:lnTo>
                  <a:pt x="8681" y="9125"/>
                </a:lnTo>
                <a:lnTo>
                  <a:pt x="8681" y="8986"/>
                </a:lnTo>
                <a:close/>
                <a:moveTo>
                  <a:pt x="7992" y="406"/>
                </a:moveTo>
                <a:lnTo>
                  <a:pt x="8512" y="706"/>
                </a:lnTo>
                <a:lnTo>
                  <a:pt x="7992" y="1005"/>
                </a:lnTo>
                <a:lnTo>
                  <a:pt x="7992" y="406"/>
                </a:lnTo>
                <a:close/>
                <a:moveTo>
                  <a:pt x="7992" y="1091"/>
                </a:moveTo>
                <a:lnTo>
                  <a:pt x="8512" y="1392"/>
                </a:lnTo>
                <a:lnTo>
                  <a:pt x="7992" y="1692"/>
                </a:lnTo>
                <a:lnTo>
                  <a:pt x="7992" y="1091"/>
                </a:lnTo>
                <a:close/>
                <a:moveTo>
                  <a:pt x="7992" y="1778"/>
                </a:moveTo>
                <a:lnTo>
                  <a:pt x="8512" y="2078"/>
                </a:lnTo>
                <a:lnTo>
                  <a:pt x="7992" y="2377"/>
                </a:lnTo>
                <a:lnTo>
                  <a:pt x="7992" y="1778"/>
                </a:lnTo>
                <a:close/>
                <a:moveTo>
                  <a:pt x="7992" y="2464"/>
                </a:moveTo>
                <a:lnTo>
                  <a:pt x="8512" y="2765"/>
                </a:lnTo>
                <a:lnTo>
                  <a:pt x="7992" y="3065"/>
                </a:lnTo>
                <a:lnTo>
                  <a:pt x="7992" y="2464"/>
                </a:lnTo>
                <a:close/>
                <a:moveTo>
                  <a:pt x="7992" y="3150"/>
                </a:moveTo>
                <a:lnTo>
                  <a:pt x="8512" y="3451"/>
                </a:lnTo>
                <a:lnTo>
                  <a:pt x="7992" y="3751"/>
                </a:lnTo>
                <a:lnTo>
                  <a:pt x="7992" y="3150"/>
                </a:lnTo>
                <a:close/>
                <a:moveTo>
                  <a:pt x="7992" y="3836"/>
                </a:moveTo>
                <a:lnTo>
                  <a:pt x="8512" y="4137"/>
                </a:lnTo>
                <a:lnTo>
                  <a:pt x="7992" y="4437"/>
                </a:lnTo>
                <a:lnTo>
                  <a:pt x="7992" y="3836"/>
                </a:lnTo>
                <a:close/>
                <a:moveTo>
                  <a:pt x="7992" y="4523"/>
                </a:moveTo>
                <a:lnTo>
                  <a:pt x="8512" y="4824"/>
                </a:lnTo>
                <a:lnTo>
                  <a:pt x="7992" y="5124"/>
                </a:lnTo>
                <a:lnTo>
                  <a:pt x="7992" y="4523"/>
                </a:lnTo>
                <a:close/>
                <a:moveTo>
                  <a:pt x="7992" y="5208"/>
                </a:moveTo>
                <a:lnTo>
                  <a:pt x="8512" y="5509"/>
                </a:lnTo>
                <a:lnTo>
                  <a:pt x="7992" y="5809"/>
                </a:lnTo>
                <a:lnTo>
                  <a:pt x="7992" y="5208"/>
                </a:lnTo>
                <a:close/>
                <a:moveTo>
                  <a:pt x="7992" y="5895"/>
                </a:moveTo>
                <a:lnTo>
                  <a:pt x="8512" y="6196"/>
                </a:lnTo>
                <a:lnTo>
                  <a:pt x="7992" y="6496"/>
                </a:lnTo>
                <a:lnTo>
                  <a:pt x="7992" y="5895"/>
                </a:lnTo>
                <a:close/>
                <a:moveTo>
                  <a:pt x="7992" y="6582"/>
                </a:moveTo>
                <a:lnTo>
                  <a:pt x="8512" y="6881"/>
                </a:lnTo>
                <a:lnTo>
                  <a:pt x="7992" y="7181"/>
                </a:lnTo>
                <a:lnTo>
                  <a:pt x="7992" y="6582"/>
                </a:lnTo>
                <a:close/>
                <a:moveTo>
                  <a:pt x="7992" y="7267"/>
                </a:moveTo>
                <a:lnTo>
                  <a:pt x="8512" y="7568"/>
                </a:lnTo>
                <a:lnTo>
                  <a:pt x="7992" y="7868"/>
                </a:lnTo>
                <a:lnTo>
                  <a:pt x="7992" y="7267"/>
                </a:lnTo>
                <a:close/>
                <a:moveTo>
                  <a:pt x="7992" y="7954"/>
                </a:moveTo>
                <a:lnTo>
                  <a:pt x="8512" y="8253"/>
                </a:lnTo>
                <a:lnTo>
                  <a:pt x="7992" y="8553"/>
                </a:lnTo>
                <a:lnTo>
                  <a:pt x="7992" y="7954"/>
                </a:lnTo>
                <a:close/>
                <a:moveTo>
                  <a:pt x="7992" y="8640"/>
                </a:moveTo>
                <a:lnTo>
                  <a:pt x="8512" y="8940"/>
                </a:lnTo>
                <a:lnTo>
                  <a:pt x="8191" y="9125"/>
                </a:lnTo>
                <a:lnTo>
                  <a:pt x="7992" y="9125"/>
                </a:lnTo>
                <a:lnTo>
                  <a:pt x="7992" y="8640"/>
                </a:lnTo>
                <a:close/>
                <a:moveTo>
                  <a:pt x="7306" y="62"/>
                </a:moveTo>
                <a:lnTo>
                  <a:pt x="7826" y="363"/>
                </a:lnTo>
                <a:lnTo>
                  <a:pt x="7306" y="663"/>
                </a:lnTo>
                <a:lnTo>
                  <a:pt x="7306" y="62"/>
                </a:lnTo>
                <a:close/>
                <a:moveTo>
                  <a:pt x="7306" y="749"/>
                </a:moveTo>
                <a:lnTo>
                  <a:pt x="7826" y="1048"/>
                </a:lnTo>
                <a:lnTo>
                  <a:pt x="7306" y="1348"/>
                </a:lnTo>
                <a:lnTo>
                  <a:pt x="7306" y="749"/>
                </a:lnTo>
                <a:close/>
                <a:moveTo>
                  <a:pt x="7306" y="1435"/>
                </a:moveTo>
                <a:lnTo>
                  <a:pt x="7826" y="1736"/>
                </a:lnTo>
                <a:lnTo>
                  <a:pt x="7306" y="2036"/>
                </a:lnTo>
                <a:lnTo>
                  <a:pt x="7306" y="1435"/>
                </a:lnTo>
                <a:close/>
                <a:moveTo>
                  <a:pt x="7306" y="2122"/>
                </a:moveTo>
                <a:lnTo>
                  <a:pt x="7826" y="2421"/>
                </a:lnTo>
                <a:lnTo>
                  <a:pt x="7306" y="2721"/>
                </a:lnTo>
                <a:lnTo>
                  <a:pt x="7306" y="2122"/>
                </a:lnTo>
                <a:close/>
                <a:moveTo>
                  <a:pt x="7306" y="2807"/>
                </a:moveTo>
                <a:lnTo>
                  <a:pt x="7826" y="3108"/>
                </a:lnTo>
                <a:lnTo>
                  <a:pt x="7306" y="3408"/>
                </a:lnTo>
                <a:lnTo>
                  <a:pt x="7306" y="2807"/>
                </a:lnTo>
                <a:close/>
                <a:moveTo>
                  <a:pt x="7306" y="3494"/>
                </a:moveTo>
                <a:lnTo>
                  <a:pt x="7826" y="3793"/>
                </a:lnTo>
                <a:lnTo>
                  <a:pt x="7306" y="4093"/>
                </a:lnTo>
                <a:lnTo>
                  <a:pt x="7306" y="3494"/>
                </a:lnTo>
                <a:close/>
                <a:moveTo>
                  <a:pt x="7306" y="4179"/>
                </a:moveTo>
                <a:lnTo>
                  <a:pt x="7826" y="4480"/>
                </a:lnTo>
                <a:lnTo>
                  <a:pt x="7306" y="4780"/>
                </a:lnTo>
                <a:lnTo>
                  <a:pt x="7306" y="4179"/>
                </a:lnTo>
                <a:close/>
                <a:moveTo>
                  <a:pt x="7306" y="4866"/>
                </a:moveTo>
                <a:lnTo>
                  <a:pt x="7826" y="5165"/>
                </a:lnTo>
                <a:lnTo>
                  <a:pt x="7306" y="5465"/>
                </a:lnTo>
                <a:lnTo>
                  <a:pt x="7306" y="4866"/>
                </a:lnTo>
                <a:close/>
                <a:moveTo>
                  <a:pt x="7306" y="5552"/>
                </a:moveTo>
                <a:lnTo>
                  <a:pt x="7826" y="5853"/>
                </a:lnTo>
                <a:lnTo>
                  <a:pt x="7306" y="6153"/>
                </a:lnTo>
                <a:lnTo>
                  <a:pt x="7306" y="5552"/>
                </a:lnTo>
                <a:close/>
                <a:moveTo>
                  <a:pt x="7306" y="6238"/>
                </a:moveTo>
                <a:lnTo>
                  <a:pt x="7826" y="6538"/>
                </a:lnTo>
                <a:lnTo>
                  <a:pt x="7306" y="6837"/>
                </a:lnTo>
                <a:lnTo>
                  <a:pt x="7306" y="6238"/>
                </a:lnTo>
                <a:close/>
                <a:moveTo>
                  <a:pt x="7306" y="6924"/>
                </a:moveTo>
                <a:lnTo>
                  <a:pt x="7826" y="7225"/>
                </a:lnTo>
                <a:lnTo>
                  <a:pt x="7306" y="7525"/>
                </a:lnTo>
                <a:lnTo>
                  <a:pt x="7306" y="6924"/>
                </a:lnTo>
                <a:close/>
                <a:moveTo>
                  <a:pt x="7306" y="7611"/>
                </a:moveTo>
                <a:lnTo>
                  <a:pt x="7826" y="7911"/>
                </a:lnTo>
                <a:lnTo>
                  <a:pt x="7306" y="8210"/>
                </a:lnTo>
                <a:lnTo>
                  <a:pt x="7306" y="7611"/>
                </a:lnTo>
                <a:close/>
                <a:moveTo>
                  <a:pt x="7306" y="8296"/>
                </a:moveTo>
                <a:lnTo>
                  <a:pt x="7826" y="8597"/>
                </a:lnTo>
                <a:lnTo>
                  <a:pt x="7306" y="8897"/>
                </a:lnTo>
                <a:lnTo>
                  <a:pt x="7306" y="8296"/>
                </a:lnTo>
                <a:close/>
                <a:moveTo>
                  <a:pt x="7306" y="8983"/>
                </a:moveTo>
                <a:lnTo>
                  <a:pt x="7552" y="9125"/>
                </a:lnTo>
                <a:lnTo>
                  <a:pt x="7306" y="9125"/>
                </a:lnTo>
                <a:lnTo>
                  <a:pt x="7306" y="8983"/>
                </a:lnTo>
                <a:close/>
                <a:moveTo>
                  <a:pt x="6620" y="406"/>
                </a:moveTo>
                <a:lnTo>
                  <a:pt x="7140" y="706"/>
                </a:lnTo>
                <a:lnTo>
                  <a:pt x="6620" y="1005"/>
                </a:lnTo>
                <a:lnTo>
                  <a:pt x="6620" y="406"/>
                </a:lnTo>
                <a:close/>
                <a:moveTo>
                  <a:pt x="6620" y="1091"/>
                </a:moveTo>
                <a:lnTo>
                  <a:pt x="7140" y="1392"/>
                </a:lnTo>
                <a:lnTo>
                  <a:pt x="6620" y="1692"/>
                </a:lnTo>
                <a:lnTo>
                  <a:pt x="6620" y="1091"/>
                </a:lnTo>
                <a:close/>
                <a:moveTo>
                  <a:pt x="6620" y="1778"/>
                </a:moveTo>
                <a:lnTo>
                  <a:pt x="7140" y="2078"/>
                </a:lnTo>
                <a:lnTo>
                  <a:pt x="6620" y="2377"/>
                </a:lnTo>
                <a:lnTo>
                  <a:pt x="6620" y="1778"/>
                </a:lnTo>
                <a:close/>
                <a:moveTo>
                  <a:pt x="6620" y="2464"/>
                </a:moveTo>
                <a:lnTo>
                  <a:pt x="7140" y="2765"/>
                </a:lnTo>
                <a:lnTo>
                  <a:pt x="6620" y="3065"/>
                </a:lnTo>
                <a:lnTo>
                  <a:pt x="6620" y="2464"/>
                </a:lnTo>
                <a:close/>
                <a:moveTo>
                  <a:pt x="6620" y="3150"/>
                </a:moveTo>
                <a:lnTo>
                  <a:pt x="7140" y="3451"/>
                </a:lnTo>
                <a:lnTo>
                  <a:pt x="6620" y="3751"/>
                </a:lnTo>
                <a:lnTo>
                  <a:pt x="6620" y="3150"/>
                </a:lnTo>
                <a:close/>
                <a:moveTo>
                  <a:pt x="6620" y="3836"/>
                </a:moveTo>
                <a:lnTo>
                  <a:pt x="7140" y="4137"/>
                </a:lnTo>
                <a:lnTo>
                  <a:pt x="6620" y="4437"/>
                </a:lnTo>
                <a:lnTo>
                  <a:pt x="6620" y="3836"/>
                </a:lnTo>
                <a:close/>
                <a:moveTo>
                  <a:pt x="6620" y="4523"/>
                </a:moveTo>
                <a:lnTo>
                  <a:pt x="7140" y="4824"/>
                </a:lnTo>
                <a:lnTo>
                  <a:pt x="6620" y="5124"/>
                </a:lnTo>
                <a:lnTo>
                  <a:pt x="6620" y="4523"/>
                </a:lnTo>
                <a:close/>
                <a:moveTo>
                  <a:pt x="6620" y="5208"/>
                </a:moveTo>
                <a:lnTo>
                  <a:pt x="7140" y="5509"/>
                </a:lnTo>
                <a:lnTo>
                  <a:pt x="6620" y="5809"/>
                </a:lnTo>
                <a:lnTo>
                  <a:pt x="6620" y="5208"/>
                </a:lnTo>
                <a:close/>
                <a:moveTo>
                  <a:pt x="6620" y="5895"/>
                </a:moveTo>
                <a:lnTo>
                  <a:pt x="7140" y="6196"/>
                </a:lnTo>
                <a:lnTo>
                  <a:pt x="6620" y="6496"/>
                </a:lnTo>
                <a:lnTo>
                  <a:pt x="6620" y="5895"/>
                </a:lnTo>
                <a:close/>
                <a:moveTo>
                  <a:pt x="6620" y="6582"/>
                </a:moveTo>
                <a:lnTo>
                  <a:pt x="7140" y="6881"/>
                </a:lnTo>
                <a:lnTo>
                  <a:pt x="6620" y="7181"/>
                </a:lnTo>
                <a:lnTo>
                  <a:pt x="6620" y="6582"/>
                </a:lnTo>
                <a:close/>
                <a:moveTo>
                  <a:pt x="6620" y="7267"/>
                </a:moveTo>
                <a:lnTo>
                  <a:pt x="7140" y="7568"/>
                </a:lnTo>
                <a:lnTo>
                  <a:pt x="6620" y="7868"/>
                </a:lnTo>
                <a:lnTo>
                  <a:pt x="6620" y="7267"/>
                </a:lnTo>
                <a:close/>
                <a:moveTo>
                  <a:pt x="6620" y="7954"/>
                </a:moveTo>
                <a:lnTo>
                  <a:pt x="7140" y="8253"/>
                </a:lnTo>
                <a:lnTo>
                  <a:pt x="6620" y="8553"/>
                </a:lnTo>
                <a:lnTo>
                  <a:pt x="6620" y="7954"/>
                </a:lnTo>
                <a:close/>
                <a:moveTo>
                  <a:pt x="6620" y="8640"/>
                </a:moveTo>
                <a:lnTo>
                  <a:pt x="7140" y="8940"/>
                </a:lnTo>
                <a:lnTo>
                  <a:pt x="6819" y="9125"/>
                </a:lnTo>
                <a:lnTo>
                  <a:pt x="6620" y="9125"/>
                </a:lnTo>
                <a:lnTo>
                  <a:pt x="6620" y="8640"/>
                </a:lnTo>
                <a:close/>
                <a:moveTo>
                  <a:pt x="5935" y="64"/>
                </a:moveTo>
                <a:lnTo>
                  <a:pt x="6452" y="363"/>
                </a:lnTo>
                <a:lnTo>
                  <a:pt x="5935" y="662"/>
                </a:lnTo>
                <a:lnTo>
                  <a:pt x="5935" y="64"/>
                </a:lnTo>
                <a:close/>
                <a:moveTo>
                  <a:pt x="5935" y="751"/>
                </a:moveTo>
                <a:lnTo>
                  <a:pt x="6452" y="1048"/>
                </a:lnTo>
                <a:lnTo>
                  <a:pt x="5935" y="1347"/>
                </a:lnTo>
                <a:lnTo>
                  <a:pt x="5935" y="751"/>
                </a:lnTo>
                <a:close/>
                <a:moveTo>
                  <a:pt x="5935" y="1436"/>
                </a:moveTo>
                <a:lnTo>
                  <a:pt x="6452" y="1735"/>
                </a:lnTo>
                <a:lnTo>
                  <a:pt x="5935" y="2034"/>
                </a:lnTo>
                <a:lnTo>
                  <a:pt x="5935" y="1436"/>
                </a:lnTo>
                <a:close/>
                <a:moveTo>
                  <a:pt x="5935" y="2123"/>
                </a:moveTo>
                <a:lnTo>
                  <a:pt x="6452" y="2420"/>
                </a:lnTo>
                <a:lnTo>
                  <a:pt x="5935" y="2719"/>
                </a:lnTo>
                <a:lnTo>
                  <a:pt x="5935" y="2123"/>
                </a:lnTo>
                <a:close/>
                <a:moveTo>
                  <a:pt x="5935" y="2808"/>
                </a:moveTo>
                <a:lnTo>
                  <a:pt x="6452" y="3107"/>
                </a:lnTo>
                <a:lnTo>
                  <a:pt x="5935" y="3406"/>
                </a:lnTo>
                <a:lnTo>
                  <a:pt x="5935" y="2808"/>
                </a:lnTo>
                <a:close/>
                <a:moveTo>
                  <a:pt x="5935" y="3495"/>
                </a:moveTo>
                <a:lnTo>
                  <a:pt x="6452" y="3792"/>
                </a:lnTo>
                <a:lnTo>
                  <a:pt x="5935" y="4091"/>
                </a:lnTo>
                <a:lnTo>
                  <a:pt x="5935" y="3495"/>
                </a:lnTo>
                <a:close/>
                <a:moveTo>
                  <a:pt x="5935" y="4181"/>
                </a:moveTo>
                <a:lnTo>
                  <a:pt x="6452" y="4480"/>
                </a:lnTo>
                <a:lnTo>
                  <a:pt x="5935" y="4779"/>
                </a:lnTo>
                <a:lnTo>
                  <a:pt x="5935" y="4181"/>
                </a:lnTo>
                <a:close/>
                <a:moveTo>
                  <a:pt x="5935" y="4868"/>
                </a:moveTo>
                <a:lnTo>
                  <a:pt x="6452" y="5165"/>
                </a:lnTo>
                <a:lnTo>
                  <a:pt x="5935" y="5464"/>
                </a:lnTo>
                <a:lnTo>
                  <a:pt x="5935" y="4868"/>
                </a:lnTo>
                <a:close/>
                <a:moveTo>
                  <a:pt x="5935" y="5553"/>
                </a:moveTo>
                <a:lnTo>
                  <a:pt x="6452" y="5852"/>
                </a:lnTo>
                <a:lnTo>
                  <a:pt x="5935" y="6151"/>
                </a:lnTo>
                <a:lnTo>
                  <a:pt x="5935" y="5553"/>
                </a:lnTo>
                <a:close/>
                <a:moveTo>
                  <a:pt x="5935" y="6240"/>
                </a:moveTo>
                <a:lnTo>
                  <a:pt x="6452" y="6539"/>
                </a:lnTo>
                <a:lnTo>
                  <a:pt x="5935" y="6836"/>
                </a:lnTo>
                <a:lnTo>
                  <a:pt x="5935" y="6240"/>
                </a:lnTo>
                <a:close/>
                <a:moveTo>
                  <a:pt x="5935" y="6925"/>
                </a:moveTo>
                <a:lnTo>
                  <a:pt x="6452" y="7224"/>
                </a:lnTo>
                <a:lnTo>
                  <a:pt x="5935" y="7523"/>
                </a:lnTo>
                <a:lnTo>
                  <a:pt x="5935" y="6925"/>
                </a:lnTo>
                <a:close/>
                <a:moveTo>
                  <a:pt x="5935" y="7612"/>
                </a:moveTo>
                <a:lnTo>
                  <a:pt x="6452" y="7911"/>
                </a:lnTo>
                <a:lnTo>
                  <a:pt x="5935" y="8208"/>
                </a:lnTo>
                <a:lnTo>
                  <a:pt x="5935" y="7612"/>
                </a:lnTo>
                <a:close/>
                <a:moveTo>
                  <a:pt x="5935" y="8298"/>
                </a:moveTo>
                <a:lnTo>
                  <a:pt x="6452" y="8597"/>
                </a:lnTo>
                <a:lnTo>
                  <a:pt x="5935" y="8896"/>
                </a:lnTo>
                <a:lnTo>
                  <a:pt x="5935" y="8298"/>
                </a:lnTo>
                <a:close/>
                <a:moveTo>
                  <a:pt x="5935" y="8984"/>
                </a:moveTo>
                <a:lnTo>
                  <a:pt x="6178" y="9124"/>
                </a:lnTo>
                <a:lnTo>
                  <a:pt x="5935" y="9124"/>
                </a:lnTo>
                <a:lnTo>
                  <a:pt x="5935" y="8984"/>
                </a:lnTo>
                <a:close/>
                <a:moveTo>
                  <a:pt x="5276" y="438"/>
                </a:moveTo>
                <a:lnTo>
                  <a:pt x="5739" y="706"/>
                </a:lnTo>
                <a:lnTo>
                  <a:pt x="5276" y="973"/>
                </a:lnTo>
                <a:lnTo>
                  <a:pt x="5276" y="438"/>
                </a:lnTo>
                <a:close/>
                <a:moveTo>
                  <a:pt x="5276" y="1125"/>
                </a:moveTo>
                <a:lnTo>
                  <a:pt x="5739" y="1392"/>
                </a:lnTo>
                <a:lnTo>
                  <a:pt x="5276" y="1660"/>
                </a:lnTo>
                <a:lnTo>
                  <a:pt x="5276" y="1125"/>
                </a:lnTo>
                <a:close/>
                <a:moveTo>
                  <a:pt x="5276" y="1810"/>
                </a:moveTo>
                <a:lnTo>
                  <a:pt x="5739" y="2078"/>
                </a:lnTo>
                <a:lnTo>
                  <a:pt x="5276" y="2345"/>
                </a:lnTo>
                <a:lnTo>
                  <a:pt x="5276" y="1810"/>
                </a:lnTo>
                <a:close/>
                <a:moveTo>
                  <a:pt x="5276" y="2497"/>
                </a:moveTo>
                <a:lnTo>
                  <a:pt x="5739" y="2764"/>
                </a:lnTo>
                <a:lnTo>
                  <a:pt x="5276" y="3032"/>
                </a:lnTo>
                <a:lnTo>
                  <a:pt x="5276" y="2497"/>
                </a:lnTo>
                <a:close/>
                <a:moveTo>
                  <a:pt x="5276" y="3182"/>
                </a:moveTo>
                <a:lnTo>
                  <a:pt x="5739" y="3450"/>
                </a:lnTo>
                <a:lnTo>
                  <a:pt x="5276" y="3717"/>
                </a:lnTo>
                <a:lnTo>
                  <a:pt x="5276" y="3182"/>
                </a:lnTo>
                <a:close/>
                <a:moveTo>
                  <a:pt x="5276" y="3869"/>
                </a:moveTo>
                <a:lnTo>
                  <a:pt x="5739" y="4136"/>
                </a:lnTo>
                <a:lnTo>
                  <a:pt x="5276" y="4404"/>
                </a:lnTo>
                <a:lnTo>
                  <a:pt x="5276" y="3869"/>
                </a:lnTo>
                <a:close/>
                <a:moveTo>
                  <a:pt x="5276" y="4555"/>
                </a:moveTo>
                <a:lnTo>
                  <a:pt x="5739" y="4823"/>
                </a:lnTo>
                <a:lnTo>
                  <a:pt x="5276" y="5090"/>
                </a:lnTo>
                <a:lnTo>
                  <a:pt x="5276" y="4555"/>
                </a:lnTo>
                <a:close/>
                <a:moveTo>
                  <a:pt x="5276" y="5242"/>
                </a:moveTo>
                <a:lnTo>
                  <a:pt x="5739" y="5509"/>
                </a:lnTo>
                <a:lnTo>
                  <a:pt x="5276" y="5777"/>
                </a:lnTo>
                <a:lnTo>
                  <a:pt x="5276" y="5242"/>
                </a:lnTo>
                <a:close/>
                <a:moveTo>
                  <a:pt x="5276" y="5927"/>
                </a:moveTo>
                <a:lnTo>
                  <a:pt x="5739" y="6195"/>
                </a:lnTo>
                <a:lnTo>
                  <a:pt x="5276" y="6462"/>
                </a:lnTo>
                <a:lnTo>
                  <a:pt x="5276" y="5927"/>
                </a:lnTo>
                <a:close/>
                <a:moveTo>
                  <a:pt x="5276" y="6614"/>
                </a:moveTo>
                <a:lnTo>
                  <a:pt x="5739" y="6881"/>
                </a:lnTo>
                <a:lnTo>
                  <a:pt x="5276" y="7149"/>
                </a:lnTo>
                <a:lnTo>
                  <a:pt x="5276" y="6614"/>
                </a:lnTo>
                <a:close/>
                <a:moveTo>
                  <a:pt x="5276" y="7299"/>
                </a:moveTo>
                <a:lnTo>
                  <a:pt x="5739" y="7567"/>
                </a:lnTo>
                <a:lnTo>
                  <a:pt x="5276" y="7834"/>
                </a:lnTo>
                <a:lnTo>
                  <a:pt x="5276" y="7299"/>
                </a:lnTo>
                <a:close/>
                <a:moveTo>
                  <a:pt x="5276" y="7986"/>
                </a:moveTo>
                <a:lnTo>
                  <a:pt x="5739" y="8253"/>
                </a:lnTo>
                <a:lnTo>
                  <a:pt x="5276" y="8521"/>
                </a:lnTo>
                <a:lnTo>
                  <a:pt x="5276" y="7986"/>
                </a:lnTo>
                <a:close/>
                <a:moveTo>
                  <a:pt x="5276" y="8672"/>
                </a:moveTo>
                <a:lnTo>
                  <a:pt x="5739" y="8940"/>
                </a:lnTo>
                <a:lnTo>
                  <a:pt x="5419" y="9125"/>
                </a:lnTo>
                <a:lnTo>
                  <a:pt x="5276" y="9125"/>
                </a:lnTo>
                <a:lnTo>
                  <a:pt x="5276" y="8672"/>
                </a:lnTo>
                <a:close/>
                <a:moveTo>
                  <a:pt x="4617" y="126"/>
                </a:moveTo>
                <a:lnTo>
                  <a:pt x="5027" y="363"/>
                </a:lnTo>
                <a:lnTo>
                  <a:pt x="4617" y="599"/>
                </a:lnTo>
                <a:lnTo>
                  <a:pt x="4617" y="126"/>
                </a:lnTo>
                <a:close/>
                <a:moveTo>
                  <a:pt x="4617" y="812"/>
                </a:moveTo>
                <a:lnTo>
                  <a:pt x="5027" y="1048"/>
                </a:lnTo>
                <a:lnTo>
                  <a:pt x="4617" y="1286"/>
                </a:lnTo>
                <a:lnTo>
                  <a:pt x="4617" y="812"/>
                </a:lnTo>
                <a:close/>
                <a:moveTo>
                  <a:pt x="4617" y="1499"/>
                </a:moveTo>
                <a:lnTo>
                  <a:pt x="5027" y="1736"/>
                </a:lnTo>
                <a:lnTo>
                  <a:pt x="4617" y="1972"/>
                </a:lnTo>
                <a:lnTo>
                  <a:pt x="4617" y="1499"/>
                </a:lnTo>
                <a:close/>
                <a:moveTo>
                  <a:pt x="4617" y="2184"/>
                </a:moveTo>
                <a:lnTo>
                  <a:pt x="5027" y="2420"/>
                </a:lnTo>
                <a:lnTo>
                  <a:pt x="4617" y="2658"/>
                </a:lnTo>
                <a:lnTo>
                  <a:pt x="4617" y="2184"/>
                </a:lnTo>
                <a:close/>
                <a:moveTo>
                  <a:pt x="4617" y="2871"/>
                </a:moveTo>
                <a:lnTo>
                  <a:pt x="5027" y="3108"/>
                </a:lnTo>
                <a:lnTo>
                  <a:pt x="4617" y="3344"/>
                </a:lnTo>
                <a:lnTo>
                  <a:pt x="4617" y="2871"/>
                </a:lnTo>
                <a:close/>
                <a:moveTo>
                  <a:pt x="4617" y="3556"/>
                </a:moveTo>
                <a:lnTo>
                  <a:pt x="5027" y="3792"/>
                </a:lnTo>
                <a:lnTo>
                  <a:pt x="4617" y="4030"/>
                </a:lnTo>
                <a:lnTo>
                  <a:pt x="4617" y="3556"/>
                </a:lnTo>
                <a:close/>
                <a:moveTo>
                  <a:pt x="4617" y="4243"/>
                </a:moveTo>
                <a:lnTo>
                  <a:pt x="5027" y="4480"/>
                </a:lnTo>
                <a:lnTo>
                  <a:pt x="4617" y="4716"/>
                </a:lnTo>
                <a:lnTo>
                  <a:pt x="4617" y="4243"/>
                </a:lnTo>
                <a:close/>
                <a:moveTo>
                  <a:pt x="4617" y="4929"/>
                </a:moveTo>
                <a:lnTo>
                  <a:pt x="5027" y="5165"/>
                </a:lnTo>
                <a:lnTo>
                  <a:pt x="4617" y="5403"/>
                </a:lnTo>
                <a:lnTo>
                  <a:pt x="4617" y="4929"/>
                </a:lnTo>
                <a:close/>
                <a:moveTo>
                  <a:pt x="4617" y="5616"/>
                </a:moveTo>
                <a:lnTo>
                  <a:pt x="5027" y="5853"/>
                </a:lnTo>
                <a:lnTo>
                  <a:pt x="4617" y="6089"/>
                </a:lnTo>
                <a:lnTo>
                  <a:pt x="4617" y="5616"/>
                </a:lnTo>
                <a:close/>
                <a:moveTo>
                  <a:pt x="4617" y="6301"/>
                </a:moveTo>
                <a:lnTo>
                  <a:pt x="5027" y="6539"/>
                </a:lnTo>
                <a:lnTo>
                  <a:pt x="4617" y="6775"/>
                </a:lnTo>
                <a:lnTo>
                  <a:pt x="4617" y="6301"/>
                </a:lnTo>
                <a:close/>
                <a:moveTo>
                  <a:pt x="4617" y="6988"/>
                </a:moveTo>
                <a:lnTo>
                  <a:pt x="5027" y="7225"/>
                </a:lnTo>
                <a:lnTo>
                  <a:pt x="4617" y="7461"/>
                </a:lnTo>
                <a:lnTo>
                  <a:pt x="4617" y="6988"/>
                </a:lnTo>
                <a:close/>
                <a:moveTo>
                  <a:pt x="4617" y="7673"/>
                </a:moveTo>
                <a:lnTo>
                  <a:pt x="5027" y="7911"/>
                </a:lnTo>
                <a:lnTo>
                  <a:pt x="4617" y="8147"/>
                </a:lnTo>
                <a:lnTo>
                  <a:pt x="4617" y="7673"/>
                </a:lnTo>
                <a:close/>
                <a:moveTo>
                  <a:pt x="4617" y="8360"/>
                </a:moveTo>
                <a:lnTo>
                  <a:pt x="5027" y="8597"/>
                </a:lnTo>
                <a:lnTo>
                  <a:pt x="4617" y="8833"/>
                </a:lnTo>
                <a:lnTo>
                  <a:pt x="4617" y="8360"/>
                </a:lnTo>
                <a:close/>
                <a:moveTo>
                  <a:pt x="3958" y="500"/>
                </a:moveTo>
                <a:lnTo>
                  <a:pt x="4313" y="706"/>
                </a:lnTo>
                <a:lnTo>
                  <a:pt x="3958" y="910"/>
                </a:lnTo>
                <a:lnTo>
                  <a:pt x="3958" y="500"/>
                </a:lnTo>
                <a:close/>
                <a:moveTo>
                  <a:pt x="3958" y="1187"/>
                </a:moveTo>
                <a:lnTo>
                  <a:pt x="4313" y="1392"/>
                </a:lnTo>
                <a:lnTo>
                  <a:pt x="3958" y="1596"/>
                </a:lnTo>
                <a:lnTo>
                  <a:pt x="3958" y="1187"/>
                </a:lnTo>
                <a:close/>
                <a:moveTo>
                  <a:pt x="3958" y="1874"/>
                </a:moveTo>
                <a:lnTo>
                  <a:pt x="4313" y="2079"/>
                </a:lnTo>
                <a:lnTo>
                  <a:pt x="3958" y="2283"/>
                </a:lnTo>
                <a:lnTo>
                  <a:pt x="3958" y="1874"/>
                </a:lnTo>
                <a:close/>
                <a:moveTo>
                  <a:pt x="3958" y="2560"/>
                </a:moveTo>
                <a:lnTo>
                  <a:pt x="4313" y="2765"/>
                </a:lnTo>
                <a:lnTo>
                  <a:pt x="3958" y="2969"/>
                </a:lnTo>
                <a:lnTo>
                  <a:pt x="3958" y="2560"/>
                </a:lnTo>
                <a:close/>
                <a:moveTo>
                  <a:pt x="3958" y="3246"/>
                </a:moveTo>
                <a:lnTo>
                  <a:pt x="4313" y="3451"/>
                </a:lnTo>
                <a:lnTo>
                  <a:pt x="3958" y="3655"/>
                </a:lnTo>
                <a:lnTo>
                  <a:pt x="3958" y="3246"/>
                </a:lnTo>
                <a:close/>
                <a:moveTo>
                  <a:pt x="3958" y="3932"/>
                </a:moveTo>
                <a:lnTo>
                  <a:pt x="4313" y="4137"/>
                </a:lnTo>
                <a:lnTo>
                  <a:pt x="3958" y="4341"/>
                </a:lnTo>
                <a:lnTo>
                  <a:pt x="3958" y="3932"/>
                </a:lnTo>
                <a:close/>
                <a:moveTo>
                  <a:pt x="3958" y="4619"/>
                </a:moveTo>
                <a:lnTo>
                  <a:pt x="4313" y="4824"/>
                </a:lnTo>
                <a:lnTo>
                  <a:pt x="3958" y="5028"/>
                </a:lnTo>
                <a:lnTo>
                  <a:pt x="3958" y="4619"/>
                </a:lnTo>
                <a:close/>
                <a:moveTo>
                  <a:pt x="3958" y="5304"/>
                </a:moveTo>
                <a:lnTo>
                  <a:pt x="4313" y="5509"/>
                </a:lnTo>
                <a:lnTo>
                  <a:pt x="3958" y="5713"/>
                </a:lnTo>
                <a:lnTo>
                  <a:pt x="3958" y="5304"/>
                </a:lnTo>
                <a:close/>
                <a:moveTo>
                  <a:pt x="3958" y="5991"/>
                </a:moveTo>
                <a:lnTo>
                  <a:pt x="4313" y="6196"/>
                </a:lnTo>
                <a:lnTo>
                  <a:pt x="3958" y="6400"/>
                </a:lnTo>
                <a:lnTo>
                  <a:pt x="3958" y="5991"/>
                </a:lnTo>
                <a:close/>
                <a:moveTo>
                  <a:pt x="3958" y="6676"/>
                </a:moveTo>
                <a:lnTo>
                  <a:pt x="4313" y="6881"/>
                </a:lnTo>
                <a:lnTo>
                  <a:pt x="3958" y="7085"/>
                </a:lnTo>
                <a:lnTo>
                  <a:pt x="3958" y="6676"/>
                </a:lnTo>
                <a:close/>
                <a:moveTo>
                  <a:pt x="3958" y="7363"/>
                </a:moveTo>
                <a:lnTo>
                  <a:pt x="4313" y="7568"/>
                </a:lnTo>
                <a:lnTo>
                  <a:pt x="3958" y="7772"/>
                </a:lnTo>
                <a:lnTo>
                  <a:pt x="3958" y="7363"/>
                </a:lnTo>
                <a:close/>
                <a:moveTo>
                  <a:pt x="3958" y="8049"/>
                </a:moveTo>
                <a:lnTo>
                  <a:pt x="4313" y="8254"/>
                </a:lnTo>
                <a:lnTo>
                  <a:pt x="3958" y="8458"/>
                </a:lnTo>
                <a:lnTo>
                  <a:pt x="3958" y="8049"/>
                </a:lnTo>
                <a:close/>
                <a:moveTo>
                  <a:pt x="3958" y="8736"/>
                </a:moveTo>
                <a:lnTo>
                  <a:pt x="4313" y="8940"/>
                </a:lnTo>
                <a:lnTo>
                  <a:pt x="3991" y="9125"/>
                </a:lnTo>
                <a:lnTo>
                  <a:pt x="3958" y="9125"/>
                </a:lnTo>
                <a:lnTo>
                  <a:pt x="3958" y="8736"/>
                </a:lnTo>
                <a:close/>
                <a:moveTo>
                  <a:pt x="3298" y="189"/>
                </a:moveTo>
                <a:lnTo>
                  <a:pt x="3598" y="363"/>
                </a:lnTo>
                <a:lnTo>
                  <a:pt x="3298" y="537"/>
                </a:lnTo>
                <a:lnTo>
                  <a:pt x="3298" y="189"/>
                </a:lnTo>
                <a:close/>
                <a:moveTo>
                  <a:pt x="3298" y="876"/>
                </a:moveTo>
                <a:lnTo>
                  <a:pt x="3598" y="1048"/>
                </a:lnTo>
                <a:lnTo>
                  <a:pt x="3298" y="1222"/>
                </a:lnTo>
                <a:lnTo>
                  <a:pt x="3298" y="876"/>
                </a:lnTo>
                <a:close/>
                <a:moveTo>
                  <a:pt x="3298" y="1561"/>
                </a:moveTo>
                <a:lnTo>
                  <a:pt x="3598" y="1735"/>
                </a:lnTo>
                <a:lnTo>
                  <a:pt x="3298" y="1909"/>
                </a:lnTo>
                <a:lnTo>
                  <a:pt x="3298" y="1561"/>
                </a:lnTo>
                <a:close/>
                <a:moveTo>
                  <a:pt x="3298" y="2248"/>
                </a:moveTo>
                <a:lnTo>
                  <a:pt x="3598" y="2420"/>
                </a:lnTo>
                <a:lnTo>
                  <a:pt x="3298" y="2594"/>
                </a:lnTo>
                <a:lnTo>
                  <a:pt x="3298" y="2248"/>
                </a:lnTo>
                <a:close/>
                <a:moveTo>
                  <a:pt x="3298" y="2934"/>
                </a:moveTo>
                <a:lnTo>
                  <a:pt x="3598" y="3108"/>
                </a:lnTo>
                <a:lnTo>
                  <a:pt x="3298" y="3282"/>
                </a:lnTo>
                <a:lnTo>
                  <a:pt x="3298" y="2934"/>
                </a:lnTo>
                <a:close/>
                <a:moveTo>
                  <a:pt x="3298" y="3620"/>
                </a:moveTo>
                <a:lnTo>
                  <a:pt x="3598" y="3792"/>
                </a:lnTo>
                <a:lnTo>
                  <a:pt x="3298" y="3966"/>
                </a:lnTo>
                <a:lnTo>
                  <a:pt x="3298" y="3620"/>
                </a:lnTo>
                <a:close/>
                <a:moveTo>
                  <a:pt x="3298" y="4306"/>
                </a:moveTo>
                <a:lnTo>
                  <a:pt x="3598" y="4480"/>
                </a:lnTo>
                <a:lnTo>
                  <a:pt x="3298" y="4654"/>
                </a:lnTo>
                <a:lnTo>
                  <a:pt x="3298" y="4306"/>
                </a:lnTo>
                <a:close/>
                <a:moveTo>
                  <a:pt x="3298" y="4993"/>
                </a:moveTo>
                <a:lnTo>
                  <a:pt x="3598" y="5165"/>
                </a:lnTo>
                <a:lnTo>
                  <a:pt x="3298" y="5339"/>
                </a:lnTo>
                <a:lnTo>
                  <a:pt x="3298" y="4993"/>
                </a:lnTo>
                <a:close/>
                <a:moveTo>
                  <a:pt x="3298" y="5678"/>
                </a:moveTo>
                <a:lnTo>
                  <a:pt x="3598" y="5852"/>
                </a:lnTo>
                <a:lnTo>
                  <a:pt x="3298" y="6026"/>
                </a:lnTo>
                <a:lnTo>
                  <a:pt x="3298" y="5678"/>
                </a:lnTo>
                <a:close/>
                <a:moveTo>
                  <a:pt x="3298" y="6365"/>
                </a:moveTo>
                <a:lnTo>
                  <a:pt x="3598" y="6539"/>
                </a:lnTo>
                <a:lnTo>
                  <a:pt x="3298" y="6711"/>
                </a:lnTo>
                <a:lnTo>
                  <a:pt x="3298" y="6365"/>
                </a:lnTo>
                <a:close/>
                <a:moveTo>
                  <a:pt x="3298" y="7050"/>
                </a:moveTo>
                <a:lnTo>
                  <a:pt x="3598" y="7224"/>
                </a:lnTo>
                <a:lnTo>
                  <a:pt x="3298" y="7398"/>
                </a:lnTo>
                <a:lnTo>
                  <a:pt x="3298" y="7050"/>
                </a:lnTo>
                <a:close/>
                <a:moveTo>
                  <a:pt x="3298" y="7737"/>
                </a:moveTo>
                <a:lnTo>
                  <a:pt x="3598" y="7911"/>
                </a:lnTo>
                <a:lnTo>
                  <a:pt x="3298" y="8085"/>
                </a:lnTo>
                <a:lnTo>
                  <a:pt x="3298" y="7737"/>
                </a:lnTo>
                <a:close/>
                <a:moveTo>
                  <a:pt x="3298" y="8423"/>
                </a:moveTo>
                <a:lnTo>
                  <a:pt x="3598" y="8597"/>
                </a:lnTo>
                <a:lnTo>
                  <a:pt x="3298" y="8771"/>
                </a:lnTo>
                <a:lnTo>
                  <a:pt x="3298" y="8423"/>
                </a:lnTo>
                <a:close/>
                <a:moveTo>
                  <a:pt x="2639" y="563"/>
                </a:moveTo>
                <a:lnTo>
                  <a:pt x="2885" y="706"/>
                </a:lnTo>
                <a:lnTo>
                  <a:pt x="2639" y="848"/>
                </a:lnTo>
                <a:lnTo>
                  <a:pt x="2639" y="563"/>
                </a:lnTo>
                <a:close/>
                <a:moveTo>
                  <a:pt x="2639" y="1250"/>
                </a:moveTo>
                <a:lnTo>
                  <a:pt x="2885" y="1392"/>
                </a:lnTo>
                <a:lnTo>
                  <a:pt x="2639" y="1535"/>
                </a:lnTo>
                <a:lnTo>
                  <a:pt x="2639" y="1250"/>
                </a:lnTo>
                <a:close/>
                <a:moveTo>
                  <a:pt x="2639" y="1935"/>
                </a:moveTo>
                <a:lnTo>
                  <a:pt x="2885" y="2078"/>
                </a:lnTo>
                <a:lnTo>
                  <a:pt x="2639" y="2220"/>
                </a:lnTo>
                <a:lnTo>
                  <a:pt x="2639" y="1935"/>
                </a:lnTo>
                <a:close/>
                <a:moveTo>
                  <a:pt x="2639" y="2622"/>
                </a:moveTo>
                <a:lnTo>
                  <a:pt x="2885" y="2764"/>
                </a:lnTo>
                <a:lnTo>
                  <a:pt x="2639" y="2907"/>
                </a:lnTo>
                <a:lnTo>
                  <a:pt x="2639" y="2622"/>
                </a:lnTo>
                <a:close/>
                <a:moveTo>
                  <a:pt x="2639" y="3308"/>
                </a:moveTo>
                <a:lnTo>
                  <a:pt x="2885" y="3451"/>
                </a:lnTo>
                <a:lnTo>
                  <a:pt x="2639" y="3593"/>
                </a:lnTo>
                <a:lnTo>
                  <a:pt x="2639" y="3308"/>
                </a:lnTo>
                <a:close/>
                <a:moveTo>
                  <a:pt x="2639" y="3994"/>
                </a:moveTo>
                <a:lnTo>
                  <a:pt x="2885" y="4136"/>
                </a:lnTo>
                <a:lnTo>
                  <a:pt x="2639" y="4279"/>
                </a:lnTo>
                <a:lnTo>
                  <a:pt x="2639" y="3994"/>
                </a:lnTo>
                <a:close/>
                <a:moveTo>
                  <a:pt x="2639" y="4680"/>
                </a:moveTo>
                <a:lnTo>
                  <a:pt x="2885" y="4823"/>
                </a:lnTo>
                <a:lnTo>
                  <a:pt x="2639" y="4965"/>
                </a:lnTo>
                <a:lnTo>
                  <a:pt x="2639" y="4680"/>
                </a:lnTo>
                <a:close/>
                <a:moveTo>
                  <a:pt x="2639" y="5367"/>
                </a:moveTo>
                <a:lnTo>
                  <a:pt x="2885" y="5509"/>
                </a:lnTo>
                <a:lnTo>
                  <a:pt x="2639" y="5652"/>
                </a:lnTo>
                <a:lnTo>
                  <a:pt x="2639" y="5367"/>
                </a:lnTo>
                <a:close/>
                <a:moveTo>
                  <a:pt x="2639" y="6052"/>
                </a:moveTo>
                <a:lnTo>
                  <a:pt x="2885" y="6195"/>
                </a:lnTo>
                <a:lnTo>
                  <a:pt x="2639" y="6337"/>
                </a:lnTo>
                <a:lnTo>
                  <a:pt x="2639" y="6052"/>
                </a:lnTo>
                <a:close/>
                <a:moveTo>
                  <a:pt x="2639" y="6739"/>
                </a:moveTo>
                <a:lnTo>
                  <a:pt x="2885" y="6881"/>
                </a:lnTo>
                <a:lnTo>
                  <a:pt x="2639" y="7024"/>
                </a:lnTo>
                <a:lnTo>
                  <a:pt x="2639" y="6739"/>
                </a:lnTo>
                <a:close/>
                <a:moveTo>
                  <a:pt x="2639" y="7424"/>
                </a:moveTo>
                <a:lnTo>
                  <a:pt x="2885" y="7567"/>
                </a:lnTo>
                <a:lnTo>
                  <a:pt x="2639" y="7709"/>
                </a:lnTo>
                <a:lnTo>
                  <a:pt x="2639" y="7424"/>
                </a:lnTo>
                <a:close/>
                <a:moveTo>
                  <a:pt x="2639" y="8111"/>
                </a:moveTo>
                <a:lnTo>
                  <a:pt x="2885" y="8253"/>
                </a:lnTo>
                <a:lnTo>
                  <a:pt x="2639" y="8396"/>
                </a:lnTo>
                <a:lnTo>
                  <a:pt x="2639" y="8111"/>
                </a:lnTo>
                <a:close/>
                <a:moveTo>
                  <a:pt x="2639" y="8797"/>
                </a:moveTo>
                <a:lnTo>
                  <a:pt x="2885" y="8940"/>
                </a:lnTo>
                <a:lnTo>
                  <a:pt x="2639" y="9082"/>
                </a:lnTo>
                <a:lnTo>
                  <a:pt x="2639" y="8797"/>
                </a:lnTo>
                <a:close/>
                <a:moveTo>
                  <a:pt x="1979" y="250"/>
                </a:moveTo>
                <a:lnTo>
                  <a:pt x="2174" y="363"/>
                </a:lnTo>
                <a:lnTo>
                  <a:pt x="1979" y="475"/>
                </a:lnTo>
                <a:lnTo>
                  <a:pt x="1979" y="250"/>
                </a:lnTo>
                <a:close/>
                <a:moveTo>
                  <a:pt x="1979" y="936"/>
                </a:moveTo>
                <a:lnTo>
                  <a:pt x="2174" y="1049"/>
                </a:lnTo>
                <a:lnTo>
                  <a:pt x="1979" y="1163"/>
                </a:lnTo>
                <a:lnTo>
                  <a:pt x="1979" y="936"/>
                </a:lnTo>
                <a:close/>
                <a:moveTo>
                  <a:pt x="1979" y="1622"/>
                </a:moveTo>
                <a:lnTo>
                  <a:pt x="2174" y="1735"/>
                </a:lnTo>
                <a:lnTo>
                  <a:pt x="1979" y="1847"/>
                </a:lnTo>
                <a:lnTo>
                  <a:pt x="1979" y="1622"/>
                </a:lnTo>
                <a:close/>
                <a:moveTo>
                  <a:pt x="1979" y="2308"/>
                </a:moveTo>
                <a:lnTo>
                  <a:pt x="2174" y="2421"/>
                </a:lnTo>
                <a:lnTo>
                  <a:pt x="1979" y="2535"/>
                </a:lnTo>
                <a:lnTo>
                  <a:pt x="1979" y="2308"/>
                </a:lnTo>
                <a:close/>
                <a:moveTo>
                  <a:pt x="1979" y="2995"/>
                </a:moveTo>
                <a:lnTo>
                  <a:pt x="2174" y="3108"/>
                </a:lnTo>
                <a:lnTo>
                  <a:pt x="1979" y="3220"/>
                </a:lnTo>
                <a:lnTo>
                  <a:pt x="1979" y="2995"/>
                </a:lnTo>
                <a:close/>
                <a:moveTo>
                  <a:pt x="1979" y="3680"/>
                </a:moveTo>
                <a:lnTo>
                  <a:pt x="2174" y="3793"/>
                </a:lnTo>
                <a:lnTo>
                  <a:pt x="1979" y="3907"/>
                </a:lnTo>
                <a:lnTo>
                  <a:pt x="1979" y="3680"/>
                </a:lnTo>
                <a:close/>
                <a:moveTo>
                  <a:pt x="1979" y="4367"/>
                </a:moveTo>
                <a:lnTo>
                  <a:pt x="2174" y="4480"/>
                </a:lnTo>
                <a:lnTo>
                  <a:pt x="1979" y="4592"/>
                </a:lnTo>
                <a:lnTo>
                  <a:pt x="1979" y="4367"/>
                </a:lnTo>
                <a:close/>
                <a:moveTo>
                  <a:pt x="1979" y="5052"/>
                </a:moveTo>
                <a:lnTo>
                  <a:pt x="2174" y="5165"/>
                </a:lnTo>
                <a:lnTo>
                  <a:pt x="1979" y="5279"/>
                </a:lnTo>
                <a:lnTo>
                  <a:pt x="1979" y="5052"/>
                </a:lnTo>
                <a:close/>
                <a:moveTo>
                  <a:pt x="1979" y="5739"/>
                </a:moveTo>
                <a:lnTo>
                  <a:pt x="2174" y="5852"/>
                </a:lnTo>
                <a:lnTo>
                  <a:pt x="1979" y="5964"/>
                </a:lnTo>
                <a:lnTo>
                  <a:pt x="1979" y="5739"/>
                </a:lnTo>
                <a:close/>
                <a:moveTo>
                  <a:pt x="1979" y="6425"/>
                </a:moveTo>
                <a:lnTo>
                  <a:pt x="2174" y="6539"/>
                </a:lnTo>
                <a:lnTo>
                  <a:pt x="1979" y="6652"/>
                </a:lnTo>
                <a:lnTo>
                  <a:pt x="1979" y="6425"/>
                </a:lnTo>
                <a:close/>
                <a:moveTo>
                  <a:pt x="1979" y="7112"/>
                </a:moveTo>
                <a:lnTo>
                  <a:pt x="2174" y="7225"/>
                </a:lnTo>
                <a:lnTo>
                  <a:pt x="1979" y="7337"/>
                </a:lnTo>
                <a:lnTo>
                  <a:pt x="1979" y="7112"/>
                </a:lnTo>
                <a:close/>
                <a:moveTo>
                  <a:pt x="1979" y="7797"/>
                </a:moveTo>
                <a:lnTo>
                  <a:pt x="2174" y="7911"/>
                </a:lnTo>
                <a:lnTo>
                  <a:pt x="1979" y="8024"/>
                </a:lnTo>
                <a:lnTo>
                  <a:pt x="1979" y="7797"/>
                </a:lnTo>
                <a:close/>
                <a:moveTo>
                  <a:pt x="1979" y="8484"/>
                </a:moveTo>
                <a:lnTo>
                  <a:pt x="2174" y="8597"/>
                </a:lnTo>
                <a:lnTo>
                  <a:pt x="1979" y="8709"/>
                </a:lnTo>
                <a:lnTo>
                  <a:pt x="1979" y="8484"/>
                </a:lnTo>
                <a:close/>
                <a:moveTo>
                  <a:pt x="1319" y="624"/>
                </a:moveTo>
                <a:lnTo>
                  <a:pt x="1462" y="706"/>
                </a:lnTo>
                <a:lnTo>
                  <a:pt x="1319" y="788"/>
                </a:lnTo>
                <a:lnTo>
                  <a:pt x="1319" y="624"/>
                </a:lnTo>
                <a:close/>
                <a:moveTo>
                  <a:pt x="1319" y="1310"/>
                </a:moveTo>
                <a:lnTo>
                  <a:pt x="1462" y="1392"/>
                </a:lnTo>
                <a:lnTo>
                  <a:pt x="1319" y="1474"/>
                </a:lnTo>
                <a:lnTo>
                  <a:pt x="1319" y="1310"/>
                </a:lnTo>
                <a:close/>
                <a:moveTo>
                  <a:pt x="1319" y="1996"/>
                </a:moveTo>
                <a:lnTo>
                  <a:pt x="1462" y="2078"/>
                </a:lnTo>
                <a:lnTo>
                  <a:pt x="1319" y="2160"/>
                </a:lnTo>
                <a:lnTo>
                  <a:pt x="1319" y="1996"/>
                </a:lnTo>
                <a:close/>
                <a:moveTo>
                  <a:pt x="1319" y="2682"/>
                </a:moveTo>
                <a:lnTo>
                  <a:pt x="1462" y="2764"/>
                </a:lnTo>
                <a:lnTo>
                  <a:pt x="1319" y="2846"/>
                </a:lnTo>
                <a:lnTo>
                  <a:pt x="1319" y="2682"/>
                </a:lnTo>
                <a:close/>
                <a:moveTo>
                  <a:pt x="1319" y="3369"/>
                </a:moveTo>
                <a:lnTo>
                  <a:pt x="1462" y="3451"/>
                </a:lnTo>
                <a:lnTo>
                  <a:pt x="1319" y="3533"/>
                </a:lnTo>
                <a:lnTo>
                  <a:pt x="1319" y="3369"/>
                </a:lnTo>
                <a:close/>
                <a:moveTo>
                  <a:pt x="1319" y="4054"/>
                </a:moveTo>
                <a:lnTo>
                  <a:pt x="1462" y="4136"/>
                </a:lnTo>
                <a:lnTo>
                  <a:pt x="1319" y="4218"/>
                </a:lnTo>
                <a:lnTo>
                  <a:pt x="1319" y="4054"/>
                </a:lnTo>
                <a:close/>
                <a:moveTo>
                  <a:pt x="1319" y="4741"/>
                </a:moveTo>
                <a:lnTo>
                  <a:pt x="1462" y="4823"/>
                </a:lnTo>
                <a:lnTo>
                  <a:pt x="1319" y="4905"/>
                </a:lnTo>
                <a:lnTo>
                  <a:pt x="1319" y="4741"/>
                </a:lnTo>
                <a:close/>
                <a:moveTo>
                  <a:pt x="1319" y="5427"/>
                </a:moveTo>
                <a:lnTo>
                  <a:pt x="1462" y="5509"/>
                </a:lnTo>
                <a:lnTo>
                  <a:pt x="1319" y="5591"/>
                </a:lnTo>
                <a:lnTo>
                  <a:pt x="1319" y="5427"/>
                </a:lnTo>
                <a:close/>
                <a:moveTo>
                  <a:pt x="1319" y="6113"/>
                </a:moveTo>
                <a:lnTo>
                  <a:pt x="1462" y="6195"/>
                </a:lnTo>
                <a:lnTo>
                  <a:pt x="1319" y="6277"/>
                </a:lnTo>
                <a:lnTo>
                  <a:pt x="1319" y="6113"/>
                </a:lnTo>
                <a:close/>
                <a:moveTo>
                  <a:pt x="1319" y="6799"/>
                </a:moveTo>
                <a:lnTo>
                  <a:pt x="1462" y="6881"/>
                </a:lnTo>
                <a:lnTo>
                  <a:pt x="1319" y="6963"/>
                </a:lnTo>
                <a:lnTo>
                  <a:pt x="1319" y="6799"/>
                </a:lnTo>
                <a:close/>
                <a:moveTo>
                  <a:pt x="1319" y="7486"/>
                </a:moveTo>
                <a:lnTo>
                  <a:pt x="1462" y="7568"/>
                </a:lnTo>
                <a:lnTo>
                  <a:pt x="1319" y="7650"/>
                </a:lnTo>
                <a:lnTo>
                  <a:pt x="1319" y="7486"/>
                </a:lnTo>
                <a:close/>
                <a:moveTo>
                  <a:pt x="1319" y="8171"/>
                </a:moveTo>
                <a:lnTo>
                  <a:pt x="1462" y="8253"/>
                </a:lnTo>
                <a:lnTo>
                  <a:pt x="1319" y="8335"/>
                </a:lnTo>
                <a:lnTo>
                  <a:pt x="1319" y="8171"/>
                </a:lnTo>
                <a:close/>
                <a:moveTo>
                  <a:pt x="1319" y="8858"/>
                </a:moveTo>
                <a:lnTo>
                  <a:pt x="1462" y="8940"/>
                </a:lnTo>
                <a:lnTo>
                  <a:pt x="1319" y="9022"/>
                </a:lnTo>
                <a:lnTo>
                  <a:pt x="1319" y="8858"/>
                </a:lnTo>
                <a:close/>
                <a:moveTo>
                  <a:pt x="660" y="311"/>
                </a:moveTo>
                <a:lnTo>
                  <a:pt x="749" y="363"/>
                </a:lnTo>
                <a:lnTo>
                  <a:pt x="660" y="414"/>
                </a:lnTo>
                <a:lnTo>
                  <a:pt x="660" y="311"/>
                </a:lnTo>
                <a:close/>
                <a:moveTo>
                  <a:pt x="660" y="998"/>
                </a:moveTo>
                <a:lnTo>
                  <a:pt x="749" y="1048"/>
                </a:lnTo>
                <a:lnTo>
                  <a:pt x="660" y="1099"/>
                </a:lnTo>
                <a:lnTo>
                  <a:pt x="660" y="998"/>
                </a:lnTo>
                <a:close/>
                <a:moveTo>
                  <a:pt x="660" y="1684"/>
                </a:moveTo>
                <a:lnTo>
                  <a:pt x="749" y="1736"/>
                </a:lnTo>
                <a:lnTo>
                  <a:pt x="660" y="1787"/>
                </a:lnTo>
                <a:lnTo>
                  <a:pt x="660" y="1684"/>
                </a:lnTo>
                <a:close/>
                <a:moveTo>
                  <a:pt x="660" y="2370"/>
                </a:moveTo>
                <a:lnTo>
                  <a:pt x="749" y="2420"/>
                </a:lnTo>
                <a:lnTo>
                  <a:pt x="660" y="2471"/>
                </a:lnTo>
                <a:lnTo>
                  <a:pt x="660" y="2370"/>
                </a:lnTo>
                <a:close/>
                <a:moveTo>
                  <a:pt x="660" y="3056"/>
                </a:moveTo>
                <a:lnTo>
                  <a:pt x="749" y="3108"/>
                </a:lnTo>
                <a:lnTo>
                  <a:pt x="660" y="3159"/>
                </a:lnTo>
                <a:lnTo>
                  <a:pt x="660" y="3056"/>
                </a:lnTo>
                <a:close/>
                <a:moveTo>
                  <a:pt x="660" y="3743"/>
                </a:moveTo>
                <a:lnTo>
                  <a:pt x="749" y="3793"/>
                </a:lnTo>
                <a:lnTo>
                  <a:pt x="660" y="3844"/>
                </a:lnTo>
                <a:lnTo>
                  <a:pt x="660" y="3743"/>
                </a:lnTo>
                <a:close/>
                <a:moveTo>
                  <a:pt x="660" y="4428"/>
                </a:moveTo>
                <a:lnTo>
                  <a:pt x="749" y="4480"/>
                </a:lnTo>
                <a:lnTo>
                  <a:pt x="660" y="4531"/>
                </a:lnTo>
                <a:lnTo>
                  <a:pt x="660" y="4428"/>
                </a:lnTo>
                <a:close/>
                <a:moveTo>
                  <a:pt x="660" y="5115"/>
                </a:moveTo>
                <a:lnTo>
                  <a:pt x="749" y="5165"/>
                </a:lnTo>
                <a:lnTo>
                  <a:pt x="660" y="5216"/>
                </a:lnTo>
                <a:lnTo>
                  <a:pt x="660" y="5115"/>
                </a:lnTo>
                <a:close/>
                <a:moveTo>
                  <a:pt x="660" y="5801"/>
                </a:moveTo>
                <a:lnTo>
                  <a:pt x="749" y="5853"/>
                </a:lnTo>
                <a:lnTo>
                  <a:pt x="660" y="5904"/>
                </a:lnTo>
                <a:lnTo>
                  <a:pt x="660" y="5801"/>
                </a:lnTo>
                <a:close/>
                <a:moveTo>
                  <a:pt x="660" y="6487"/>
                </a:moveTo>
                <a:lnTo>
                  <a:pt x="749" y="6538"/>
                </a:lnTo>
                <a:lnTo>
                  <a:pt x="660" y="6588"/>
                </a:lnTo>
                <a:lnTo>
                  <a:pt x="660" y="6487"/>
                </a:lnTo>
                <a:close/>
                <a:moveTo>
                  <a:pt x="660" y="7173"/>
                </a:moveTo>
                <a:lnTo>
                  <a:pt x="749" y="7225"/>
                </a:lnTo>
                <a:lnTo>
                  <a:pt x="660" y="7276"/>
                </a:lnTo>
                <a:lnTo>
                  <a:pt x="660" y="7173"/>
                </a:lnTo>
                <a:close/>
                <a:moveTo>
                  <a:pt x="660" y="7860"/>
                </a:moveTo>
                <a:lnTo>
                  <a:pt x="749" y="7911"/>
                </a:lnTo>
                <a:lnTo>
                  <a:pt x="660" y="7961"/>
                </a:lnTo>
                <a:lnTo>
                  <a:pt x="660" y="7860"/>
                </a:lnTo>
                <a:close/>
                <a:moveTo>
                  <a:pt x="660" y="8545"/>
                </a:moveTo>
                <a:lnTo>
                  <a:pt x="749" y="8597"/>
                </a:lnTo>
                <a:lnTo>
                  <a:pt x="660" y="8648"/>
                </a:lnTo>
                <a:lnTo>
                  <a:pt x="660" y="8545"/>
                </a:lnTo>
                <a:close/>
                <a:moveTo>
                  <a:pt x="0" y="0"/>
                </a:moveTo>
                <a:lnTo>
                  <a:pt x="35" y="19"/>
                </a:lnTo>
                <a:lnTo>
                  <a:pt x="0" y="40"/>
                </a:lnTo>
                <a:lnTo>
                  <a:pt x="0" y="0"/>
                </a:lnTo>
                <a:close/>
                <a:moveTo>
                  <a:pt x="0" y="685"/>
                </a:moveTo>
                <a:lnTo>
                  <a:pt x="35" y="706"/>
                </a:lnTo>
                <a:lnTo>
                  <a:pt x="0" y="725"/>
                </a:lnTo>
                <a:lnTo>
                  <a:pt x="0" y="685"/>
                </a:lnTo>
                <a:close/>
                <a:moveTo>
                  <a:pt x="0" y="1372"/>
                </a:moveTo>
                <a:lnTo>
                  <a:pt x="35" y="1391"/>
                </a:lnTo>
                <a:lnTo>
                  <a:pt x="0" y="1412"/>
                </a:lnTo>
                <a:lnTo>
                  <a:pt x="0" y="1372"/>
                </a:lnTo>
                <a:close/>
                <a:moveTo>
                  <a:pt x="0" y="2058"/>
                </a:moveTo>
                <a:lnTo>
                  <a:pt x="35" y="2079"/>
                </a:lnTo>
                <a:lnTo>
                  <a:pt x="0" y="2098"/>
                </a:lnTo>
                <a:lnTo>
                  <a:pt x="0" y="2058"/>
                </a:lnTo>
                <a:close/>
                <a:moveTo>
                  <a:pt x="0" y="2744"/>
                </a:moveTo>
                <a:lnTo>
                  <a:pt x="35" y="2763"/>
                </a:lnTo>
                <a:lnTo>
                  <a:pt x="0" y="2784"/>
                </a:lnTo>
                <a:lnTo>
                  <a:pt x="0" y="2744"/>
                </a:lnTo>
                <a:close/>
                <a:moveTo>
                  <a:pt x="0" y="3430"/>
                </a:moveTo>
                <a:lnTo>
                  <a:pt x="35" y="3451"/>
                </a:lnTo>
                <a:lnTo>
                  <a:pt x="0" y="3470"/>
                </a:lnTo>
                <a:lnTo>
                  <a:pt x="0" y="3430"/>
                </a:lnTo>
                <a:close/>
                <a:moveTo>
                  <a:pt x="0" y="4117"/>
                </a:moveTo>
                <a:lnTo>
                  <a:pt x="35" y="4136"/>
                </a:lnTo>
                <a:lnTo>
                  <a:pt x="0" y="4157"/>
                </a:lnTo>
                <a:lnTo>
                  <a:pt x="0" y="4117"/>
                </a:lnTo>
                <a:close/>
                <a:moveTo>
                  <a:pt x="0" y="4802"/>
                </a:moveTo>
                <a:lnTo>
                  <a:pt x="35" y="4823"/>
                </a:lnTo>
                <a:lnTo>
                  <a:pt x="0" y="4842"/>
                </a:lnTo>
                <a:lnTo>
                  <a:pt x="0" y="4802"/>
                </a:lnTo>
                <a:close/>
                <a:moveTo>
                  <a:pt x="0" y="5489"/>
                </a:moveTo>
                <a:lnTo>
                  <a:pt x="35" y="5508"/>
                </a:lnTo>
                <a:lnTo>
                  <a:pt x="0" y="5529"/>
                </a:lnTo>
                <a:lnTo>
                  <a:pt x="0" y="5489"/>
                </a:lnTo>
                <a:close/>
                <a:moveTo>
                  <a:pt x="0" y="6175"/>
                </a:moveTo>
                <a:lnTo>
                  <a:pt x="35" y="6196"/>
                </a:lnTo>
                <a:lnTo>
                  <a:pt x="0" y="6215"/>
                </a:lnTo>
                <a:lnTo>
                  <a:pt x="0" y="6175"/>
                </a:lnTo>
                <a:close/>
                <a:moveTo>
                  <a:pt x="0" y="6861"/>
                </a:moveTo>
                <a:lnTo>
                  <a:pt x="35" y="6880"/>
                </a:lnTo>
                <a:lnTo>
                  <a:pt x="0" y="6901"/>
                </a:lnTo>
                <a:lnTo>
                  <a:pt x="0" y="6861"/>
                </a:lnTo>
                <a:close/>
                <a:moveTo>
                  <a:pt x="0" y="7547"/>
                </a:moveTo>
                <a:lnTo>
                  <a:pt x="35" y="7568"/>
                </a:lnTo>
                <a:lnTo>
                  <a:pt x="0" y="7587"/>
                </a:lnTo>
                <a:lnTo>
                  <a:pt x="0" y="7547"/>
                </a:lnTo>
                <a:close/>
                <a:moveTo>
                  <a:pt x="0" y="8234"/>
                </a:moveTo>
                <a:lnTo>
                  <a:pt x="35" y="8253"/>
                </a:lnTo>
                <a:lnTo>
                  <a:pt x="0" y="8274"/>
                </a:lnTo>
                <a:lnTo>
                  <a:pt x="0" y="8234"/>
                </a:lnTo>
                <a:close/>
                <a:moveTo>
                  <a:pt x="0" y="8919"/>
                </a:moveTo>
                <a:lnTo>
                  <a:pt x="35" y="8940"/>
                </a:lnTo>
                <a:lnTo>
                  <a:pt x="0" y="8959"/>
                </a:lnTo>
                <a:lnTo>
                  <a:pt x="0" y="8919"/>
                </a:lnTo>
                <a:close/>
              </a:path>
            </a:pathLst>
          </a:custGeom>
          <a:gradFill>
            <a:gsLst>
              <a:gs pos="0">
                <a:srgbClr val="FFFFFF">
                  <a:alpha val="0"/>
                </a:srgbClr>
              </a:gs>
              <a:gs pos="51000">
                <a:srgbClr val="266CBA">
                  <a:alpha val="20000"/>
                </a:srgbClr>
              </a:gs>
              <a:gs pos="100000">
                <a:srgbClr val="FFFFFF">
                  <a:alpha val="0"/>
                </a:srgbClr>
              </a:gs>
            </a:gsLst>
            <a:lin ang="5400000" scaled="0"/>
          </a:gradFill>
          <a:ln w="8829" cap="flat">
            <a:noFill/>
            <a:prstDash val="solid"/>
            <a:miter/>
          </a:ln>
        </p:spPr>
        <p:txBody>
          <a:bodyPr wrap="square" rtlCol="0" anchor="ctr">
            <a:noAutofit/>
          </a:bodyPr>
          <a:p>
            <a:r>
              <a:rPr sz="1400" b="1">
                <a:solidFill>
                  <a:schemeClr val="dk1"/>
                </a:solidFill>
                <a:latin typeface="微软雅黑" panose="020B0503020204020204" charset="-122"/>
                <a:ea typeface="微软雅黑" panose="020B0503020204020204" charset="-122"/>
              </a:rPr>
              <a:t>Comparison with theoretical results</a:t>
            </a:r>
            <a:r>
              <a:rPr lang="en-US" sz="1400">
                <a:solidFill>
                  <a:schemeClr val="dk1"/>
                </a:solidFill>
                <a:latin typeface="微软雅黑" panose="020B0503020204020204" charset="-122"/>
                <a:ea typeface="微软雅黑" panose="020B0503020204020204" charset="-122"/>
              </a:rPr>
              <a:t>:</a:t>
            </a:r>
            <a:endParaRPr sz="1400">
              <a:solidFill>
                <a:schemeClr val="dk1"/>
              </a:solidFill>
              <a:latin typeface="微软雅黑" panose="020B0503020204020204" charset="-122"/>
              <a:ea typeface="微软雅黑" panose="020B0503020204020204" charset="-122"/>
            </a:endParaRPr>
          </a:p>
          <a:p>
            <a:r>
              <a:rPr sz="1400">
                <a:solidFill>
                  <a:schemeClr val="dk1"/>
                </a:solidFill>
                <a:latin typeface="微软雅黑" panose="020B0503020204020204" charset="-122"/>
                <a:ea typeface="微软雅黑" panose="020B0503020204020204" charset="-122"/>
              </a:rPr>
              <a:t>Due to the presence of noise in the similarity values, the gap between the ideal value and HierER is largest in the phylogenetic dataset,the query complexity increases when the noise is larger,but stabilizes at </a:t>
            </a:r>
            <a:r>
              <a:rPr lang="en-US" sz="1400">
                <a:solidFill>
                  <a:schemeClr val="dk1"/>
                </a:solidFill>
                <a:latin typeface="微软雅黑" panose="020B0503020204020204" charset="-122"/>
                <a:ea typeface="微软雅黑" panose="020B0503020204020204" charset="-122"/>
              </a:rPr>
              <a:t>            </a:t>
            </a:r>
            <a:r>
              <a:rPr sz="1400">
                <a:solidFill>
                  <a:schemeClr val="dk1"/>
                </a:solidFill>
                <a:latin typeface="微软雅黑" panose="020B0503020204020204" charset="-122"/>
                <a:ea typeface="微软雅黑" panose="020B0503020204020204" charset="-122"/>
              </a:rPr>
              <a:t>,</a:t>
            </a:r>
            <a:r>
              <a:rPr lang="en-US" sz="1400">
                <a:solidFill>
                  <a:schemeClr val="dk1"/>
                </a:solidFill>
                <a:latin typeface="微软雅黑" panose="020B0503020204020204" charset="-122"/>
                <a:ea typeface="微软雅黑" panose="020B0503020204020204" charset="-122"/>
              </a:rPr>
              <a:t>  </a:t>
            </a:r>
            <a:r>
              <a:rPr sz="1400">
                <a:solidFill>
                  <a:schemeClr val="dk1"/>
                </a:solidFill>
                <a:latin typeface="微软雅黑" panose="020B0503020204020204" charset="-122"/>
                <a:ea typeface="微软雅黑" panose="020B0503020204020204" charset="-122"/>
              </a:rPr>
              <a:t>the query complexity is proportional to the error</a:t>
            </a:r>
            <a:endParaRPr sz="1400">
              <a:solidFill>
                <a:schemeClr val="dk1"/>
              </a:solidFill>
              <a:latin typeface="微软雅黑" panose="020B0503020204020204" charset="-122"/>
              <a:ea typeface="微软雅黑" panose="020B0503020204020204" charset="-122"/>
            </a:endParaRPr>
          </a:p>
        </p:txBody>
      </p:sp>
      <p:pic>
        <p:nvPicPr>
          <p:cNvPr id="2" name="图片 1" descr="/data/temp/13ed2cb6-815e-11ee-a16c-ead25b1e0442.jpg13ed2cb6-815e-11ee-a16c-ead25b1e0442"/>
          <p:cNvPicPr>
            <a:picLocks noChangeAspect="1"/>
          </p:cNvPicPr>
          <p:nvPr>
            <p:custDataLst>
              <p:tags r:id="rId10"/>
            </p:custDataLst>
          </p:nvPr>
        </p:nvPicPr>
        <p:blipFill rotWithShape="1">
          <a:blip r:embed="rId11"/>
          <a:srcRect/>
          <a:stretch>
            <a:fillRect/>
          </a:stretch>
        </p:blipFill>
        <p:spPr>
          <a:xfrm>
            <a:off x="3667760" y="1219200"/>
            <a:ext cx="4413885" cy="1821815"/>
          </a:xfrm>
          <a:custGeom>
            <a:avLst/>
            <a:gdLst/>
            <a:ahLst/>
            <a:cxnLst>
              <a:cxn ang="3">
                <a:pos x="hc" y="t"/>
              </a:cxn>
              <a:cxn ang="cd2">
                <a:pos x="l" y="vc"/>
              </a:cxn>
              <a:cxn ang="cd4">
                <a:pos x="hc" y="b"/>
              </a:cxn>
              <a:cxn ang="0">
                <a:pos x="r" y="vc"/>
              </a:cxn>
            </a:cxnLst>
            <a:rect l="l" t="t" r="r" b="b"/>
            <a:pathLst>
              <a:path w="4800" h="5280">
                <a:moveTo>
                  <a:pt x="0" y="0"/>
                </a:moveTo>
                <a:lnTo>
                  <a:pt x="4800" y="0"/>
                </a:lnTo>
                <a:lnTo>
                  <a:pt x="4800" y="5280"/>
                </a:lnTo>
                <a:lnTo>
                  <a:pt x="0" y="5280"/>
                </a:lnTo>
                <a:lnTo>
                  <a:pt x="0" y="0"/>
                </a:lnTo>
                <a:close/>
              </a:path>
            </a:pathLst>
          </a:custGeom>
        </p:spPr>
      </p:pic>
      <p:graphicFrame>
        <p:nvGraphicFramePr>
          <p:cNvPr id="6" name="Object 130"/>
          <p:cNvGraphicFramePr>
            <a:graphicFrameLocks noChangeAspect="1"/>
          </p:cNvGraphicFramePr>
          <p:nvPr>
            <p:custDataLst>
              <p:tags r:id="rId12"/>
            </p:custDataLst>
          </p:nvPr>
        </p:nvGraphicFramePr>
        <p:xfrm>
          <a:off x="3028950" y="4110355"/>
          <a:ext cx="581660" cy="200660"/>
        </p:xfrm>
        <a:graphic>
          <a:graphicData uri="http://schemas.openxmlformats.org/presentationml/2006/ole">
            <mc:AlternateContent xmlns:mc="http://schemas.openxmlformats.org/markup-compatibility/2006">
              <mc:Choice xmlns:v="urn:schemas-microsoft-com:vml" Requires="v">
                <p:oleObj spid="_x0000_s3076" name="" r:id="rId13" imgW="513715" imgH="177165" progId="Equation.AxMath">
                  <p:embed/>
                </p:oleObj>
              </mc:Choice>
              <mc:Fallback>
                <p:oleObj name="" r:id="rId13" imgW="513715" imgH="177165" progId="Equation.AxMath">
                  <p:embed/>
                  <p:pic>
                    <p:nvPicPr>
                      <p:cNvPr id="0" name="图片 3075"/>
                      <p:cNvPicPr/>
                      <p:nvPr/>
                    </p:nvPicPr>
                    <p:blipFill>
                      <a:blip r:embed="rId14"/>
                      <a:stretch>
                        <a:fillRect/>
                      </a:stretch>
                    </p:blipFill>
                    <p:spPr>
                      <a:xfrm>
                        <a:off x="3028950" y="4110355"/>
                        <a:ext cx="581660" cy="200660"/>
                      </a:xfrm>
                      <a:prstGeom prst="rect">
                        <a:avLst/>
                      </a:prstGeom>
                      <a:noFill/>
                      <a:ln w="38100">
                        <a:noFill/>
                        <a:miter/>
                      </a:ln>
                    </p:spPr>
                  </p:pic>
                </p:oleObj>
              </mc:Fallback>
            </mc:AlternateContent>
          </a:graphicData>
        </a:graphic>
      </p:graphicFrame>
    </p:spTree>
    <p:custDataLst>
      <p:tags r:id="rId15"/>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3" name="图片 22"/>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3866495" y="754380"/>
            <a:ext cx="720090" cy="720090"/>
          </a:xfrm>
          <a:prstGeom prst="rect">
            <a:avLst/>
          </a:prstGeom>
        </p:spPr>
      </p:pic>
      <p:sp>
        <p:nvSpPr>
          <p:cNvPr id="19" name="文本框 18"/>
          <p:cNvSpPr txBox="1"/>
          <p:nvPr>
            <p:custDataLst>
              <p:tags r:id="rId7"/>
            </p:custDataLst>
          </p:nvPr>
        </p:nvSpPr>
        <p:spPr>
          <a:xfrm>
            <a:off x="2325688" y="319404"/>
            <a:ext cx="6848475" cy="936625"/>
          </a:xfrm>
          <a:prstGeom prst="rect">
            <a:avLst/>
          </a:prstGeom>
        </p:spPr>
        <p:txBody>
          <a:bodyPr vert="horz" wrap="square"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ctr"/>
            <a:r>
              <a:rPr lang="en-US" altLang="zh-CN" dirty="0">
                <a:solidFill>
                  <a:schemeClr val="dk1">
                    <a:lumMod val="85000"/>
                    <a:lumOff val="15000"/>
                  </a:schemeClr>
                </a:solidFill>
                <a:uFillTx/>
                <a:latin typeface="汉仪旗黑-85S" panose="00020600040101010101" pitchFamily="18" charset="-122"/>
                <a:ea typeface="汉仪旗黑-85S" panose="00020600040101010101" pitchFamily="18" charset="-122"/>
              </a:rPr>
              <a:t>Content</a:t>
            </a:r>
            <a:endParaRPr lang="en-US" altLang="zh-CN" dirty="0">
              <a:solidFill>
                <a:schemeClr val="dk1">
                  <a:lumMod val="85000"/>
                  <a:lumOff val="15000"/>
                </a:schemeClr>
              </a:solidFill>
              <a:uFillTx/>
              <a:latin typeface="汉仪旗黑-85S" panose="00020600040101010101" pitchFamily="18" charset="-122"/>
              <a:ea typeface="汉仪旗黑-85S" panose="00020600040101010101" pitchFamily="18" charset="-122"/>
            </a:endParaRPr>
          </a:p>
        </p:txBody>
      </p:sp>
      <p:sp>
        <p:nvSpPr>
          <p:cNvPr id="20" name="文本框 19"/>
          <p:cNvSpPr txBox="1"/>
          <p:nvPr/>
        </p:nvSpPr>
        <p:spPr>
          <a:xfrm>
            <a:off x="3646170" y="1943100"/>
            <a:ext cx="5080000" cy="368300"/>
          </a:xfrm>
          <a:prstGeom prst="rect">
            <a:avLst/>
          </a:prstGeom>
          <a:noFill/>
          <a:ln w="9525">
            <a:noFill/>
          </a:ln>
        </p:spPr>
        <p:txBody>
          <a:bodyPr anchor="ctr" anchorCtr="0">
            <a:spAutoFit/>
          </a:bodyPr>
          <a:p>
            <a:pPr indent="0"/>
            <a:r>
              <a:rPr lang="en-US" b="1">
                <a:latin typeface="Times New Roman" panose="02020603050405020304" charset="0"/>
                <a:ea typeface="宋体" panose="02010600030101010101" pitchFamily="2" charset="-122"/>
              </a:rPr>
              <a:t>Abstract</a:t>
            </a:r>
            <a:endParaRPr lang="en-US" altLang="en-US" b="1">
              <a:latin typeface="Times New Roman" panose="02020603050405020304" charset="0"/>
              <a:ea typeface="宋体" panose="02010600030101010101" pitchFamily="2" charset="-122"/>
            </a:endParaRPr>
          </a:p>
        </p:txBody>
      </p:sp>
      <p:sp>
        <p:nvSpPr>
          <p:cNvPr id="21" name="文本框 20"/>
          <p:cNvSpPr txBox="1"/>
          <p:nvPr/>
        </p:nvSpPr>
        <p:spPr>
          <a:xfrm>
            <a:off x="3646170" y="2378710"/>
            <a:ext cx="5080000" cy="368300"/>
          </a:xfrm>
          <a:prstGeom prst="rect">
            <a:avLst/>
          </a:prstGeom>
          <a:noFill/>
          <a:ln w="9525">
            <a:noFill/>
          </a:ln>
        </p:spPr>
        <p:txBody>
          <a:bodyPr anchor="ctr" anchorCtr="0">
            <a:spAutoFit/>
          </a:bodyPr>
          <a:p>
            <a:pPr indent="0"/>
            <a:r>
              <a:rPr lang="en-US" b="1">
                <a:latin typeface="Times New Roman" panose="02020603050405020304" charset="0"/>
                <a:ea typeface="宋体" panose="02010600030101010101" pitchFamily="2" charset="-122"/>
              </a:rPr>
              <a:t>Introduction</a:t>
            </a:r>
            <a:endParaRPr lang="en-US" altLang="en-US" b="1">
              <a:latin typeface="Times New Roman" panose="02020603050405020304" charset="0"/>
              <a:ea typeface="宋体" panose="02010600030101010101" pitchFamily="2" charset="-122"/>
            </a:endParaRPr>
          </a:p>
        </p:txBody>
      </p:sp>
      <p:sp>
        <p:nvSpPr>
          <p:cNvPr id="28" name="文本框 27"/>
          <p:cNvSpPr txBox="1"/>
          <p:nvPr/>
        </p:nvSpPr>
        <p:spPr>
          <a:xfrm>
            <a:off x="3646170" y="2820035"/>
            <a:ext cx="5080000" cy="368300"/>
          </a:xfrm>
          <a:prstGeom prst="rect">
            <a:avLst/>
          </a:prstGeom>
          <a:noFill/>
          <a:ln w="9525">
            <a:noFill/>
          </a:ln>
        </p:spPr>
        <p:txBody>
          <a:bodyPr anchor="ctr" anchorCtr="0">
            <a:spAutoFit/>
          </a:bodyPr>
          <a:p>
            <a:pPr indent="0"/>
            <a:r>
              <a:rPr lang="en-US" b="1">
                <a:latin typeface="Times New Roman" panose="02020603050405020304" charset="0"/>
                <a:ea typeface="宋体" panose="02010600030101010101" pitchFamily="2" charset="-122"/>
              </a:rPr>
              <a:t>Methodology</a:t>
            </a:r>
            <a:endParaRPr lang="en-US" altLang="en-US" b="1">
              <a:latin typeface="Times New Roman" panose="02020603050405020304" charset="0"/>
              <a:ea typeface="宋体" panose="02010600030101010101" pitchFamily="2" charset="-122"/>
            </a:endParaRPr>
          </a:p>
        </p:txBody>
      </p:sp>
      <p:sp>
        <p:nvSpPr>
          <p:cNvPr id="29" name="文本框 28"/>
          <p:cNvSpPr txBox="1"/>
          <p:nvPr/>
        </p:nvSpPr>
        <p:spPr>
          <a:xfrm>
            <a:off x="3646170" y="3241040"/>
            <a:ext cx="5080000" cy="368300"/>
          </a:xfrm>
          <a:prstGeom prst="rect">
            <a:avLst/>
          </a:prstGeom>
          <a:noFill/>
          <a:ln w="9525">
            <a:noFill/>
          </a:ln>
        </p:spPr>
        <p:txBody>
          <a:bodyPr wrap="square" anchor="ctr" anchorCtr="0">
            <a:spAutoFit/>
          </a:bodyPr>
          <a:p>
            <a:pPr indent="0"/>
            <a:r>
              <a:rPr lang="en-US" b="1">
                <a:latin typeface="Times New Roman" panose="02020603050405020304" charset="0"/>
                <a:ea typeface="宋体" panose="02010600030101010101" pitchFamily="2" charset="-122"/>
              </a:rPr>
              <a:t>Main Findings</a:t>
            </a:r>
            <a:endParaRPr lang="en-US" altLang="en-US" b="1">
              <a:latin typeface="Times New Roman" panose="02020603050405020304" charset="0"/>
              <a:ea typeface="宋体" panose="02010600030101010101" pitchFamily="2" charset="-122"/>
            </a:endParaRPr>
          </a:p>
        </p:txBody>
      </p:sp>
      <p:sp>
        <p:nvSpPr>
          <p:cNvPr id="30" name="文本框 29"/>
          <p:cNvSpPr txBox="1"/>
          <p:nvPr/>
        </p:nvSpPr>
        <p:spPr>
          <a:xfrm>
            <a:off x="3646170" y="3662045"/>
            <a:ext cx="5080000" cy="368300"/>
          </a:xfrm>
          <a:prstGeom prst="rect">
            <a:avLst/>
          </a:prstGeom>
          <a:noFill/>
          <a:ln w="9525">
            <a:noFill/>
          </a:ln>
        </p:spPr>
        <p:txBody>
          <a:bodyPr anchor="ctr" anchorCtr="0">
            <a:spAutoFit/>
          </a:bodyPr>
          <a:p>
            <a:pPr indent="0"/>
            <a:r>
              <a:rPr lang="en-US" b="1">
                <a:latin typeface="Times New Roman" panose="02020603050405020304" charset="0"/>
                <a:ea typeface="宋体" panose="02010600030101010101" pitchFamily="2" charset="-122"/>
              </a:rPr>
              <a:t>Discussion and Analysis</a:t>
            </a:r>
            <a:endParaRPr lang="en-US" altLang="en-US" b="1">
              <a:latin typeface="Times New Roman" panose="02020603050405020304" charset="0"/>
              <a:ea typeface="宋体" panose="02010600030101010101" pitchFamily="2" charset="-122"/>
            </a:endParaRPr>
          </a:p>
        </p:txBody>
      </p:sp>
      <p:sp>
        <p:nvSpPr>
          <p:cNvPr id="31" name="文本框 30"/>
          <p:cNvSpPr txBox="1"/>
          <p:nvPr/>
        </p:nvSpPr>
        <p:spPr>
          <a:xfrm>
            <a:off x="3646170" y="4083050"/>
            <a:ext cx="5080000" cy="368300"/>
          </a:xfrm>
          <a:prstGeom prst="rect">
            <a:avLst/>
          </a:prstGeom>
          <a:noFill/>
          <a:ln w="9525">
            <a:noFill/>
          </a:ln>
        </p:spPr>
        <p:txBody>
          <a:bodyPr anchor="ctr" anchorCtr="0">
            <a:spAutoFit/>
          </a:bodyPr>
          <a:p>
            <a:pPr indent="0"/>
            <a:r>
              <a:rPr lang="en-US" b="1">
                <a:latin typeface="Times New Roman" panose="02020603050405020304" charset="0"/>
                <a:ea typeface="宋体" panose="02010600030101010101" pitchFamily="2" charset="-122"/>
              </a:rPr>
              <a:t>Objective Critique</a:t>
            </a:r>
            <a:endParaRPr lang="en-US" altLang="en-US" b="1">
              <a:latin typeface="Times New Roman" panose="02020603050405020304" charset="0"/>
              <a:ea typeface="宋体" panose="02010600030101010101" pitchFamily="2" charset="-122"/>
            </a:endParaRPr>
          </a:p>
        </p:txBody>
      </p:sp>
      <p:sp>
        <p:nvSpPr>
          <p:cNvPr id="32" name="文本框 31"/>
          <p:cNvSpPr txBox="1"/>
          <p:nvPr/>
        </p:nvSpPr>
        <p:spPr>
          <a:xfrm>
            <a:off x="3646170" y="4504055"/>
            <a:ext cx="5080000" cy="368300"/>
          </a:xfrm>
          <a:prstGeom prst="rect">
            <a:avLst/>
          </a:prstGeom>
          <a:noFill/>
          <a:ln w="9525">
            <a:noFill/>
          </a:ln>
        </p:spPr>
        <p:txBody>
          <a:bodyPr anchor="ctr" anchorCtr="0">
            <a:spAutoFit/>
          </a:bodyPr>
          <a:p>
            <a:pPr indent="0"/>
            <a:r>
              <a:rPr lang="en-US" b="1">
                <a:latin typeface="Times New Roman" panose="02020603050405020304" charset="0"/>
                <a:ea typeface="宋体" panose="02010600030101010101" pitchFamily="2" charset="-122"/>
              </a:rPr>
              <a:t>Conclusion</a:t>
            </a:r>
            <a:endParaRPr lang="en-US" altLang="en-US" b="1">
              <a:latin typeface="Times New Roman" panose="02020603050405020304" charset="0"/>
              <a:ea typeface="宋体" panose="02010600030101010101" pitchFamily="2" charset="-122"/>
            </a:endParaRPr>
          </a:p>
        </p:txBody>
      </p:sp>
    </p:spTree>
    <p:custDataLst>
      <p:tags r:id="rId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4" name="图片 3"/>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Discussion and Analysis</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pic>
        <p:nvPicPr>
          <p:cNvPr id="2" name="图片 1" descr="/data/temp/13f1a72d-815e-11ee-9cb1-4e6c154c9ae4.jpg13f1a72d-815e-11ee-9cb1-4e6c154c9ae4"/>
          <p:cNvPicPr>
            <a:picLocks noChangeAspect="1"/>
          </p:cNvPicPr>
          <p:nvPr>
            <p:custDataLst>
              <p:tags r:id="rId9"/>
            </p:custDataLst>
          </p:nvPr>
        </p:nvPicPr>
        <p:blipFill rotWithShape="1">
          <a:blip r:embed="rId10"/>
          <a:srcRect/>
          <a:stretch>
            <a:fillRect/>
          </a:stretch>
        </p:blipFill>
        <p:spPr>
          <a:xfrm>
            <a:off x="4342392" y="2124086"/>
            <a:ext cx="3507216" cy="1550682"/>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
        <p:nvSpPr>
          <p:cNvPr id="11" name="Title 6"/>
          <p:cNvSpPr txBox="1"/>
          <p:nvPr>
            <p:custDataLst>
              <p:tags r:id="rId11"/>
            </p:custDataLst>
          </p:nvPr>
        </p:nvSpPr>
        <p:spPr>
          <a:xfrm>
            <a:off x="2541905" y="3835400"/>
            <a:ext cx="8302625" cy="245173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4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Query Strategy Variants</a:t>
            </a:r>
            <a:r>
              <a:rPr altLang="zh-CN" sz="1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1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HierER outperforms the other query strategy variants for many records in the dataset all pointing to the same entity, and for no pair of records pointing to the same entity, HierER is comparable to the HierTr.Eq asymptotic F-score</a:t>
            </a:r>
            <a:endParaRPr lang="zh-CN" altLang="en-US" sz="1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2"/>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5" name="图片 4"/>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Discussion and Analysis</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2" name="矩形 1"/>
          <p:cNvSpPr/>
          <p:nvPr>
            <p:custDataLst>
              <p:tags r:id="rId9"/>
            </p:custDataLst>
          </p:nvPr>
        </p:nvSpPr>
        <p:spPr>
          <a:xfrm>
            <a:off x="2967355" y="1037590"/>
            <a:ext cx="6092190" cy="260223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pic>
        <p:nvPicPr>
          <p:cNvPr id="4" name="图片 3" descr="/data/temp/13ef18d2-815e-11ee-b5b5-8259afce9678.jpg13ef18d2-815e-11ee-b5b5-8259afce9678"/>
          <p:cNvPicPr>
            <a:picLocks noChangeAspect="1"/>
          </p:cNvPicPr>
          <p:nvPr>
            <p:custDataLst>
              <p:tags r:id="rId10"/>
            </p:custDataLst>
          </p:nvPr>
        </p:nvPicPr>
        <p:blipFill rotWithShape="1">
          <a:blip r:embed="rId11"/>
          <a:srcRect/>
          <a:stretch>
            <a:fillRect/>
          </a:stretch>
        </p:blipFill>
        <p:spPr>
          <a:xfrm>
            <a:off x="2961005" y="1043940"/>
            <a:ext cx="6092936" cy="2543810"/>
          </a:xfrm>
          <a:custGeom>
            <a:avLst/>
            <a:gdLst/>
            <a:ahLst/>
            <a:cxnLst>
              <a:cxn ang="3">
                <a:pos x="hc" y="t"/>
              </a:cxn>
              <a:cxn ang="cd2">
                <a:pos x="l" y="vc"/>
              </a:cxn>
              <a:cxn ang="cd4">
                <a:pos x="hc" y="b"/>
              </a:cxn>
              <a:cxn ang="0">
                <a:pos x="r" y="vc"/>
              </a:cxn>
            </a:cxnLst>
            <a:rect l="l" t="t" r="r" b="b"/>
            <a:pathLst>
              <a:path w="15360" h="7440">
                <a:moveTo>
                  <a:pt x="0" y="0"/>
                </a:moveTo>
                <a:lnTo>
                  <a:pt x="15360" y="0"/>
                </a:lnTo>
                <a:lnTo>
                  <a:pt x="15360" y="7440"/>
                </a:lnTo>
                <a:lnTo>
                  <a:pt x="0" y="7440"/>
                </a:lnTo>
                <a:lnTo>
                  <a:pt x="0" y="0"/>
                </a:lnTo>
                <a:close/>
              </a:path>
            </a:pathLst>
          </a:custGeom>
        </p:spPr>
      </p:pic>
      <p:sp>
        <p:nvSpPr>
          <p:cNvPr id="7" name="文本框 6"/>
          <p:cNvSpPr txBox="1"/>
          <p:nvPr/>
        </p:nvSpPr>
        <p:spPr>
          <a:xfrm>
            <a:off x="2038985" y="4091305"/>
            <a:ext cx="7604760" cy="1530350"/>
          </a:xfrm>
          <a:prstGeom prst="rect">
            <a:avLst/>
          </a:prstGeom>
          <a:noFill/>
        </p:spPr>
        <p:txBody>
          <a:bodyPr wrap="square" rtlCol="0" anchor="t">
            <a:noAutofit/>
          </a:bodyPr>
          <a:p>
            <a:r>
              <a:rPr lang="zh-CN" altLang="en-US" sz="1400" b="1"/>
              <a:t>Oracle error:</a:t>
            </a:r>
            <a:endParaRPr lang="zh-CN" altLang="en-US" sz="1400" b="1"/>
          </a:p>
          <a:p>
            <a:r>
              <a:rPr lang="zh-CN" altLang="en-US" sz="1400"/>
              <a:t>For errors less than 0.3, HierTr correctly recognizes hierarchies and asymptotic F-scores outperform HierER, while query complexity increases by  </a:t>
            </a:r>
            <a:r>
              <a:rPr lang="en-US" altLang="zh-CN" sz="1400"/>
              <a:t>          </a:t>
            </a:r>
            <a:r>
              <a:rPr lang="zh-CN" altLang="en-US" sz="1400"/>
              <a:t>due to the introduction of redundancy</a:t>
            </a:r>
            <a:endParaRPr lang="zh-CN" altLang="en-US" sz="1400"/>
          </a:p>
        </p:txBody>
      </p:sp>
      <p:graphicFrame>
        <p:nvGraphicFramePr>
          <p:cNvPr id="6" name="Object 134"/>
          <p:cNvGraphicFramePr>
            <a:graphicFrameLocks noChangeAspect="1"/>
          </p:cNvGraphicFramePr>
          <p:nvPr>
            <p:custDataLst>
              <p:tags r:id="rId12"/>
            </p:custDataLst>
          </p:nvPr>
        </p:nvGraphicFramePr>
        <p:xfrm>
          <a:off x="6601460" y="4596765"/>
          <a:ext cx="500380" cy="206375"/>
        </p:xfrm>
        <a:graphic>
          <a:graphicData uri="http://schemas.openxmlformats.org/presentationml/2006/ole">
            <mc:AlternateContent xmlns:mc="http://schemas.openxmlformats.org/markup-compatibility/2006">
              <mc:Choice xmlns:v="urn:schemas-microsoft-com:vml" Requires="v">
                <p:oleObj spid="_x0000_s3076" name="" r:id="rId13" imgW="429895" imgH="177165" progId="Equation.AxMath">
                  <p:embed/>
                </p:oleObj>
              </mc:Choice>
              <mc:Fallback>
                <p:oleObj name="" r:id="rId13" imgW="429895" imgH="177165" progId="Equation.AxMath">
                  <p:embed/>
                  <p:pic>
                    <p:nvPicPr>
                      <p:cNvPr id="0" name="图片 3075"/>
                      <p:cNvPicPr/>
                      <p:nvPr/>
                    </p:nvPicPr>
                    <p:blipFill>
                      <a:blip r:embed="rId14"/>
                      <a:stretch>
                        <a:fillRect/>
                      </a:stretch>
                    </p:blipFill>
                    <p:spPr>
                      <a:xfrm>
                        <a:off x="6601460" y="4596765"/>
                        <a:ext cx="500380" cy="206375"/>
                      </a:xfrm>
                      <a:prstGeom prst="rect">
                        <a:avLst/>
                      </a:prstGeom>
                      <a:noFill/>
                      <a:ln w="38100">
                        <a:noFill/>
                        <a:miter/>
                      </a:ln>
                    </p:spPr>
                  </p:pic>
                </p:oleObj>
              </mc:Fallback>
            </mc:AlternateContent>
          </a:graphicData>
        </a:graphic>
      </p:graphicFrame>
    </p:spTree>
    <p:custDataLst>
      <p:tags r:id="rId15"/>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图片 11"/>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Discussion and Analysis</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7" name="图文框 6"/>
          <p:cNvSpPr/>
          <p:nvPr>
            <p:custDataLst>
              <p:tags r:id="rId9"/>
            </p:custDataLst>
          </p:nvPr>
        </p:nvSpPr>
        <p:spPr>
          <a:xfrm>
            <a:off x="1163595" y="1354178"/>
            <a:ext cx="9864896" cy="5199067"/>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任意多边形: 形状 20"/>
          <p:cNvSpPr>
            <a:spLocks noChangeAspect="1"/>
          </p:cNvSpPr>
          <p:nvPr>
            <p:custDataLst>
              <p:tags r:id="rId10"/>
            </p:custDataLst>
          </p:nvPr>
        </p:nvSpPr>
        <p:spPr>
          <a:xfrm rot="10800000" flipH="1" flipV="1">
            <a:off x="1638502" y="1219200"/>
            <a:ext cx="881501" cy="69542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任意多边形: 形状 19"/>
          <p:cNvSpPr>
            <a:spLocks noChangeAspect="1"/>
          </p:cNvSpPr>
          <p:nvPr>
            <p:custDataLst>
              <p:tags r:id="rId11"/>
            </p:custDataLst>
          </p:nvPr>
        </p:nvSpPr>
        <p:spPr>
          <a:xfrm rot="10800000" flipH="1" flipV="1">
            <a:off x="1480754" y="1219200"/>
            <a:ext cx="881501" cy="69542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12"/>
            </p:custDataLst>
          </p:nvPr>
        </p:nvSpPr>
        <p:spPr>
          <a:xfrm>
            <a:off x="1563516" y="2202904"/>
            <a:ext cx="3110084" cy="350156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14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Runtime</a:t>
            </a:r>
            <a:r>
              <a:rPr altLang="zh-CN" sz="14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1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ctr" fontAlgn="auto">
              <a:lnSpc>
                <a:spcPct val="120000"/>
              </a:lnSpc>
              <a:spcAft>
                <a:spcPts val="800"/>
              </a:spcAft>
            </a:pPr>
            <a:r>
              <a:rPr lang="zh-CN" altLang="en-US" sz="1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Runtime is linearly related to the number of queries required, so for most large-scale datasets, HierER's runtime is shorter than other techniques</a:t>
            </a:r>
            <a:endParaRPr lang="zh-CN" altLang="en-US" sz="1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temp/13f3e938-815e-11ee-a16c-ead25b1e0442.jpg13f3e938-815e-11ee-a16c-ead25b1e0442"/>
          <p:cNvPicPr>
            <a:picLocks noChangeAspect="1"/>
          </p:cNvPicPr>
          <p:nvPr>
            <p:custDataLst>
              <p:tags r:id="rId13"/>
            </p:custDataLst>
          </p:nvPr>
        </p:nvPicPr>
        <p:blipFill rotWithShape="1">
          <a:blip r:embed="rId14"/>
          <a:srcRect/>
          <a:stretch>
            <a:fillRect/>
          </a:stretch>
        </p:blipFill>
        <p:spPr>
          <a:xfrm>
            <a:off x="5062898" y="3032472"/>
            <a:ext cx="5299040" cy="1842432"/>
          </a:xfrm>
          <a:custGeom>
            <a:avLst/>
            <a:gdLst/>
            <a:ahLst/>
            <a:cxnLst>
              <a:cxn ang="3">
                <a:pos x="hc" y="t"/>
              </a:cxn>
              <a:cxn ang="cd2">
                <a:pos x="l" y="vc"/>
              </a:cxn>
              <a:cxn ang="cd4">
                <a:pos x="hc" y="b"/>
              </a:cxn>
              <a:cxn ang="0">
                <a:pos x="r" y="vc"/>
              </a:cxn>
            </a:cxnLst>
            <a:rect l="l" t="t" r="r" b="b"/>
            <a:pathLst>
              <a:path w="8880" h="6480">
                <a:moveTo>
                  <a:pt x="0" y="0"/>
                </a:moveTo>
                <a:lnTo>
                  <a:pt x="8880" y="0"/>
                </a:lnTo>
                <a:lnTo>
                  <a:pt x="8880" y="6480"/>
                </a:lnTo>
                <a:lnTo>
                  <a:pt x="0" y="6480"/>
                </a:lnTo>
                <a:lnTo>
                  <a:pt x="0" y="0"/>
                </a:lnTo>
                <a:close/>
              </a:path>
            </a:pathLst>
          </a:custGeom>
        </p:spPr>
      </p:pic>
    </p:spTree>
    <p:custDataLst>
      <p:tags r:id="rId15"/>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Discussion and Analysis</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pic>
        <p:nvPicPr>
          <p:cNvPr id="4" name="图片 3" descr="/data/temp/140f97c3-815e-11ee-939f-12a8a381774f.jpg140f97c3-815e-11ee-939f-12a8a381774f"/>
          <p:cNvPicPr>
            <a:picLocks noChangeAspect="1"/>
          </p:cNvPicPr>
          <p:nvPr>
            <p:custDataLst>
              <p:tags r:id="rId9"/>
            </p:custDataLst>
          </p:nvPr>
        </p:nvPicPr>
        <p:blipFill rotWithShape="1">
          <a:blip r:embed="rId10"/>
          <a:srcRect/>
          <a:stretch>
            <a:fillRect/>
          </a:stretch>
        </p:blipFill>
        <p:spPr>
          <a:xfrm>
            <a:off x="3320463" y="963248"/>
            <a:ext cx="5271674" cy="2277264"/>
          </a:xfrm>
          <a:custGeom>
            <a:avLst/>
            <a:gdLst/>
            <a:ahLst/>
            <a:cxnLst>
              <a:cxn ang="3">
                <a:pos x="hc" y="t"/>
              </a:cxn>
              <a:cxn ang="cd2">
                <a:pos x="l" y="vc"/>
              </a:cxn>
              <a:cxn ang="cd4">
                <a:pos x="hc" y="b"/>
              </a:cxn>
              <a:cxn ang="0">
                <a:pos x="r" y="vc"/>
              </a:cxn>
            </a:cxnLst>
            <a:rect l="l" t="t" r="r" b="b"/>
            <a:pathLst>
              <a:path w="12480" h="3120">
                <a:moveTo>
                  <a:pt x="0" y="0"/>
                </a:moveTo>
                <a:lnTo>
                  <a:pt x="12480" y="0"/>
                </a:lnTo>
                <a:lnTo>
                  <a:pt x="12480" y="3120"/>
                </a:lnTo>
                <a:lnTo>
                  <a:pt x="0" y="3120"/>
                </a:lnTo>
                <a:lnTo>
                  <a:pt x="0" y="0"/>
                </a:lnTo>
                <a:close/>
              </a:path>
            </a:pathLst>
          </a:custGeom>
        </p:spPr>
      </p:pic>
      <p:sp>
        <p:nvSpPr>
          <p:cNvPr id="11" name="Title 6"/>
          <p:cNvSpPr txBox="1"/>
          <p:nvPr>
            <p:custDataLst>
              <p:tags r:id="rId11"/>
            </p:custDataLst>
          </p:nvPr>
        </p:nvSpPr>
        <p:spPr>
          <a:xfrm>
            <a:off x="1872615" y="3324225"/>
            <a:ext cx="8326120" cy="2969260"/>
          </a:xfrm>
          <a:prstGeom prst="rect">
            <a:avLst/>
          </a:prstGeom>
          <a:noFill/>
          <a:ln w="3175">
            <a:noFill/>
            <a:prstDash val="dash"/>
          </a:ln>
        </p:spPr>
        <p:txBody>
          <a:bodyPr wrap="square" lIns="63500" tIns="25400" rIns="63500" bIns="25400" anchor="t" anchorCtr="0">
            <a:normAutofit fontScale="3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35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Analysis of the effectiveness of HierER default settings</a:t>
            </a:r>
            <a:r>
              <a:rPr altLang="zh-CN" sz="35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altLang="zh-CN" sz="2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altLang="zh-CN" sz="2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35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Blocking:</a:t>
            </a:r>
            <a:endParaRPr altLang="zh-CN" sz="35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3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meta-blocking ,StBl-Wt denotes; Q-gram based blocking with TF-IDF weights (QgBl-Wt); Q-gram based blocking with unity weights (QgBl-Uf); standard blocking with unity weights (StBl-Uf), HierER default performance of meta-blocking Best</a:t>
            </a:r>
            <a:endParaRPr altLang="zh-CN" sz="3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35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Classification:</a:t>
            </a:r>
            <a:endParaRPr altLang="zh-CN" sz="35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3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HierER's Default Settings Outperform Logistic Regression (LR) Using Random Forest Classifier (RF)</a:t>
            </a:r>
            <a:endParaRPr altLang="zh-CN" sz="3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2"/>
    </p:custData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Objective Critique:</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22" name="任意多边形 21"/>
          <p:cNvSpPr/>
          <p:nvPr>
            <p:custDataLst>
              <p:tags r:id="rId9"/>
            </p:custDataLst>
          </p:nvPr>
        </p:nvSpPr>
        <p:spPr>
          <a:xfrm>
            <a:off x="1303240" y="1642088"/>
            <a:ext cx="4067717" cy="2616812"/>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chemeClr val="lt1">
              <a:lumMod val="95000"/>
            </a:schemeClr>
          </a:solidFill>
        </p:spPr>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sz="2800" b="1" kern="0" dirty="0">
              <a:solidFill>
                <a:schemeClr val="accen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26" name="任意多边形 25"/>
          <p:cNvSpPr/>
          <p:nvPr>
            <p:custDataLst>
              <p:tags r:id="rId10"/>
            </p:custDataLst>
          </p:nvPr>
        </p:nvSpPr>
        <p:spPr>
          <a:xfrm>
            <a:off x="1303240" y="2121405"/>
            <a:ext cx="4067717" cy="213749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chemeClr val="accent1"/>
          </a:solidFill>
        </p:spPr>
        <p:txBody>
          <a:bodyPr rot="0" spcFirstLastPara="0" vertOverflow="overflow" horzOverflow="overflow" vert="horz" wrap="square" lIns="91440" tIns="216000" rIns="91440" bIns="45720" numCol="1" spcCol="0" rtlCol="0" fromWordArt="0" anchor="ctr" anchorCtr="0" forceAA="0" compatLnSpc="1">
            <a:normAutofit/>
          </a:bodyPr>
          <a:p>
            <a:pPr algn="ctr">
              <a:lnSpc>
                <a:spcPct val="120000"/>
              </a:lnSpc>
            </a:pPr>
            <a:endParaRPr lang="zh-CN" altLang="en-US"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5" name="文本框 14"/>
          <p:cNvSpPr txBox="1"/>
          <p:nvPr>
            <p:custDataLst>
              <p:tags r:id="rId11"/>
            </p:custDataLst>
          </p:nvPr>
        </p:nvSpPr>
        <p:spPr>
          <a:xfrm>
            <a:off x="1405890" y="2510790"/>
            <a:ext cx="3892550" cy="1492250"/>
          </a:xfrm>
          <a:prstGeom prst="rect">
            <a:avLst/>
          </a:prstGeom>
          <a:noFill/>
        </p:spPr>
        <p:txBody>
          <a:bodyPr wrap="square" lIns="90000" tIns="46800" rIns="90000" bIns="46800" rtlCol="0" anchor="ctr" anchorCtr="0">
            <a:normAutofit/>
          </a:bodyPr>
          <a:p>
            <a:pPr algn="ctr">
              <a:lnSpc>
                <a:spcPct val="120000"/>
              </a:lnSpc>
            </a:pPr>
            <a:r>
              <a:rPr lang="zh-CN" altLang="en-US" sz="1100" spc="15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Although HierER uses a robust partitioning method to reduce the computational effort, for million-size datasets it does not achieve the </a:t>
            </a:r>
            <a:r>
              <a:rPr lang="en-US" altLang="zh-CN" sz="1100" spc="15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O(</a:t>
            </a:r>
            <a:r>
              <a:rPr lang="zh-CN" altLang="en-US" sz="1100" spc="15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nlogn</a:t>
            </a:r>
            <a:r>
              <a:rPr lang="en-US" altLang="zh-CN" sz="1100" spc="15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zh-CN" altLang="en-US" sz="1100" spc="15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ideal complexity, so its computational complexity may still be an issue on large-scale datasets.</a:t>
            </a:r>
            <a:endParaRPr lang="zh-CN" altLang="en-US" sz="1100" spc="15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1" name="任意多边形 30"/>
          <p:cNvSpPr/>
          <p:nvPr>
            <p:custDataLst>
              <p:tags r:id="rId12"/>
            </p:custDataLst>
          </p:nvPr>
        </p:nvSpPr>
        <p:spPr>
          <a:xfrm>
            <a:off x="6368185" y="3397267"/>
            <a:ext cx="4067717" cy="2616812"/>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chemeClr val="lt1">
              <a:lumMod val="95000"/>
            </a:schemeClr>
          </a:solidFill>
        </p:spPr>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sz="2800" b="1" kern="0" dirty="0">
              <a:solidFill>
                <a:schemeClr val="accent2"/>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32" name="任意多边形 31"/>
          <p:cNvSpPr/>
          <p:nvPr>
            <p:custDataLst>
              <p:tags r:id="rId13"/>
            </p:custDataLst>
          </p:nvPr>
        </p:nvSpPr>
        <p:spPr>
          <a:xfrm>
            <a:off x="6368185" y="3876584"/>
            <a:ext cx="4067717" cy="213749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chemeClr val="accent2"/>
          </a:solidFill>
        </p:spPr>
        <p:txBody>
          <a:bodyPr rot="0" spcFirstLastPara="0" vertOverflow="overflow" horzOverflow="overflow" vert="horz" wrap="square" lIns="91440" tIns="216000" rIns="91440" bIns="45720" numCol="1" spcCol="0" rtlCol="0" fromWordArt="0" anchor="ctr" anchorCtr="0" forceAA="0" compatLnSpc="1">
            <a:normAutofit/>
          </a:bodyPr>
          <a:p>
            <a:pPr algn="ctr">
              <a:lnSpc>
                <a:spcPct val="120000"/>
              </a:lnSpc>
            </a:pPr>
            <a:endParaRPr lang="zh-CN" altLang="en-US"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6" name="文本框 15"/>
          <p:cNvSpPr txBox="1"/>
          <p:nvPr>
            <p:custDataLst>
              <p:tags r:id="rId14"/>
            </p:custDataLst>
          </p:nvPr>
        </p:nvSpPr>
        <p:spPr>
          <a:xfrm>
            <a:off x="6470650" y="4265930"/>
            <a:ext cx="3905250" cy="1510665"/>
          </a:xfrm>
          <a:prstGeom prst="rect">
            <a:avLst/>
          </a:prstGeom>
          <a:noFill/>
        </p:spPr>
        <p:txBody>
          <a:bodyPr wrap="square" lIns="90000" tIns="46800" rIns="90000" bIns="46800" rtlCol="0" anchor="ctr" anchorCtr="0">
            <a:normAutofit fontScale="90000"/>
          </a:bodyPr>
          <a:p>
            <a:pPr algn="ctr">
              <a:lnSpc>
                <a:spcPct val="120000"/>
              </a:lnSpc>
            </a:pPr>
            <a:r>
              <a:rPr lang="zh-CN" altLang="en-US" sz="1400" spc="15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Choice of Hierarchy: The performance of HierER also depends on the hierarchy of entities. An ill-conceived hierarchy may lead to performance degradation as well as error rates.</a:t>
            </a:r>
            <a:endParaRPr lang="zh-CN" altLang="en-US" sz="1400" spc="15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0" name="文本框 19"/>
          <p:cNvSpPr txBox="1"/>
          <p:nvPr>
            <p:custDataLst>
              <p:tags r:id="rId15"/>
            </p:custDataLst>
          </p:nvPr>
        </p:nvSpPr>
        <p:spPr>
          <a:xfrm>
            <a:off x="1303240" y="1668154"/>
            <a:ext cx="1592405" cy="704641"/>
          </a:xfrm>
          <a:prstGeom prst="rect">
            <a:avLst/>
          </a:prstGeom>
          <a:noFill/>
        </p:spPr>
        <p:txBody>
          <a:bodyPr wrap="square" rtlCol="0" anchor="ctr">
            <a:normAutofit lnSpcReduction="20000"/>
          </a:bodyPr>
          <a:p>
            <a:pPr algn="ctr">
              <a:lnSpc>
                <a:spcPct val="120000"/>
              </a:lnSpc>
            </a:pPr>
            <a:r>
              <a:rPr lang="en-US" altLang="zh-CN" sz="2400" b="1" dirty="0">
                <a:solidFill>
                  <a:schemeClr val="accent1"/>
                </a:solidFill>
                <a:latin typeface="微软雅黑" panose="020B0503020204020204" charset="-122"/>
                <a:ea typeface="微软雅黑" panose="020B0503020204020204" charset="-122"/>
                <a:sym typeface="Arial" panose="020B0604020202020204" pitchFamily="34" charset="0"/>
              </a:rPr>
              <a:t>01</a:t>
            </a:r>
            <a:endParaRPr lang="en-US" altLang="zh-CN" sz="2400" b="1" dirty="0">
              <a:solidFill>
                <a:schemeClr val="accent1"/>
              </a:solidFill>
              <a:latin typeface="微软雅黑" panose="020B0503020204020204" charset="-122"/>
              <a:ea typeface="微软雅黑" panose="020B0503020204020204" charset="-122"/>
              <a:sym typeface="Arial" panose="020B0604020202020204" pitchFamily="34" charset="0"/>
            </a:endParaRPr>
          </a:p>
        </p:txBody>
      </p:sp>
      <p:sp>
        <p:nvSpPr>
          <p:cNvPr id="21" name="文本框 20"/>
          <p:cNvSpPr txBox="1"/>
          <p:nvPr>
            <p:custDataLst>
              <p:tags r:id="rId16"/>
            </p:custDataLst>
          </p:nvPr>
        </p:nvSpPr>
        <p:spPr>
          <a:xfrm>
            <a:off x="6368185" y="3401825"/>
            <a:ext cx="1592405" cy="704641"/>
          </a:xfrm>
          <a:prstGeom prst="rect">
            <a:avLst/>
          </a:prstGeom>
          <a:noFill/>
        </p:spPr>
        <p:txBody>
          <a:bodyPr wrap="square" rtlCol="0" anchor="ctr">
            <a:normAutofit lnSpcReduction="20000"/>
          </a:bodyPr>
          <a:p>
            <a:pPr algn="ctr">
              <a:lnSpc>
                <a:spcPct val="120000"/>
              </a:lnSpc>
            </a:pPr>
            <a:r>
              <a:rPr lang="en-US" altLang="zh-CN" sz="2400" b="1" dirty="0">
                <a:solidFill>
                  <a:schemeClr val="accent2"/>
                </a:solidFill>
                <a:latin typeface="微软雅黑" panose="020B0503020204020204" charset="-122"/>
                <a:ea typeface="微软雅黑" panose="020B0503020204020204" charset="-122"/>
                <a:sym typeface="Arial" panose="020B0604020202020204" pitchFamily="34" charset="0"/>
              </a:rPr>
              <a:t>02</a:t>
            </a:r>
            <a:endParaRPr lang="en-US" altLang="zh-CN" sz="2400" b="1" dirty="0">
              <a:solidFill>
                <a:schemeClr val="accent2"/>
              </a:solidFill>
              <a:latin typeface="微软雅黑" panose="020B0503020204020204" charset="-122"/>
              <a:ea typeface="微软雅黑" panose="020B0503020204020204" charset="-122"/>
              <a:sym typeface="Arial" panose="020B0604020202020204" pitchFamily="34" charset="0"/>
            </a:endParaRPr>
          </a:p>
        </p:txBody>
      </p:sp>
    </p:spTree>
    <p:custDataLst>
      <p:tags r:id="rId17"/>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Conclusion:</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5" name="文本框 4"/>
          <p:cNvSpPr txBox="1"/>
          <p:nvPr/>
        </p:nvSpPr>
        <p:spPr>
          <a:xfrm>
            <a:off x="1937385" y="1773555"/>
            <a:ext cx="8316595" cy="3826510"/>
          </a:xfrm>
          <a:prstGeom prst="rect">
            <a:avLst/>
          </a:prstGeom>
          <a:noFill/>
        </p:spPr>
        <p:txBody>
          <a:bodyPr wrap="square" rtlCol="0" anchor="t">
            <a:noAutofit/>
          </a:bodyPr>
          <a:p>
            <a:r>
              <a:rPr lang="zh-CN" altLang="en-US"/>
              <a:t>HierER is a novel hierarchical entity resolution approach that exploits the hierarchical structure between entities to improve the efficiency and accuracy of entity resolution, and it utilizes an efficient query ranking strategy that exploits the similarity of pairs of records to prioritize ternary and equal Oracle queries. We show that HierER can </a:t>
            </a:r>
            <a:r>
              <a:rPr lang="en-US" altLang="zh-CN"/>
              <a:t>             </a:t>
            </a:r>
            <a:r>
              <a:rPr lang="zh-CN" altLang="en-US"/>
              <a:t>construct basic truth hierarchies in queries under reasonable assumptions of processing and data error modeling. We empirically demonstrate its effectiveness with various real datasets</a:t>
            </a:r>
            <a:endParaRPr lang="zh-CN" altLang="en-US"/>
          </a:p>
        </p:txBody>
      </p:sp>
      <p:graphicFrame>
        <p:nvGraphicFramePr>
          <p:cNvPr id="6" name="Object 138"/>
          <p:cNvGraphicFramePr>
            <a:graphicFrameLocks noChangeAspect="1"/>
          </p:cNvGraphicFramePr>
          <p:nvPr>
            <p:custDataLst>
              <p:tags r:id="rId9"/>
            </p:custDataLst>
          </p:nvPr>
        </p:nvGraphicFramePr>
        <p:xfrm>
          <a:off x="4679950" y="2933700"/>
          <a:ext cx="793115" cy="273685"/>
        </p:xfrm>
        <a:graphic>
          <a:graphicData uri="http://schemas.openxmlformats.org/presentationml/2006/ole">
            <mc:AlternateContent xmlns:mc="http://schemas.openxmlformats.org/markup-compatibility/2006">
              <mc:Choice xmlns:v="urn:schemas-microsoft-com:vml" Requires="v">
                <p:oleObj spid="_x0000_s3076" name="" r:id="rId10" imgW="513715" imgH="177165" progId="Equation.AxMath">
                  <p:embed/>
                </p:oleObj>
              </mc:Choice>
              <mc:Fallback>
                <p:oleObj name="" r:id="rId10" imgW="513715" imgH="177165" progId="Equation.AxMath">
                  <p:embed/>
                  <p:pic>
                    <p:nvPicPr>
                      <p:cNvPr id="0" name="图片 3075"/>
                      <p:cNvPicPr/>
                      <p:nvPr/>
                    </p:nvPicPr>
                    <p:blipFill>
                      <a:blip r:embed="rId11"/>
                      <a:stretch>
                        <a:fillRect/>
                      </a:stretch>
                    </p:blipFill>
                    <p:spPr>
                      <a:xfrm>
                        <a:off x="4679950" y="2933700"/>
                        <a:ext cx="793115" cy="273685"/>
                      </a:xfrm>
                      <a:prstGeom prst="rect">
                        <a:avLst/>
                      </a:prstGeom>
                      <a:noFill/>
                      <a:ln w="38100">
                        <a:noFill/>
                        <a:miter/>
                      </a:ln>
                    </p:spPr>
                  </p:pic>
                </p:oleObj>
              </mc:Fallback>
            </mc:AlternateContent>
          </a:graphicData>
        </a:graphic>
      </p:graphicFrame>
    </p:spTree>
    <p:custDataLst>
      <p:tags r:id="rId12"/>
    </p:custData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p:txBody>
          <a:bodyPr/>
          <a:lstStyle/>
          <a:p>
            <a:r>
              <a:rPr lang="en-US" altLang="zh-CN" dirty="0">
                <a:solidFill>
                  <a:schemeClr val="dk1">
                    <a:lumMod val="85000"/>
                    <a:lumOff val="15000"/>
                  </a:schemeClr>
                </a:solidFill>
              </a:rPr>
              <a:t>Thanks</a:t>
            </a:r>
            <a:endParaRPr lang="en-US" altLang="zh-CN" dirty="0">
              <a:solidFill>
                <a:schemeClr val="dk1">
                  <a:lumMod val="85000"/>
                  <a:lumOff val="15000"/>
                </a:schemeClr>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3" name="图片 2"/>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6" name="直接连接符 5"/>
          <p:cNvCxnSpPr/>
          <p:nvPr>
            <p:custDataLst>
              <p:tags r:id="rId7"/>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8"/>
            </p:custDataLst>
          </p:nvPr>
        </p:nvSpPr>
        <p:spPr>
          <a:xfrm>
            <a:off x="2014220" y="1790065"/>
            <a:ext cx="7884795" cy="370967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Hierarchical Entity Parsing (HEP) is a Natural Language Processing (NLP) technique for identifying and parsing entities with a hierarchical structure from text. This technique is often used to process complex information where there are nested or hierarchical relationships between entities. For example, when working with legal documents, medical records or organisational structured data, it may be necessary to identify and understand various hierarchical entities and their interrelationships. This thesis focuses on hierarchy identification, entity relationship resolution techniques</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5" name="图片 4"/>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Abstract: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2" name="矩形 1"/>
          <p:cNvSpPr/>
          <p:nvPr>
            <p:custDataLst>
              <p:tags r:id="rId9"/>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10"/>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1"/>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2"/>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3"/>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4"/>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HierER is a new hierarchical entity resolution methodology that formulates a novel hierarchical ER task by considering the weak supervision of ORACLE forms, which solves the problem of automatically identifying such relationships incorrectly due to noise and heterogeneous representations of records from different sources, as well as solving the series of problems of manually maintaining these relationships that do not scale up to large datasets, HierER leverages triple comparisons of Oracle queries using similarity of pairs of records to minimize oracle query counts and at the same time maximise the hierarchical structure identified.</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5" name="图片 4"/>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Introduction:</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2" name="矩形 1"/>
          <p:cNvSpPr/>
          <p:nvPr>
            <p:custDataLst>
              <p:tags r:id="rId9"/>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10"/>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1"/>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2"/>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3"/>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4"/>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Entity Resolution (ER) Some previous ER techniques use type information of entities to improve ER classification but do not study hierarchically arranged record type recognition, hierarchical clustering methods ignore entity resolution, and these techniques build only binary hierarchies, so entity resolution (ER) and hierarchical clustering alone cannot solve the existing problem. However, using the two processes of running entity resolution (ER) and then running hierarchical clustering in a pipelined time complexity of</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is not an ideal solution.</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graphicFrame>
        <p:nvGraphicFramePr>
          <p:cNvPr id="6" name="Object 1"/>
          <p:cNvGraphicFramePr>
            <a:graphicFrameLocks noChangeAspect="1"/>
          </p:cNvGraphicFramePr>
          <p:nvPr>
            <p:custDataLst>
              <p:tags r:id="rId15"/>
            </p:custDataLst>
          </p:nvPr>
        </p:nvGraphicFramePr>
        <p:xfrm>
          <a:off x="3681095" y="5061585"/>
          <a:ext cx="603885" cy="325755"/>
        </p:xfrm>
        <a:graphic>
          <a:graphicData uri="http://schemas.openxmlformats.org/presentationml/2006/ole">
            <mc:AlternateContent xmlns:mc="http://schemas.openxmlformats.org/markup-compatibility/2006">
              <mc:Choice xmlns:v="urn:schemas-microsoft-com:vml" Requires="v">
                <p:oleObj spid="_x0000_s3076" name="" r:id="rId16" imgW="337820" imgH="182245" progId="Equation.AxMath">
                  <p:embed/>
                </p:oleObj>
              </mc:Choice>
              <mc:Fallback>
                <p:oleObj name="" r:id="rId16" imgW="337820" imgH="182245" progId="Equation.AxMath">
                  <p:embed/>
                  <p:pic>
                    <p:nvPicPr>
                      <p:cNvPr id="0" name="图片 3075"/>
                      <p:cNvPicPr/>
                      <p:nvPr/>
                    </p:nvPicPr>
                    <p:blipFill>
                      <a:blip r:embed="rId17"/>
                      <a:stretch>
                        <a:fillRect/>
                      </a:stretch>
                    </p:blipFill>
                    <p:spPr>
                      <a:xfrm>
                        <a:off x="3681095" y="5061585"/>
                        <a:ext cx="603885" cy="325755"/>
                      </a:xfrm>
                      <a:prstGeom prst="rect">
                        <a:avLst/>
                      </a:prstGeom>
                      <a:noFill/>
                      <a:ln w="38100">
                        <a:noFill/>
                        <a:miter/>
                      </a:ln>
                    </p:spPr>
                  </p:pic>
                </p:oleObj>
              </mc:Fallback>
            </mc:AlternateContent>
          </a:graphicData>
        </a:graphic>
      </p:graphicFrame>
    </p:spTree>
    <p:custDataLst>
      <p:tags r:id="rId18"/>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5" name="图片 4"/>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Methodology:</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2" name="矩形 1"/>
          <p:cNvSpPr/>
          <p:nvPr>
            <p:custDataLst>
              <p:tags r:id="rId9"/>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10"/>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1"/>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2"/>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3"/>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4"/>
            </p:custDataLst>
          </p:nvPr>
        </p:nvSpPr>
        <p:spPr>
          <a:xfrm>
            <a:off x="1880235" y="1765300"/>
            <a:ext cx="7849235" cy="223139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Hier-Type</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efficiently handles purely typed hierarchies with arbitrary degree distributions (i.e., all entities are of size 1) and outperforms hierarchical clustering methods with a time complexity of</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graphicFrame>
        <p:nvGraphicFramePr>
          <p:cNvPr id="6" name="Object 2"/>
          <p:cNvGraphicFramePr>
            <a:graphicFrameLocks noChangeAspect="1"/>
          </p:cNvGraphicFramePr>
          <p:nvPr>
            <p:custDataLst>
              <p:tags r:id="rId15"/>
            </p:custDataLst>
          </p:nvPr>
        </p:nvGraphicFramePr>
        <p:xfrm>
          <a:off x="3673475" y="3253105"/>
          <a:ext cx="835025" cy="288290"/>
        </p:xfrm>
        <a:graphic>
          <a:graphicData uri="http://schemas.openxmlformats.org/presentationml/2006/ole">
            <mc:AlternateContent xmlns:mc="http://schemas.openxmlformats.org/markup-compatibility/2006">
              <mc:Choice xmlns:v="urn:schemas-microsoft-com:vml" Requires="v">
                <p:oleObj spid="_x0000_s7" name="" r:id="rId16" imgW="513715" imgH="177165" progId="Equation.AxMath">
                  <p:embed/>
                </p:oleObj>
              </mc:Choice>
              <mc:Fallback>
                <p:oleObj name="" r:id="rId16" imgW="513715" imgH="177165" progId="Equation.AxMath">
                  <p:embed/>
                  <p:pic>
                    <p:nvPicPr>
                      <p:cNvPr id="0" name="图片 6"/>
                      <p:cNvPicPr/>
                      <p:nvPr/>
                    </p:nvPicPr>
                    <p:blipFill>
                      <a:blip r:embed="rId17"/>
                      <a:stretch>
                        <a:fillRect/>
                      </a:stretch>
                    </p:blipFill>
                    <p:spPr>
                      <a:xfrm>
                        <a:off x="3673475" y="3253105"/>
                        <a:ext cx="835025" cy="288290"/>
                      </a:xfrm>
                      <a:prstGeom prst="rect">
                        <a:avLst/>
                      </a:prstGeom>
                      <a:noFill/>
                      <a:ln w="38100">
                        <a:noFill/>
                        <a:miter/>
                      </a:ln>
                    </p:spPr>
                  </p:pic>
                </p:oleObj>
              </mc:Fallback>
            </mc:AlternateContent>
          </a:graphicData>
        </a:graphic>
      </p:graphicFrame>
      <p:sp>
        <p:nvSpPr>
          <p:cNvPr id="14" name="文本框 13"/>
          <p:cNvSpPr txBox="1"/>
          <p:nvPr/>
        </p:nvSpPr>
        <p:spPr>
          <a:xfrm>
            <a:off x="1952625" y="4230370"/>
            <a:ext cx="7705090" cy="1389380"/>
          </a:xfrm>
          <a:prstGeom prst="rect">
            <a:avLst/>
          </a:prstGeom>
          <a:noFill/>
        </p:spPr>
        <p:txBody>
          <a:bodyPr wrap="square" rtlCol="0" anchor="t">
            <a:noAutofit/>
          </a:bodyPr>
          <a:p>
            <a:r>
              <a:rPr lang="zh-CN" altLang="en-US"/>
              <a:t>HierER </a:t>
            </a:r>
            <a:r>
              <a:rPr lang="en-US" altLang="zh-CN"/>
              <a:t>:</a:t>
            </a:r>
            <a:r>
              <a:rPr lang="zh-CN" altLang="en-US"/>
              <a:t>solves the hierarchical ER problem and outperforms the pipelined approach (ER plus hierarchical clustering, i.e., either order, with a time complexity of</a:t>
            </a:r>
            <a:endParaRPr lang="zh-CN" altLang="en-US"/>
          </a:p>
        </p:txBody>
      </p:sp>
      <p:graphicFrame>
        <p:nvGraphicFramePr>
          <p:cNvPr id="15" name="Object 2"/>
          <p:cNvGraphicFramePr>
            <a:graphicFrameLocks noChangeAspect="1"/>
          </p:cNvGraphicFramePr>
          <p:nvPr>
            <p:custDataLst>
              <p:tags r:id="rId18"/>
            </p:custDataLst>
          </p:nvPr>
        </p:nvGraphicFramePr>
        <p:xfrm>
          <a:off x="3498215" y="4834890"/>
          <a:ext cx="835025" cy="288290"/>
        </p:xfrm>
        <a:graphic>
          <a:graphicData uri="http://schemas.openxmlformats.org/presentationml/2006/ole">
            <mc:AlternateContent xmlns:mc="http://schemas.openxmlformats.org/markup-compatibility/2006">
              <mc:Choice xmlns:v="urn:schemas-microsoft-com:vml" Requires="v">
                <p:oleObj spid="_x0000_s16" name="" r:id="rId19" imgW="513715" imgH="177165" progId="Equation.AxMath">
                  <p:embed/>
                </p:oleObj>
              </mc:Choice>
              <mc:Fallback>
                <p:oleObj name="" r:id="rId19" imgW="513715" imgH="177165" progId="Equation.AxMath">
                  <p:embed/>
                  <p:pic>
                    <p:nvPicPr>
                      <p:cNvPr id="0" name="图片 6"/>
                      <p:cNvPicPr/>
                      <p:nvPr/>
                    </p:nvPicPr>
                    <p:blipFill>
                      <a:blip r:embed="rId17"/>
                      <a:stretch>
                        <a:fillRect/>
                      </a:stretch>
                    </p:blipFill>
                    <p:spPr>
                      <a:xfrm>
                        <a:off x="3498215" y="4834890"/>
                        <a:ext cx="835025" cy="288290"/>
                      </a:xfrm>
                      <a:prstGeom prst="rect">
                        <a:avLst/>
                      </a:prstGeom>
                      <a:noFill/>
                      <a:ln w="38100">
                        <a:noFill/>
                        <a:miter/>
                      </a:ln>
                    </p:spPr>
                  </p:pic>
                </p:oleObj>
              </mc:Fallback>
            </mc:AlternateContent>
          </a:graphicData>
        </a:graphic>
      </p:graphicFrame>
    </p:spTree>
    <p:custDataLst>
      <p:tags r:id="rId20"/>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Methodology:</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52" name="Rectangle 10"/>
          <p:cNvSpPr/>
          <p:nvPr>
            <p:custDataLst>
              <p:tags r:id="rId9"/>
            </p:custDataLst>
          </p:nvPr>
        </p:nvSpPr>
        <p:spPr>
          <a:xfrm>
            <a:off x="6608685" y="1323127"/>
            <a:ext cx="5126222" cy="5126222"/>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4" name="图片 3" descr="/data/temp/13a3cfca-815e-11ee-a343-56d1869efd05.jpg13a3cfca-815e-11ee-a343-56d1869efd05"/>
          <p:cNvPicPr>
            <a:picLocks noChangeAspect="1"/>
          </p:cNvPicPr>
          <p:nvPr>
            <p:custDataLst>
              <p:tags r:id="rId10"/>
            </p:custDataLst>
          </p:nvPr>
        </p:nvPicPr>
        <p:blipFill rotWithShape="1">
          <a:blip r:embed="rId11"/>
          <a:srcRect/>
          <a:stretch>
            <a:fillRect/>
          </a:stretch>
        </p:blipFill>
        <p:spPr>
          <a:xfrm>
            <a:off x="457210" y="2788357"/>
            <a:ext cx="6151418" cy="2195715"/>
          </a:xfrm>
          <a:custGeom>
            <a:avLst/>
            <a:gdLst/>
            <a:ahLst/>
            <a:cxnLst>
              <a:cxn ang="3">
                <a:pos x="hc" y="t"/>
              </a:cxn>
              <a:cxn ang="cd2">
                <a:pos x="l" y="vc"/>
              </a:cxn>
              <a:cxn ang="cd4">
                <a:pos x="hc" y="b"/>
              </a:cxn>
              <a:cxn ang="0">
                <a:pos x="r" y="vc"/>
              </a:cxn>
            </a:cxnLst>
            <a:rect l="l" t="t" r="r" b="b"/>
            <a:pathLst>
              <a:path w="8640" h="5280">
                <a:moveTo>
                  <a:pt x="0" y="0"/>
                </a:moveTo>
                <a:lnTo>
                  <a:pt x="8640" y="0"/>
                </a:lnTo>
                <a:lnTo>
                  <a:pt x="8640" y="5280"/>
                </a:lnTo>
                <a:lnTo>
                  <a:pt x="0" y="5280"/>
                </a:lnTo>
                <a:lnTo>
                  <a:pt x="0" y="0"/>
                </a:lnTo>
                <a:close/>
              </a:path>
            </a:pathLst>
          </a:custGeom>
        </p:spPr>
      </p:pic>
      <p:sp>
        <p:nvSpPr>
          <p:cNvPr id="11" name="Title 6"/>
          <p:cNvSpPr txBox="1"/>
          <p:nvPr>
            <p:custDataLst>
              <p:tags r:id="rId12"/>
            </p:custDataLst>
          </p:nvPr>
        </p:nvSpPr>
        <p:spPr>
          <a:xfrm>
            <a:off x="7121299" y="2163970"/>
            <a:ext cx="4100973" cy="344450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An overview of the workflow for dealing with layered ER issues is shown in the figure below</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3"/>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图片 16"/>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2" name="图片 1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Methodology</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2" name="矩形 1"/>
          <p:cNvSpPr/>
          <p:nvPr>
            <p:custDataLst>
              <p:tags r:id="rId9"/>
            </p:custDataLst>
          </p:nvPr>
        </p:nvSpPr>
        <p:spPr>
          <a:xfrm flipH="1">
            <a:off x="4263390" y="1997075"/>
            <a:ext cx="7471410" cy="3074670"/>
          </a:xfrm>
          <a:prstGeom prst="rect">
            <a:avLst/>
          </a:prstGeom>
          <a:pattFill prst="dkUpDiag">
            <a:fgClr>
              <a:schemeClr val="lt2">
                <a:lumMod val="95000"/>
              </a:schemeClr>
            </a:fgClr>
            <a:bgClr>
              <a:schemeClr val="dk1">
                <a:lumMod val="65000"/>
                <a:lumOff val="3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 name="矩形 5"/>
          <p:cNvSpPr/>
          <p:nvPr>
            <p:custDataLst>
              <p:tags r:id="rId10"/>
            </p:custDataLst>
          </p:nvPr>
        </p:nvSpPr>
        <p:spPr>
          <a:xfrm flipH="1">
            <a:off x="457200" y="3407175"/>
            <a:ext cx="281940" cy="1268143"/>
          </a:xfrm>
          <a:prstGeom prst="rect">
            <a:avLst/>
          </a:prstGeom>
          <a:pattFill prst="ltUpDiag">
            <a:fgClr>
              <a:schemeClr val="lt2">
                <a:lumMod val="95000"/>
              </a:schemeClr>
            </a:fgClr>
            <a:bgClr>
              <a:schemeClr val="accent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dirty="0">
              <a:solidFill>
                <a:schemeClr val="lt1"/>
              </a:solidFill>
              <a:latin typeface="微软雅黑" panose="020B0503020204020204" charset="-122"/>
              <a:ea typeface="微软雅黑" panose="020B0503020204020204" charset="-122"/>
              <a:sym typeface="+mn-ea"/>
            </a:endParaRPr>
          </a:p>
        </p:txBody>
      </p:sp>
      <p:grpSp>
        <p:nvGrpSpPr>
          <p:cNvPr id="7" name="组合 6"/>
          <p:cNvGrpSpPr/>
          <p:nvPr>
            <p:custDataLst>
              <p:tags r:id="rId11"/>
            </p:custDataLst>
          </p:nvPr>
        </p:nvGrpSpPr>
        <p:grpSpPr>
          <a:xfrm rot="10800000">
            <a:off x="10307988" y="1687116"/>
            <a:ext cx="666000" cy="384633"/>
            <a:chOff x="1160829" y="2656459"/>
            <a:chExt cx="720000" cy="415819"/>
          </a:xfrm>
          <a:solidFill>
            <a:schemeClr val="accent1"/>
          </a:solidFill>
        </p:grpSpPr>
        <p:sp>
          <p:nvSpPr>
            <p:cNvPr id="8" name="任意多边形: 形状 19"/>
            <p:cNvSpPr/>
            <p:nvPr>
              <p:custDataLst>
                <p:tags r:id="rId12"/>
              </p:custDataLst>
            </p:nvPr>
          </p:nvSpPr>
          <p:spPr>
            <a:xfrm>
              <a:off x="1160829" y="2656459"/>
              <a:ext cx="340237" cy="415819"/>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4" name="任意多边形: 形状 20"/>
            <p:cNvSpPr/>
            <p:nvPr>
              <p:custDataLst>
                <p:tags r:id="rId13"/>
              </p:custDataLst>
            </p:nvPr>
          </p:nvSpPr>
          <p:spPr>
            <a:xfrm>
              <a:off x="1540592" y="2656459"/>
              <a:ext cx="340237" cy="415819"/>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11" name="Title 6"/>
          <p:cNvSpPr txBox="1"/>
          <p:nvPr>
            <p:custDataLst>
              <p:tags r:id="rId14"/>
            </p:custDataLst>
          </p:nvPr>
        </p:nvSpPr>
        <p:spPr>
          <a:xfrm>
            <a:off x="1021085" y="3406608"/>
            <a:ext cx="2960393" cy="126873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main algorithms:</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2147482616"/>
          <p:cNvPicPr>
            <a:picLocks noChangeAspect="1"/>
          </p:cNvPicPr>
          <p:nvPr>
            <p:custDataLst>
              <p:tags r:id="rId15"/>
            </p:custDataLst>
          </p:nvPr>
        </p:nvPicPr>
        <p:blipFill>
          <a:blip r:embed="rId16"/>
          <a:stretch>
            <a:fillRect/>
          </a:stretch>
        </p:blipFill>
        <p:spPr>
          <a:xfrm>
            <a:off x="4263390" y="1997710"/>
            <a:ext cx="4212590" cy="3074035"/>
          </a:xfrm>
          <a:prstGeom prst="rect">
            <a:avLst/>
          </a:prstGeom>
          <a:noFill/>
          <a:ln w="9525">
            <a:noFill/>
          </a:ln>
        </p:spPr>
      </p:pic>
      <p:pic>
        <p:nvPicPr>
          <p:cNvPr id="10" name="图片 -2147482614"/>
          <p:cNvPicPr>
            <a:picLocks noChangeAspect="1"/>
          </p:cNvPicPr>
          <p:nvPr>
            <p:custDataLst>
              <p:tags r:id="rId17"/>
            </p:custDataLst>
          </p:nvPr>
        </p:nvPicPr>
        <p:blipFill>
          <a:blip r:embed="rId18"/>
          <a:stretch>
            <a:fillRect/>
          </a:stretch>
        </p:blipFill>
        <p:spPr>
          <a:xfrm>
            <a:off x="8475980" y="1963420"/>
            <a:ext cx="3258185" cy="3108325"/>
          </a:xfrm>
          <a:prstGeom prst="rect">
            <a:avLst/>
          </a:prstGeom>
          <a:noFill/>
          <a:ln w="9525">
            <a:noFill/>
          </a:ln>
        </p:spPr>
      </p:pic>
    </p:spTree>
    <p:custDataLst>
      <p:tags r:id="rId19"/>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图片 16"/>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2" name="图片 11"/>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3" name="直接连接符 2"/>
          <p:cNvCxnSpPr/>
          <p:nvPr>
            <p:custDataLst>
              <p:tags r:id="rId7"/>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Methodology</a:t>
            </a:r>
            <a:r>
              <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rPr>
              <a:t>:</a:t>
            </a:r>
            <a:endParaRPr lang="zh-CN" dirty="0" err="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微软雅黑" panose="020B0503020204020204" charset="-122"/>
            </a:endParaRPr>
          </a:p>
        </p:txBody>
      </p:sp>
      <p:sp>
        <p:nvSpPr>
          <p:cNvPr id="2" name="矩形 1"/>
          <p:cNvSpPr/>
          <p:nvPr>
            <p:custDataLst>
              <p:tags r:id="rId9"/>
            </p:custDataLst>
          </p:nvPr>
        </p:nvSpPr>
        <p:spPr>
          <a:xfrm flipH="1">
            <a:off x="4263390" y="2248535"/>
            <a:ext cx="7471410" cy="2823210"/>
          </a:xfrm>
          <a:prstGeom prst="rect">
            <a:avLst/>
          </a:prstGeom>
          <a:pattFill prst="dkUpDiag">
            <a:fgClr>
              <a:schemeClr val="lt2">
                <a:lumMod val="95000"/>
              </a:schemeClr>
            </a:fgClr>
            <a:bgClr>
              <a:schemeClr val="dk1">
                <a:lumMod val="65000"/>
                <a:lumOff val="3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 name="矩形 5"/>
          <p:cNvSpPr/>
          <p:nvPr>
            <p:custDataLst>
              <p:tags r:id="rId10"/>
            </p:custDataLst>
          </p:nvPr>
        </p:nvSpPr>
        <p:spPr>
          <a:xfrm flipH="1">
            <a:off x="457200" y="3407175"/>
            <a:ext cx="281940" cy="1268143"/>
          </a:xfrm>
          <a:prstGeom prst="rect">
            <a:avLst/>
          </a:prstGeom>
          <a:pattFill prst="ltUpDiag">
            <a:fgClr>
              <a:schemeClr val="lt2">
                <a:lumMod val="95000"/>
              </a:schemeClr>
            </a:fgClr>
            <a:bgClr>
              <a:schemeClr val="accent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dirty="0">
              <a:solidFill>
                <a:schemeClr val="lt1"/>
              </a:solidFill>
              <a:latin typeface="微软雅黑" panose="020B0503020204020204" charset="-122"/>
              <a:ea typeface="微软雅黑" panose="020B0503020204020204" charset="-122"/>
              <a:sym typeface="+mn-ea"/>
            </a:endParaRPr>
          </a:p>
        </p:txBody>
      </p:sp>
      <p:grpSp>
        <p:nvGrpSpPr>
          <p:cNvPr id="7" name="组合 6"/>
          <p:cNvGrpSpPr/>
          <p:nvPr>
            <p:custDataLst>
              <p:tags r:id="rId11"/>
            </p:custDataLst>
          </p:nvPr>
        </p:nvGrpSpPr>
        <p:grpSpPr>
          <a:xfrm rot="10800000">
            <a:off x="10307988" y="1687116"/>
            <a:ext cx="666000" cy="384633"/>
            <a:chOff x="1160829" y="2656459"/>
            <a:chExt cx="720000" cy="415819"/>
          </a:xfrm>
          <a:solidFill>
            <a:schemeClr val="accent1"/>
          </a:solidFill>
        </p:grpSpPr>
        <p:sp>
          <p:nvSpPr>
            <p:cNvPr id="8" name="任意多边形: 形状 19"/>
            <p:cNvSpPr/>
            <p:nvPr>
              <p:custDataLst>
                <p:tags r:id="rId12"/>
              </p:custDataLst>
            </p:nvPr>
          </p:nvSpPr>
          <p:spPr>
            <a:xfrm>
              <a:off x="1160829" y="2656459"/>
              <a:ext cx="340237" cy="415819"/>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4" name="任意多边形: 形状 20"/>
            <p:cNvSpPr/>
            <p:nvPr>
              <p:custDataLst>
                <p:tags r:id="rId13"/>
              </p:custDataLst>
            </p:nvPr>
          </p:nvSpPr>
          <p:spPr>
            <a:xfrm>
              <a:off x="1540592" y="2656459"/>
              <a:ext cx="340237" cy="415819"/>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11" name="Title 6"/>
          <p:cNvSpPr txBox="1"/>
          <p:nvPr>
            <p:custDataLst>
              <p:tags r:id="rId14"/>
            </p:custDataLst>
          </p:nvPr>
        </p:nvSpPr>
        <p:spPr>
          <a:xfrm>
            <a:off x="1021085" y="3406608"/>
            <a:ext cx="2960393" cy="126873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main algorithms:</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2147482613"/>
          <p:cNvPicPr>
            <a:picLocks noChangeAspect="1"/>
          </p:cNvPicPr>
          <p:nvPr>
            <p:custDataLst>
              <p:tags r:id="rId15"/>
            </p:custDataLst>
          </p:nvPr>
        </p:nvPicPr>
        <p:blipFill>
          <a:blip r:embed="rId16"/>
          <a:stretch>
            <a:fillRect/>
          </a:stretch>
        </p:blipFill>
        <p:spPr>
          <a:xfrm>
            <a:off x="4263390" y="2247900"/>
            <a:ext cx="4013200" cy="2823845"/>
          </a:xfrm>
          <a:prstGeom prst="rect">
            <a:avLst/>
          </a:prstGeom>
          <a:noFill/>
          <a:ln w="9525">
            <a:noFill/>
          </a:ln>
        </p:spPr>
      </p:pic>
      <p:pic>
        <p:nvPicPr>
          <p:cNvPr id="10" name="图片 -2147482612"/>
          <p:cNvPicPr>
            <a:picLocks noChangeAspect="1"/>
          </p:cNvPicPr>
          <p:nvPr>
            <p:custDataLst>
              <p:tags r:id="rId17"/>
            </p:custDataLst>
          </p:nvPr>
        </p:nvPicPr>
        <p:blipFill>
          <a:blip r:embed="rId18"/>
          <a:stretch>
            <a:fillRect/>
          </a:stretch>
        </p:blipFill>
        <p:spPr>
          <a:xfrm>
            <a:off x="8230870" y="2248535"/>
            <a:ext cx="3458845" cy="2823845"/>
          </a:xfrm>
          <a:prstGeom prst="rect">
            <a:avLst/>
          </a:prstGeom>
          <a:noFill/>
          <a:ln w="9525">
            <a:noFill/>
          </a:ln>
        </p:spPr>
      </p:pic>
    </p:spTree>
    <p:custDataLst>
      <p:tags r:id="rId19"/>
    </p:custDataLst>
  </p:cSld>
  <p:clrMapOvr>
    <a:masterClrMapping/>
  </p:clrMapOvr>
  <p:transition spd="med"/>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Lst>
</file>

<file path=ppt/tags/tag101.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0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1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Lst>
</file>

<file path=ppt/tags/tag11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3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20"/>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20"/>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BEAUTIFY_FLAG" val="#wm#"/>
  <p:tag name="KSO_WM_TEMPLATE_SUBCATEGORY" val="0"/>
  <p:tag name="KSO_WM_TAG_VERSION" val="1.0"/>
  <p:tag name="KSO_WM_TEMPLATE_MASTER_TYPE" val="1"/>
  <p:tag name="KSO_WM_TEMPLATE_COLOR_TYPE" val="1"/>
  <p:tag name="KSO_WM_TEMPLATE_CATEGORY" val="custom"/>
  <p:tag name="KSO_WM_TEMPLATE_INDEX" val="20204220"/>
  <p:tag name="KSO_WM_TEMPLATE_MASTER_THUMB_INDEX" val="12"/>
  <p:tag name="KSO_WM_TEMPLATE_THUMBS_INDEX" val="1、4、7、8、9、12、13、14、15、16、17、20、24、26、27"/>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年终工作总结"/>
  <p:tag name="KSO_WM_TEMPLATE_CATEGORY" val="custom"/>
  <p:tag name="KSO_WM_TEMPLATE_INDEX" val="20204220"/>
  <p:tag name="KSO_WM_UNIT_ID" val="custom20204220_1*a*1"/>
  <p:tag name="KSO_WM_UNIT_ISNUMDGMTITLE" val="0"/>
  <p:tag name="KSO_WM_UNIT_TEXT_FILL_FORE_SCHEMECOLOR_INDEX_BRIGHTNESS" val="0.15"/>
  <p:tag name="KSO_WM_UNIT_TEXT_FILL_FORE_SCHEMECOLOR_INDEX" val="13"/>
  <p:tag name="KSO_WM_UNIT_TEXT_FILL_TYPE" val="1"/>
</p:tagLst>
</file>

<file path=ppt/tags/tag144.xml><?xml version="1.0" encoding="utf-8"?>
<p:tagLst xmlns:p="http://schemas.openxmlformats.org/presentationml/2006/main">
  <p:tag name="KSO_WM_UNIT_ISCONTENTSTITLE" val="0"/>
  <p:tag name="KSO_WM_UNIT_PRESET_TEXT" val="2020/01/01"/>
  <p:tag name="KSO_WM_UNIT_NOCLEAR" val="0"/>
  <p:tag name="KSO_WM_UNIT_HIGHLIGHT" val="0"/>
  <p:tag name="KSO_WM_UNIT_COMPATIBLE" val="0"/>
  <p:tag name="KSO_WM_UNIT_DIAGRAM_ISNUMVISUAL" val="0"/>
  <p:tag name="KSO_WM_UNIT_DIAGRAM_ISREFERUNIT" val="0"/>
  <p:tag name="KSO_WM_UNIT_TYPE" val="b"/>
  <p:tag name="KSO_WM_UNIT_INDEX" val="3"/>
  <p:tag name="KSO_WM_UNIT_ID" val="custom20204220_1*b*3"/>
  <p:tag name="KSO_WM_TEMPLATE_CATEGORY" val="custom"/>
  <p:tag name="KSO_WM_TEMPLATE_INDEX" val="20204220"/>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45.xml><?xml version="1.0" encoding="utf-8"?>
<p:tagLst xmlns:p="http://schemas.openxmlformats.org/presentationml/2006/main">
  <p:tag name="KSO_WM_BEAUTIFY_FLAG" val="#wm#"/>
  <p:tag name="KSO_WM_TEMPLATE_SUBCATEGORY" val="0"/>
  <p:tag name="KSO_WM_SLIDE_ITEM_CNT" val="0"/>
  <p:tag name="KSO_WM_SLIDE_INDEX" val="1"/>
  <p:tag name="KSO_WM_TAG_VERSION" val="1.0"/>
  <p:tag name="KSO_WM_SLIDE_LAYOUT" val="a_b"/>
  <p:tag name="KSO_WM_SLIDE_LAYOUT_CNT" val="1_3"/>
  <p:tag name="KSO_WM_SLIDE_TYPE" val="title"/>
  <p:tag name="KSO_WM_SLIDE_SUBTYPE" val="pureTxt"/>
  <p:tag name="KSO_WM_TEMPLATE_MASTER_TYPE" val="1"/>
  <p:tag name="KSO_WM_TEMPLATE_COLOR_TYPE" val="1"/>
  <p:tag name="KSO_WM_TEMPLATE_CATEGORY" val="custom"/>
  <p:tag name="KSO_WM_TEMPLATE_INDEX" val="20204220"/>
  <p:tag name="KSO_WM_SLIDE_ID" val="custom20204220_1"/>
  <p:tag name="KSO_WM_TEMPLATE_MASTER_THUMB_INDEX" val="12"/>
  <p:tag name="KSO_WM_TEMPLATE_THUMBS_INDEX" val="1、4、7、8、9、12、13、14、15、16、17、20、24、26、27"/>
</p:tagLst>
</file>

<file path=ppt/tags/tag14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4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48.xml><?xml version="1.0" encoding="utf-8"?>
<p:tagLst xmlns:p="http://schemas.openxmlformats.org/presentationml/2006/main">
  <p:tag name="KSO_WM_UNIT_ISCONTENTSTITLE" val="1"/>
  <p:tag name="KSO_WM_UNIT_PRESET_TEXT" val="目录"/>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77079_10*a*1"/>
  <p:tag name="KSO_WM_TEMPLATE_CATEGORY" val="custom"/>
  <p:tag name="KSO_WM_TEMPLATE_INDEX" val="20177079"/>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49.xml><?xml version="1.0" encoding="utf-8"?>
<p:tagLst xmlns:p="http://schemas.openxmlformats.org/presentationml/2006/main">
  <p:tag name="KSO_WM_SLIDE_ID" val="custom20177079_10"/>
  <p:tag name="KSO_WM_TEMPLATE_SUBCATEGORY" val="17"/>
  <p:tag name="KSO_WM_TEMPLATE_MASTER_TYPE" val="1"/>
  <p:tag name="KSO_WM_TEMPLATE_COLOR_TYPE" val="1"/>
  <p:tag name="KSO_WM_SLIDE_TYPE" val="contents"/>
  <p:tag name="KSO_WM_SLIDE_SUBTYPE" val="diag"/>
  <p:tag name="KSO_WM_SLIDE_ITEM_CNT" val="7"/>
  <p:tag name="KSO_WM_SLIDE_INDEX" val="10"/>
  <p:tag name="KSO_WM_DIAGRAM_GROUP_CODE" val="l1-1"/>
  <p:tag name="KSO_WM_SLIDE_DIAGTYPE" val="l"/>
  <p:tag name="KSO_WM_TAG_VERSION" val="1.0"/>
  <p:tag name="KSO_WM_BEAUTIFY_FLAG" val="#wm#"/>
  <p:tag name="KSO_WM_TEMPLATE_CATEGORY" val="custom"/>
  <p:tag name="KSO_WM_TEMPLATE_INDEX" val="20177079"/>
  <p:tag name="KSO_WM_SLIDE_LAYOUT" val="a_l"/>
  <p:tag name="KSO_WM_SLIDE_LAYOUT_CNT" val="1_1"/>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5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5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3"/>
</p:tagLst>
</file>

<file path=ppt/tags/tag154.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3-11-12T21:19:1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 name="KSO_WM_SLIDE_BK_DARK_LIGHT" val="2"/>
</p:tagLst>
</file>

<file path=ppt/tags/tag15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5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5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59.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61.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62.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63.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6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6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16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6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71.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72.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73.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74.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7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17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7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82.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83.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84.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85.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86.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8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19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9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9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95.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3"/>
</p:tagLst>
</file>

<file path=ppt/tags/tag196.xml><?xml version="1.0" encoding="utf-8"?>
<p:tagLst xmlns:p="http://schemas.openxmlformats.org/presentationml/2006/main">
  <p:tag name="KSO_WM_UNIT_VALUE" val="931*1523"/>
  <p:tag name="KSO_WM_UNIT_HIGHLIGHT" val="0"/>
  <p:tag name="KSO_WM_UNIT_COMPATIBLE" val="1"/>
  <p:tag name="KSO_WM_UNIT_DIAGRAM_ISNUMVISUAL" val="0"/>
  <p:tag name="KSO_WM_UNIT_DIAGRAM_ISREFERUNIT" val="0"/>
  <p:tag name="KSO_WM_UNIT_TYPE" val="d"/>
  <p:tag name="KSO_WM_UNIT_INDEX" val="1"/>
  <p:tag name="KSO_WM_UNIT_ID" val="diagram20211008_1*d*1"/>
  <p:tag name="KSO_WM_TEMPLATE_CATEGORY" val="diagram"/>
  <p:tag name="KSO_WM_TEMPLATE_INDEX" val="20211008"/>
  <p:tag name="KSO_WM_UNIT_LAYERLEVEL" val="1"/>
  <p:tag name="KSO_WM_TAG_VERSION" val="1.0"/>
  <p:tag name="KSO_WM_BEAUTIFY_FLAG" val="#wm#"/>
  <p:tag name="KSO_WM_CHIP_GROUPID" val="5e7310da9a230a26b9e88a19"/>
  <p:tag name="KSO_WM_CHIP_XID" val="5e7310da9a230a26b9e88a1a"/>
  <p:tag name="KSO_WM_UNIT_DEC_AREA_ID" val="bbdd324361f642f5ac29827d9a82440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af17e483a774b2c871eee8c5f51145e"/>
  <p:tag name="KSO_WM_UNIT_PLACING_PICTURE" val="faf17e483a774b2c871eee8c5f51145e"/>
  <p:tag name="KSO_WM_TEMPLATE_ASSEMBLE_XID" val="60656ea04054ed1e2fb7fcbc"/>
  <p:tag name="KSO_WM_TEMPLATE_ASSEMBLE_GROUPID" val="60656ea04054ed1e2fb7fcbc"/>
  <p:tag name="WM_BEAUTIFY_ZORDER_FLAG_TAG" val="4"/>
</p:tagLst>
</file>

<file path=ppt/tags/tag19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5"/>
</p:tagLst>
</file>

<file path=ppt/tags/tag19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19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1_1*i*2"/>
  <p:tag name="KSO_WM_TEMPLATE_CATEGORY" val="diagram"/>
  <p:tag name="KSO_WM_TEMPLATE_INDEX" val="20209021"/>
  <p:tag name="KSO_WM_UNIT_LAYERLEVEL" val="1"/>
  <p:tag name="KSO_WM_TAG_VERSION" val="1.0"/>
  <p:tag name="KSO_WM_BEAUTIFY_FLAG" val="#wm#"/>
  <p:tag name="KSO_WM_UNIT_ADJUSTLAYOUT_ID" val="14"/>
  <p:tag name="KSO_WM_UNIT_COLOR_SCHEME_SHAPE_ID" val="14"/>
  <p:tag name="KSO_WM_UNIT_COLOR_SCHEME_PARENT_PAGE" val="0_1"/>
  <p:tag name="KSO_WM_UNIT_FOIL_COLOR" val="1"/>
  <p:tag name="KSO_WM_UNIT_BLOCK" val="0"/>
  <p:tag name="KSO_WM_UNIT_SM_LIMIT_TYPE" val="2"/>
  <p:tag name="KSO_WM_UNIT_DEC_AREA_ID" val="527691575bca4ce798a2507cf80d0e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a17781ee359a788b1e1e"/>
  <p:tag name="KSO_WM_CHIP_XID" val="5efda17781ee359a788b1e1f"/>
  <p:tag name="KSO_WM_UNIT_FILL_FORE_SCHEMECOLOR_INDEX_BRIGHTNESS" val="-0.1"/>
  <p:tag name="KSO_WM_UNIT_FILL_FORE_SCHEMECOLOR_INDEX" val="16"/>
  <p:tag name="KSO_WM_UNIT_FILL_BACK_SCHEMECOLOR_INDEX_BRIGHTNESS" val="0.35"/>
  <p:tag name="KSO_WM_UNIT_FILL_BACK_SCHEMECOLOR_INDEX" val="13"/>
  <p:tag name="KSO_WM_UNIT_FILL_TYPE" val="2"/>
  <p:tag name="KSO_WM_UNIT_TEXT_FILL_FORE_SCHEMECOLOR_INDEX_BRIGHTNESS" val="0"/>
  <p:tag name="KSO_WM_UNIT_TEXT_FILL_FORE_SCHEMECOLOR_INDEX" val="2"/>
  <p:tag name="KSO_WM_UNIT_TEXT_FILL_TYPE" val="1"/>
  <p:tag name="KSO_WM_UNIT_VALUE" val="560"/>
  <p:tag name="KSO_WM_TEMPLATE_ASSEMBLE_XID" val="6130c4e08b5cc6c91112a57f"/>
  <p:tag name="KSO_WM_TEMPLATE_ASSEMBLE_GROUPID" val="6130c4e08b5cc6c91112a57f"/>
  <p:tag name="WM_BEAUTIFY_ZORDER_FLAG_TAG" val="4"/>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1_1*i*3"/>
  <p:tag name="KSO_WM_TEMPLATE_CATEGORY" val="diagram"/>
  <p:tag name="KSO_WM_TEMPLATE_INDEX" val="20209021"/>
  <p:tag name="KSO_WM_UNIT_LAYERLEVEL" val="1"/>
  <p:tag name="KSO_WM_TAG_VERSION" val="1.0"/>
  <p:tag name="KSO_WM_BEAUTIFY_FLAG" val="#wm#"/>
  <p:tag name="KSO_WM_UNIT_ADJUSTLAYOUT_ID" val="16"/>
  <p:tag name="KSO_WM_UNIT_COLOR_SCHEME_SHAPE_ID" val="16"/>
  <p:tag name="KSO_WM_UNIT_COLOR_SCHEME_PARENT_PAGE" val="0_1"/>
  <p:tag name="KSO_WM_UNIT_BLOCK" val="0"/>
  <p:tag name="KSO_WM_UNIT_SM_LIMIT_TYPE" val="2"/>
  <p:tag name="KSO_WM_UNIT_DEC_AREA_ID" val="7e673796fcea426f9b1c6b7649c4d0e0"/>
  <p:tag name="KSO_WM_UNIT_DECORATE_INFO" val="{&quot;DecorateInfoH&quot;:{&quot;IsAbs&quot;:false},&quot;DecorateInfoW&quot;:{&quot;IsAbs&quot;:false},&quot;DecorateInfoX&quot;:{&quot;IsAbs&quot;:false,&quot;Pos&quot;:2},&quot;DecorateInfoY&quot;:{&quot;IsAbs&quot;:false,&quot;Pos&quot;:0},&quot;ReferentInfo&quot;:{&quot;Id&quot;:&quot;706024cd470b45048b7fb97b945c4433&quot;,&quot;X&quot;:{&quot;Pos&quot;:0},&quot;Y&quot;:{&quot;Pos&quot;:0}},&quot;whChangeMode&quot;:0}"/>
  <p:tag name="KSO_WM_CHIP_GROUPID" val="5efda17781ee359a788b1e1e"/>
  <p:tag name="KSO_WM_CHIP_XID" val="5efda17781ee359a788b1e1f"/>
  <p:tag name="KSO_WM_UNIT_FILL_FORE_SCHEMECOLOR_INDEX_BRIGHTNESS" val="-0.1"/>
  <p:tag name="KSO_WM_UNIT_FILL_FORE_SCHEMECOLOR_INDEX" val="16"/>
  <p:tag name="KSO_WM_UNIT_FILL_BACK_SCHEMECOLOR_INDEX_BRIGHTNESS" val="-0.5"/>
  <p:tag name="KSO_WM_UNIT_FILL_BACK_SCHEMECOLOR_INDEX" val="5"/>
  <p:tag name="KSO_WM_UNIT_FILL_TYPE" val="2"/>
  <p:tag name="KSO_WM_UNIT_TEXT_FILL_FORE_SCHEMECOLOR_INDEX_BRIGHTNESS" val="0"/>
  <p:tag name="KSO_WM_UNIT_TEXT_FILL_FORE_SCHEMECOLOR_INDEX" val="2"/>
  <p:tag name="KSO_WM_UNIT_TEXT_FILL_TYPE" val="1"/>
  <p:tag name="KSO_WM_UNIT_VALUE" val="5"/>
  <p:tag name="KSO_WM_TEMPLATE_ASSEMBLE_XID" val="6130c4e08b5cc6c91112a57f"/>
  <p:tag name="KSO_WM_TEMPLATE_ASSEMBLE_GROUPID" val="6130c4e08b5cc6c91112a57f"/>
  <p:tag name="WM_BEAUTIFY_ZORDER_FLAG_TAG" val="5"/>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1_1*i*4"/>
  <p:tag name="KSO_WM_TEMPLATE_CATEGORY" val="diagram"/>
  <p:tag name="KSO_WM_TEMPLATE_INDEX" val="20209021"/>
  <p:tag name="KSO_WM_UNIT_LAYERLEVEL" val="1"/>
  <p:tag name="KSO_WM_TAG_VERSION" val="1.0"/>
  <p:tag name="KSO_WM_BEAUTIFY_FLAG" val="#wm#"/>
  <p:tag name="KSO_WM_UNIT_ADJUSTLAYOUT_ID" val="19"/>
  <p:tag name="KSO_WM_UNIT_COLOR_SCHEME_SHAPE_ID" val="19"/>
  <p:tag name="KSO_WM_UNIT_COLOR_SCHEME_PARENT_PAGE" val="0_1"/>
  <p:tag name="KSO_WM_UNIT_BLOCK" val="0"/>
  <p:tag name="KSO_WM_UNIT_SM_LIMIT_TYPE" val="2"/>
  <p:tag name="KSO_WM_UNIT_DEC_AREA_ID" val="371763e60b0c4b11ab7f20c8f9bf9cc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a17781ee359a788b1e1e"/>
  <p:tag name="KSO_WM_CHIP_XID" val="5efda17781ee359a788b1e1f"/>
  <p:tag name="KSO_WM_TEMPLATE_ASSEMBLE_XID" val="6130c4e08b5cc6c91112a57f"/>
  <p:tag name="KSO_WM_TEMPLATE_ASSEMBLE_GROUPID" val="6130c4e08b5cc6c91112a57f"/>
  <p:tag name="WM_BEAUTIFY_ZORDER_FLAG_TAG" val="6"/>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1_1*i*5"/>
  <p:tag name="KSO_WM_TEMPLATE_CATEGORY" val="diagram"/>
  <p:tag name="KSO_WM_TEMPLATE_INDEX" val="20209021"/>
  <p:tag name="KSO_WM_UNIT_LAYERLEVEL" val="1"/>
  <p:tag name="KSO_WM_TAG_VERSION" val="1.0"/>
  <p:tag name="KSO_WM_BEAUTIFY_FLAG" val="#wm#"/>
  <p:tag name="KSO_WM_UNIT_ADJUSTLAYOUT_ID" val="20"/>
  <p:tag name="KSO_WM_UNIT_COLOR_SCHEME_SHAPE_ID" val="20"/>
  <p:tag name="KSO_WM_UNIT_COLOR_SCHEME_PARENT_PAGE" val="0_1"/>
  <p:tag name="KSO_WM_UNIT_SM_LIMIT_TYPE" val="2"/>
  <p:tag name="KSO_WM_CHIP_GROUPID" val="5efda17781ee359a788b1e1e"/>
  <p:tag name="KSO_WM_CHIP_XID" val="5efda17781ee359a788b1e1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130c4e08b5cc6c91112a57f"/>
  <p:tag name="KSO_WM_TEMPLATE_ASSEMBLE_GROUPID" val="6130c4e08b5cc6c91112a57f"/>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21_1*i*6"/>
  <p:tag name="KSO_WM_TEMPLATE_CATEGORY" val="diagram"/>
  <p:tag name="KSO_WM_TEMPLATE_INDEX" val="20209021"/>
  <p:tag name="KSO_WM_UNIT_LAYERLEVEL" val="1"/>
  <p:tag name="KSO_WM_TAG_VERSION" val="1.0"/>
  <p:tag name="KSO_WM_BEAUTIFY_FLAG" val="#wm#"/>
  <p:tag name="KSO_WM_UNIT_ADJUSTLAYOUT_ID" val="21"/>
  <p:tag name="KSO_WM_UNIT_COLOR_SCHEME_SHAPE_ID" val="21"/>
  <p:tag name="KSO_WM_UNIT_COLOR_SCHEME_PARENT_PAGE" val="0_1"/>
  <p:tag name="KSO_WM_UNIT_SM_LIMIT_TYPE" val="2"/>
  <p:tag name="KSO_WM_CHIP_GROUPID" val="5efda17781ee359a788b1e1e"/>
  <p:tag name="KSO_WM_CHIP_XID" val="5efda17781ee359a788b1e1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130c4e08b5cc6c91112a57f"/>
  <p:tag name="KSO_WM_TEMPLATE_ASSEMBLE_GROUPID" val="6130c4e08b5cc6c91112a57f"/>
</p:tagLst>
</file>

<file path=ppt/tags/tag20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21_1*f*1"/>
  <p:tag name="KSO_WM_TEMPLATE_CATEGORY" val="diagram"/>
  <p:tag name="KSO_WM_TEMPLATE_INDEX" val="2020902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706024cd470b45048b7fb97b945c443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dea79ff82744036937e65e4a85fe67b"/>
  <p:tag name="KSO_WM_UNIT_TEXT_FILL_FORE_SCHEMECOLOR_INDEX_BRIGHTNESS" val="0.25"/>
  <p:tag name="KSO_WM_UNIT_TEXT_FILL_FORE_SCHEMECOLOR_INDEX" val="13"/>
  <p:tag name="KSO_WM_UNIT_TEXT_FILL_TYPE" val="1"/>
  <p:tag name="KSO_WM_TEMPLATE_ASSEMBLE_XID" val="6130c4e08b5cc6c91112a57f"/>
  <p:tag name="KSO_WM_TEMPLATE_ASSEMBLE_GROUPID" val="6130c4e08b5cc6c91112a57f"/>
  <p:tag name="WM_BEAUTIFY_ZORDER_FLAG_TAG" val="7"/>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2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1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1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1_1*i*2"/>
  <p:tag name="KSO_WM_TEMPLATE_CATEGORY" val="diagram"/>
  <p:tag name="KSO_WM_TEMPLATE_INDEX" val="20209021"/>
  <p:tag name="KSO_WM_UNIT_LAYERLEVEL" val="1"/>
  <p:tag name="KSO_WM_TAG_VERSION" val="1.0"/>
  <p:tag name="KSO_WM_BEAUTIFY_FLAG" val="#wm#"/>
  <p:tag name="KSO_WM_UNIT_ADJUSTLAYOUT_ID" val="14"/>
  <p:tag name="KSO_WM_UNIT_COLOR_SCHEME_SHAPE_ID" val="14"/>
  <p:tag name="KSO_WM_UNIT_COLOR_SCHEME_PARENT_PAGE" val="0_1"/>
  <p:tag name="KSO_WM_UNIT_FOIL_COLOR" val="1"/>
  <p:tag name="KSO_WM_UNIT_BLOCK" val="0"/>
  <p:tag name="KSO_WM_UNIT_SM_LIMIT_TYPE" val="2"/>
  <p:tag name="KSO_WM_UNIT_DEC_AREA_ID" val="527691575bca4ce798a2507cf80d0e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a17781ee359a788b1e1e"/>
  <p:tag name="KSO_WM_CHIP_XID" val="5efda17781ee359a788b1e1f"/>
  <p:tag name="KSO_WM_UNIT_FILL_FORE_SCHEMECOLOR_INDEX_BRIGHTNESS" val="-0.1"/>
  <p:tag name="KSO_WM_UNIT_FILL_FORE_SCHEMECOLOR_INDEX" val="16"/>
  <p:tag name="KSO_WM_UNIT_FILL_BACK_SCHEMECOLOR_INDEX_BRIGHTNESS" val="0.35"/>
  <p:tag name="KSO_WM_UNIT_FILL_BACK_SCHEMECOLOR_INDEX" val="13"/>
  <p:tag name="KSO_WM_UNIT_FILL_TYPE" val="2"/>
  <p:tag name="KSO_WM_UNIT_TEXT_FILL_FORE_SCHEMECOLOR_INDEX_BRIGHTNESS" val="0"/>
  <p:tag name="KSO_WM_UNIT_TEXT_FILL_FORE_SCHEMECOLOR_INDEX" val="2"/>
  <p:tag name="KSO_WM_UNIT_TEXT_FILL_TYPE" val="1"/>
  <p:tag name="KSO_WM_UNIT_VALUE" val="560"/>
  <p:tag name="KSO_WM_TEMPLATE_ASSEMBLE_XID" val="6130c4e08b5cc6c91112a57f"/>
  <p:tag name="KSO_WM_TEMPLATE_ASSEMBLE_GROUPID" val="6130c4e08b5cc6c91112a57f"/>
  <p:tag name="WM_BEAUTIFY_ZORDER_FLAG_TAG" val="4"/>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1_1*i*3"/>
  <p:tag name="KSO_WM_TEMPLATE_CATEGORY" val="diagram"/>
  <p:tag name="KSO_WM_TEMPLATE_INDEX" val="20209021"/>
  <p:tag name="KSO_WM_UNIT_LAYERLEVEL" val="1"/>
  <p:tag name="KSO_WM_TAG_VERSION" val="1.0"/>
  <p:tag name="KSO_WM_BEAUTIFY_FLAG" val="#wm#"/>
  <p:tag name="KSO_WM_UNIT_ADJUSTLAYOUT_ID" val="16"/>
  <p:tag name="KSO_WM_UNIT_COLOR_SCHEME_SHAPE_ID" val="16"/>
  <p:tag name="KSO_WM_UNIT_COLOR_SCHEME_PARENT_PAGE" val="0_1"/>
  <p:tag name="KSO_WM_UNIT_BLOCK" val="0"/>
  <p:tag name="KSO_WM_UNIT_SM_LIMIT_TYPE" val="2"/>
  <p:tag name="KSO_WM_UNIT_DEC_AREA_ID" val="7e673796fcea426f9b1c6b7649c4d0e0"/>
  <p:tag name="KSO_WM_UNIT_DECORATE_INFO" val="{&quot;DecorateInfoH&quot;:{&quot;IsAbs&quot;:false},&quot;DecorateInfoW&quot;:{&quot;IsAbs&quot;:false},&quot;DecorateInfoX&quot;:{&quot;IsAbs&quot;:false,&quot;Pos&quot;:2},&quot;DecorateInfoY&quot;:{&quot;IsAbs&quot;:false,&quot;Pos&quot;:0},&quot;ReferentInfo&quot;:{&quot;Id&quot;:&quot;706024cd470b45048b7fb97b945c4433&quot;,&quot;X&quot;:{&quot;Pos&quot;:0},&quot;Y&quot;:{&quot;Pos&quot;:0}},&quot;whChangeMode&quot;:0}"/>
  <p:tag name="KSO_WM_CHIP_GROUPID" val="5efda17781ee359a788b1e1e"/>
  <p:tag name="KSO_WM_CHIP_XID" val="5efda17781ee359a788b1e1f"/>
  <p:tag name="KSO_WM_UNIT_FILL_FORE_SCHEMECOLOR_INDEX_BRIGHTNESS" val="-0.1"/>
  <p:tag name="KSO_WM_UNIT_FILL_FORE_SCHEMECOLOR_INDEX" val="16"/>
  <p:tag name="KSO_WM_UNIT_FILL_BACK_SCHEMECOLOR_INDEX_BRIGHTNESS" val="-0.5"/>
  <p:tag name="KSO_WM_UNIT_FILL_BACK_SCHEMECOLOR_INDEX" val="5"/>
  <p:tag name="KSO_WM_UNIT_FILL_TYPE" val="2"/>
  <p:tag name="KSO_WM_UNIT_TEXT_FILL_FORE_SCHEMECOLOR_INDEX_BRIGHTNESS" val="0"/>
  <p:tag name="KSO_WM_UNIT_TEXT_FILL_FORE_SCHEMECOLOR_INDEX" val="2"/>
  <p:tag name="KSO_WM_UNIT_TEXT_FILL_TYPE" val="1"/>
  <p:tag name="KSO_WM_UNIT_VALUE" val="5"/>
  <p:tag name="KSO_WM_TEMPLATE_ASSEMBLE_XID" val="6130c4e08b5cc6c91112a57f"/>
  <p:tag name="KSO_WM_TEMPLATE_ASSEMBLE_GROUPID" val="6130c4e08b5cc6c91112a57f"/>
  <p:tag name="WM_BEAUTIFY_ZORDER_FLAG_TAG" val="5"/>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1_1*i*4"/>
  <p:tag name="KSO_WM_TEMPLATE_CATEGORY" val="diagram"/>
  <p:tag name="KSO_WM_TEMPLATE_INDEX" val="20209021"/>
  <p:tag name="KSO_WM_UNIT_LAYERLEVEL" val="1"/>
  <p:tag name="KSO_WM_TAG_VERSION" val="1.0"/>
  <p:tag name="KSO_WM_BEAUTIFY_FLAG" val="#wm#"/>
  <p:tag name="KSO_WM_UNIT_ADJUSTLAYOUT_ID" val="19"/>
  <p:tag name="KSO_WM_UNIT_COLOR_SCHEME_SHAPE_ID" val="19"/>
  <p:tag name="KSO_WM_UNIT_COLOR_SCHEME_PARENT_PAGE" val="0_1"/>
  <p:tag name="KSO_WM_UNIT_BLOCK" val="0"/>
  <p:tag name="KSO_WM_UNIT_SM_LIMIT_TYPE" val="2"/>
  <p:tag name="KSO_WM_UNIT_DEC_AREA_ID" val="371763e60b0c4b11ab7f20c8f9bf9cc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a17781ee359a788b1e1e"/>
  <p:tag name="KSO_WM_CHIP_XID" val="5efda17781ee359a788b1e1f"/>
  <p:tag name="KSO_WM_TEMPLATE_ASSEMBLE_XID" val="6130c4e08b5cc6c91112a57f"/>
  <p:tag name="KSO_WM_TEMPLATE_ASSEMBLE_GROUPID" val="6130c4e08b5cc6c91112a57f"/>
  <p:tag name="WM_BEAUTIFY_ZORDER_FLAG_TAG" val="6"/>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1_1*i*5"/>
  <p:tag name="KSO_WM_TEMPLATE_CATEGORY" val="diagram"/>
  <p:tag name="KSO_WM_TEMPLATE_INDEX" val="20209021"/>
  <p:tag name="KSO_WM_UNIT_LAYERLEVEL" val="1"/>
  <p:tag name="KSO_WM_TAG_VERSION" val="1.0"/>
  <p:tag name="KSO_WM_BEAUTIFY_FLAG" val="#wm#"/>
  <p:tag name="KSO_WM_UNIT_ADJUSTLAYOUT_ID" val="20"/>
  <p:tag name="KSO_WM_UNIT_COLOR_SCHEME_SHAPE_ID" val="20"/>
  <p:tag name="KSO_WM_UNIT_COLOR_SCHEME_PARENT_PAGE" val="0_1"/>
  <p:tag name="KSO_WM_UNIT_SM_LIMIT_TYPE" val="2"/>
  <p:tag name="KSO_WM_CHIP_GROUPID" val="5efda17781ee359a788b1e1e"/>
  <p:tag name="KSO_WM_CHIP_XID" val="5efda17781ee359a788b1e1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130c4e08b5cc6c91112a57f"/>
  <p:tag name="KSO_WM_TEMPLATE_ASSEMBLE_GROUPID" val="6130c4e08b5cc6c91112a57f"/>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21_1*i*6"/>
  <p:tag name="KSO_WM_TEMPLATE_CATEGORY" val="diagram"/>
  <p:tag name="KSO_WM_TEMPLATE_INDEX" val="20209021"/>
  <p:tag name="KSO_WM_UNIT_LAYERLEVEL" val="1"/>
  <p:tag name="KSO_WM_TAG_VERSION" val="1.0"/>
  <p:tag name="KSO_WM_BEAUTIFY_FLAG" val="#wm#"/>
  <p:tag name="KSO_WM_UNIT_ADJUSTLAYOUT_ID" val="21"/>
  <p:tag name="KSO_WM_UNIT_COLOR_SCHEME_SHAPE_ID" val="21"/>
  <p:tag name="KSO_WM_UNIT_COLOR_SCHEME_PARENT_PAGE" val="0_1"/>
  <p:tag name="KSO_WM_UNIT_SM_LIMIT_TYPE" val="2"/>
  <p:tag name="KSO_WM_CHIP_GROUPID" val="5efda17781ee359a788b1e1e"/>
  <p:tag name="KSO_WM_CHIP_XID" val="5efda17781ee359a788b1e1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130c4e08b5cc6c91112a57f"/>
  <p:tag name="KSO_WM_TEMPLATE_ASSEMBLE_GROUPID" val="6130c4e08b5cc6c91112a57f"/>
</p:tagLst>
</file>

<file path=ppt/tags/tag22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21_1*f*1"/>
  <p:tag name="KSO_WM_TEMPLATE_CATEGORY" val="diagram"/>
  <p:tag name="KSO_WM_TEMPLATE_INDEX" val="2020902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706024cd470b45048b7fb97b945c443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dea79ff82744036937e65e4a85fe67b"/>
  <p:tag name="KSO_WM_UNIT_TEXT_FILL_FORE_SCHEMECOLOR_INDEX_BRIGHTNESS" val="0.25"/>
  <p:tag name="KSO_WM_UNIT_TEXT_FILL_FORE_SCHEMECOLOR_INDEX" val="13"/>
  <p:tag name="KSO_WM_UNIT_TEXT_FILL_TYPE" val="1"/>
  <p:tag name="KSO_WM_TEMPLATE_ASSEMBLE_XID" val="6130c4e08b5cc6c91112a57f"/>
  <p:tag name="KSO_WM_TEMPLATE_ASSEMBLE_GROUPID" val="6130c4e08b5cc6c91112a57f"/>
  <p:tag name="WM_BEAUTIFY_ZORDER_FLAG_TAG" val="7"/>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22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2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UNIT_ID" val="_3*i*1"/>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23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3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26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6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6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6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28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8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8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8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8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28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8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29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9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9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9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1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1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2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2561_1*i*1"/>
  <p:tag name="KSO_WM_TEMPLATE_CATEGORY" val="diagram"/>
  <p:tag name="KSO_WM_TEMPLATE_INDEX" val="20212561"/>
  <p:tag name="KSO_WM_UNIT_LAYERLEVEL" val="1"/>
  <p:tag name="KSO_WM_TAG_VERSION" val="1.0"/>
  <p:tag name="KSO_WM_BEAUTIFY_FLAG" val="#wm#"/>
  <p:tag name="KSO_WM_UNIT_DEC_AREA_ID" val="098c4dd5de28487f84b8f955beb1b41b"/>
  <p:tag name="KSO_WM_UNIT_DECORATE_INFO" val="{&quot;DecorateInfoH&quot;:{&quot;IsAbs&quot;:false},&quot;DecorateInfoW&quot;:{&quot;IsAbs&quot;:false},&quot;DecorateInfoX&quot;:{&quot;IsAbs&quot;:true,&quot;Pos&quot;:1},&quot;DecorateInfoY&quot;:{&quot;IsAbs&quot;:true,&quot;Pos&quot;:1},&quot;ReferentInfo&quot;:{&quot;Id&quot;:&quot;51a40de90eed4b8885a2d7a040512b3f&quot;,&quot;X&quot;:{&quot;Pos&quot;:1},&quot;Y&quot;:{&quot;Pos&quot;:1}},&quot;whChangeMode&quot;:1}"/>
  <p:tag name="KSO_WM_CHIP_GROUPID" val="5eda13105860357932c55e1f"/>
  <p:tag name="KSO_WM_CHIP_XID" val="5ed1cf097ab0972fba70b1e8"/>
  <p:tag name="KSO_WM_TEMPLATE_ASSEMBLE_XID" val="60656f514054ed1e2fb807b8"/>
  <p:tag name="KSO_WM_TEMPLATE_ASSEMBLE_GROUPID" val="60656f514054ed1e2fb807b8"/>
  <p:tag name="WM_BEAUTIFY_ZORDER_FLAG_TAG" val="3"/>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561_1*i*2"/>
  <p:tag name="KSO_WM_TEMPLATE_CATEGORY" val="diagram"/>
  <p:tag name="KSO_WM_TEMPLATE_INDEX" val="20212561"/>
  <p:tag name="KSO_WM_UNIT_LAYERLEVEL" val="1"/>
  <p:tag name="KSO_WM_TAG_VERSION" val="1.0"/>
  <p:tag name="KSO_WM_BEAUTIFY_FLAG" val="#wm#"/>
  <p:tag name="KSO_WM_UNIT_SM_LIMIT_TYPE" val="2"/>
  <p:tag name="KSO_WM_CHIP_GROUPID" val="5eda13105860357932c55e1f"/>
  <p:tag name="KSO_WM_CHIP_XID" val="5ed1cf097ab0972fba70b1e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40"/>
  <p:tag name="KSO_WM_TEMPLATE_ASSEMBLE_XID" val="60656f514054ed1e2fb807b8"/>
  <p:tag name="KSO_WM_TEMPLATE_ASSEMBLE_GROUPID" val="60656f514054ed1e2fb807b8"/>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561_1*i*3"/>
  <p:tag name="KSO_WM_TEMPLATE_CATEGORY" val="diagram"/>
  <p:tag name="KSO_WM_TEMPLATE_INDEX" val="20212561"/>
  <p:tag name="KSO_WM_UNIT_LAYERLEVEL" val="1"/>
  <p:tag name="KSO_WM_TAG_VERSION" val="1.0"/>
  <p:tag name="KSO_WM_BEAUTIFY_FLAG" val="#wm#"/>
  <p:tag name="KSO_WM_UNIT_SM_LIMIT_TYPE" val="2"/>
  <p:tag name="KSO_WM_CHIP_GROUPID" val="5eda13105860357932c55e1f"/>
  <p:tag name="KSO_WM_CHIP_XID" val="5ed1cf097ab0972fba70b1e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55"/>
  <p:tag name="KSO_WM_TEMPLATE_ASSEMBLE_XID" val="60656f514054ed1e2fb807b8"/>
  <p:tag name="KSO_WM_TEMPLATE_ASSEMBLE_GROUPID" val="60656f514054ed1e2fb807b8"/>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561_1*i*4"/>
  <p:tag name="KSO_WM_TEMPLATE_CATEGORY" val="diagram"/>
  <p:tag name="KSO_WM_TEMPLATE_INDEX" val="20212561"/>
  <p:tag name="KSO_WM_UNIT_LAYERLEVEL" val="1"/>
  <p:tag name="KSO_WM_TAG_VERSION" val="1.0"/>
  <p:tag name="KSO_WM_BEAUTIFY_FLAG" val="#wm#"/>
  <p:tag name="KSO_WM_UNIT_SM_LIMIT_TYPE" val="2"/>
  <p:tag name="KSO_WM_CHIP_GROUPID" val="5eda13105860357932c55e1f"/>
  <p:tag name="KSO_WM_CHIP_XID" val="5ed1cf097ab0972fba70b1e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55"/>
  <p:tag name="KSO_WM_TEMPLATE_ASSEMBLE_XID" val="60656f514054ed1e2fb807b8"/>
  <p:tag name="KSO_WM_TEMPLATE_ASSEMBLE_GROUPID" val="60656f514054ed1e2fb807b8"/>
</p:tagLst>
</file>

<file path=ppt/tags/tag32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561_1*f*1"/>
  <p:tag name="KSO_WM_TEMPLATE_CATEGORY" val="diagram"/>
  <p:tag name="KSO_WM_TEMPLATE_INDEX" val="20212561"/>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b9c175a8ddcd477e804335d4fb903c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8db3030bba46c0af0a67d84090b5d9"/>
  <p:tag name="KSO_WM_UNIT_TEXT_FILL_FORE_SCHEMECOLOR_INDEX_BRIGHTNESS" val="0.25"/>
  <p:tag name="KSO_WM_UNIT_TEXT_FILL_FORE_SCHEMECOLOR_INDEX" val="13"/>
  <p:tag name="KSO_WM_UNIT_TEXT_FILL_TYPE" val="1"/>
  <p:tag name="KSO_WM_TEMPLATE_ASSEMBLE_XID" val="60656f514054ed1e2fb807b8"/>
  <p:tag name="KSO_WM_TEMPLATE_ASSEMBLE_GROUPID" val="60656f514054ed1e2fb807b8"/>
  <p:tag name="WM_BEAUTIFY_ZORDER_FLAG_TAG" val="4"/>
</p:tagLst>
</file>

<file path=ppt/tags/tag326.xml><?xml version="1.0" encoding="utf-8"?>
<p:tagLst xmlns:p="http://schemas.openxmlformats.org/presentationml/2006/main">
  <p:tag name="KSO_WM_UNIT_VALUE" val="1184*1184"/>
  <p:tag name="KSO_WM_UNIT_HIGHLIGHT" val="0"/>
  <p:tag name="KSO_WM_UNIT_COMPATIBLE" val="1"/>
  <p:tag name="KSO_WM_UNIT_DIAGRAM_ISNUMVISUAL" val="0"/>
  <p:tag name="KSO_WM_UNIT_DIAGRAM_ISREFERUNIT" val="0"/>
  <p:tag name="KSO_WM_UNIT_TYPE" val="d"/>
  <p:tag name="KSO_WM_UNIT_INDEX" val="1"/>
  <p:tag name="KSO_WM_UNIT_ID" val="diagram20212561_1*d*1"/>
  <p:tag name="KSO_WM_TEMPLATE_CATEGORY" val="diagram"/>
  <p:tag name="KSO_WM_TEMPLATE_INDEX" val="20212561"/>
  <p:tag name="KSO_WM_UNIT_LAYERLEVEL" val="1"/>
  <p:tag name="KSO_WM_TAG_VERSION" val="1.0"/>
  <p:tag name="KSO_WM_BEAUTIFY_FLAG" val="#wm#"/>
  <p:tag name="KSO_WM_CHIP_GROUPID" val="5e7310da9a230a26b9e88a19"/>
  <p:tag name="KSO_WM_CHIP_XID" val="5e7310da9a230a26b9e88a1a"/>
  <p:tag name="KSO_WM_UNIT_DEC_AREA_ID" val="51a40de90eed4b8885a2d7a040512b3f"/>
  <p:tag name="KSO_WM_UNIT_DECORATE_INFO" val="{&quot;ReferentInfo&quot;:{&quot;Id&quot;:&quot;slide&quot;,&quot;X&quot;:{&quot;Pos&quot;:1},&quot;Y&quot;:{&quot;Pos&quot;:1}},&quot;DecorateInfoX&quot;:{&quot;Pos&quot;:0,&quot;IsAbs&quot;:false},&quot;DecorateInfoY&quot;:{&quot;Pos&quot;:1,&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e46be13ccd943f1847fbee7e11e472e"/>
  <p:tag name="KSO_WM_UNIT_PLACING_PICTURE" val="1e46be13ccd943f1847fbee7e11e472e"/>
  <p:tag name="KSO_WM_TEMPLATE_ASSEMBLE_XID" val="60656f514054ed1e2fb807b8"/>
  <p:tag name="KSO_WM_TEMPLATE_ASSEMBLE_GROUPID" val="60656f514054ed1e2fb807b8"/>
  <p:tag name="WM_BEAUTIFY_ZORDER_FLAG_TAG" val="5"/>
</p:tagLst>
</file>

<file path=ppt/tags/tag32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2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2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3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3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33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3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3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3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38.xml><?xml version="1.0" encoding="utf-8"?>
<p:tagLst xmlns:p="http://schemas.openxmlformats.org/presentationml/2006/main">
  <p:tag name="KSO_WM_UNIT_VALUE" val="1142*3046"/>
  <p:tag name="KSO_WM_UNIT_HIGHLIGHT" val="0"/>
  <p:tag name="KSO_WM_UNIT_COMPATIBLE" val="0"/>
  <p:tag name="KSO_WM_UNIT_DIAGRAM_ISNUMVISUAL" val="0"/>
  <p:tag name="KSO_WM_UNIT_DIAGRAM_ISREFERUNIT" val="0"/>
  <p:tag name="KSO_WM_UNIT_TYPE" val="d"/>
  <p:tag name="KSO_WM_UNIT_INDEX" val="1"/>
  <p:tag name="KSO_WM_UNIT_ID" val="diagram20209527_1*d*1"/>
  <p:tag name="KSO_WM_TEMPLATE_CATEGORY" val="diagram"/>
  <p:tag name="KSO_WM_TEMPLATE_INDEX" val="20209527"/>
  <p:tag name="KSO_WM_UNIT_LAYERLEVEL" val="1"/>
  <p:tag name="KSO_WM_TAG_VERSION" val="1.0"/>
  <p:tag name="KSO_WM_BEAUTIFY_FLAG" val="#wm#"/>
  <p:tag name="KSO_WM_CHIP_GROUPID" val="5e7310da9a230a26b9e88a19"/>
  <p:tag name="KSO_WM_CHIP_XID" val="5e7310da9a230a26b9e88a1a"/>
  <p:tag name="KSO_WM_UNIT_DEC_AREA_ID" val="437555d1b835431c829775a5b1f76d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1e7be60216245b399ecb640bacdb779"/>
  <p:tag name="KSO_WM_UNIT_PLACING_PICTURE" val="91e7be60216245b399ecb640bacdb779"/>
  <p:tag name="KSO_WM_UNIT_SUPPORT_UNIT_TYPE" val="[&quot;l&quot;,&quot;m&quot;,&quot;n&quot;,&quot;o&quot;,&quot;p&quot;,&quot;q&quot;,&quot;r&quot;,&quot;δ&quot;,&quot;ε&quot;,&quot;ζ&quot;,&quot;η&quot;,&quot;d&quot;,&quot;α&quot;,&quot;β&quot;,&quot;θ&quot;]"/>
  <p:tag name="KSO_WM_TEMPLATE_ASSEMBLE_XID" val="60656e904054ed1e2fb7fb93"/>
  <p:tag name="KSO_WM_TEMPLATE_ASSEMBLE_GROUPID" val="60656e904054ed1e2fb7fb93"/>
  <p:tag name="KSO_WM_UNIT_PLACING_PICTURE_INFO" val="{&quot;code&quot;:&quot;a&quot;,&quot;full_picture&quot;:true,&quot;last_full_picture&quot;:&quot;a&quot;,&quot;margin&quot;:{&quot;bottom&quot;:87.20430846585737,&quot;top&quot;:85.94443253994083},&quot;scheme&quot;:&quot;2-0&quot;,&quot;spacing&quot;:5}"/>
  <p:tag name="KSO_WM_UNIT_PLACING_PICTURE_USER_VIEWPORT_SMARTMENU" val="{&quot;height&quot;:3017.064852735598,&quot;width&quot;:11222.213903817388}"/>
  <p:tag name="KSO_WM_UNIT_PLACING_PICTURE_USER_RELATIVERECTANGLE_SMARTMENU" val="{&quot;bottom&quot;:0,&quot;left&quot;:0,&quot;right&quot;:0,&quot;top&quot;:0}"/>
  <p:tag name="WM_BEAUTIFY_ZORDER_FLAG_TAG" val="3"/>
</p:tagLst>
</file>

<file path=ppt/tags/tag339.xml><?xml version="1.0" encoding="utf-8"?>
<p:tagLst xmlns:p="http://schemas.openxmlformats.org/presentationml/2006/main">
  <p:tag name="KSO_WM_UNIT_VALUE" val="1142*3046"/>
  <p:tag name="KSO_WM_UNIT_HIGHLIGHT" val="0"/>
  <p:tag name="KSO_WM_UNIT_COMPATIBLE" val="0"/>
  <p:tag name="KSO_WM_UNIT_DIAGRAM_ISNUMVISUAL" val="0"/>
  <p:tag name="KSO_WM_UNIT_DIAGRAM_ISREFERUNIT" val="0"/>
  <p:tag name="KSO_WM_UNIT_TYPE" val="d"/>
  <p:tag name="KSO_WM_UNIT_INDEX" val="1"/>
  <p:tag name="KSO_WM_UNIT_ID" val="diagram20209527_1*d*1"/>
  <p:tag name="KSO_WM_TEMPLATE_CATEGORY" val="diagram"/>
  <p:tag name="KSO_WM_TEMPLATE_INDEX" val="20209527"/>
  <p:tag name="KSO_WM_UNIT_LAYERLEVEL" val="1"/>
  <p:tag name="KSO_WM_TAG_VERSION" val="1.0"/>
  <p:tag name="KSO_WM_BEAUTIFY_FLAG" val="#wm#"/>
  <p:tag name="KSO_WM_CHIP_GROUPID" val="5e7310da9a230a26b9e88a19"/>
  <p:tag name="KSO_WM_CHIP_XID" val="5e7310da9a230a26b9e88a1a"/>
  <p:tag name="KSO_WM_UNIT_DEC_AREA_ID" val="437555d1b835431c829775a5b1f76d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1e7be60216245b399ecb640bacdb779"/>
  <p:tag name="KSO_WM_UNIT_PLACING_PICTURE" val="91e7be60216245b399ecb640bacdb779"/>
  <p:tag name="KSO_WM_UNIT_SUPPORT_UNIT_TYPE" val="[&quot;l&quot;,&quot;m&quot;,&quot;n&quot;,&quot;o&quot;,&quot;p&quot;,&quot;q&quot;,&quot;r&quot;,&quot;δ&quot;,&quot;ε&quot;,&quot;ζ&quot;,&quot;η&quot;,&quot;d&quot;,&quot;α&quot;,&quot;β&quot;,&quot;θ&quot;]"/>
  <p:tag name="KSO_WM_TEMPLATE_ASSEMBLE_XID" val="60656e904054ed1e2fb7fb93"/>
  <p:tag name="KSO_WM_TEMPLATE_ASSEMBLE_GROUPID" val="60656e904054ed1e2fb7fb93"/>
  <p:tag name="KSO_WM_UNIT_PLACING_PICTURE_INFO" val="{&quot;code&quot;:&quot;a&quot;,&quot;full_picture&quot;:true,&quot;last_full_picture&quot;:&quot;a&quot;,&quot;margin&quot;:{&quot;bottom&quot;:87.20430846585737,&quot;top&quot;:85.94443253994083},&quot;scheme&quot;:&quot;2-0&quot;,&quot;spacing&quot;:5}"/>
  <p:tag name="KSO_WM_UNIT_PLACING_PICTURE_USER_VIEWPORT_SMARTMENU" val="{&quot;height&quot;:3017.064852735598,&quot;width&quot;:5907.905725088864}"/>
  <p:tag name="KSO_WM_UNIT_PLACING_PICTURE_USER_RELATIVERECTANGLE_SMARTMENU" val="{&quot;bottom&quot;:0,&quot;left&quot;:0,&quot;right&quot;:0,&quot;top&quot;:0}"/>
  <p:tag name="WM_BEAUTIFY_ZORDER_FLAG_TAG" val="4"/>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4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4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4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46.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ID" val="diagram20207606_1*i*1"/>
  <p:tag name="KSO_WM_TEMPLATE_CATEGORY" val="diagram"/>
  <p:tag name="KSO_WM_TEMPLATE_INDEX" val="20207606"/>
  <p:tag name="KSO_WM_UNIT_LAYERLEVEL" val="1"/>
  <p:tag name="KSO_WM_TAG_VERSION" val="1.0"/>
  <p:tag name="KSO_WM_BEAUTIFY_FLAG" val="#wm#"/>
  <p:tag name="KSO_WM_UNIT_TYPE" val="i"/>
  <p:tag name="KSO_WM_UNIT_INDEX" val="1"/>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622e9ed271a34e3e8cb031e6c1985221"/>
  <p:tag name="KSO_WM_CHIP_GROUPID" val="5e7316d69a230a26b9e88a53"/>
  <p:tag name="KSO_WM_CHIP_XID" val="5e7316d69a230a26b9e88a54"/>
  <p:tag name="KSO_WM_UNIT_FILL_FORE_SCHEMECOLOR_INDEX_1_BRIGHTNESS" val="0"/>
  <p:tag name="KSO_WM_UNIT_FILL_FORE_SCHEMECOLOR_INDEX_1" val="14"/>
  <p:tag name="KSO_WM_UNIT_FILL_FORE_SCHEMECOLOR_INDEX_1_POS" val="0"/>
  <p:tag name="KSO_WM_UNIT_FILL_FORE_SCHEMECOLOR_INDEX_1_TRANS" val="1"/>
  <p:tag name="KSO_WM_UNIT_FILL_FORE_SCHEMECOLOR_INDEX_2_BRIGHTNESS" val="0"/>
  <p:tag name="KSO_WM_UNIT_FILL_FORE_SCHEMECOLOR_INDEX_2" val="5"/>
  <p:tag name="KSO_WM_UNIT_FILL_FORE_SCHEMECOLOR_INDEX_2_POS" val="0.51"/>
  <p:tag name="KSO_WM_UNIT_FILL_FORE_SCHEMECOLOR_INDEX_2_TRANS" val="0.8"/>
  <p:tag name="KSO_WM_UNIT_FILL_FORE_SCHEMECOLOR_INDEX_3_BRIGHTNESS" val="0"/>
  <p:tag name="KSO_WM_UNIT_FILL_FORE_SCHEMECOLOR_INDEX_3" val="14"/>
  <p:tag name="KSO_WM_UNIT_FILL_FORE_SCHEMECOLOR_INDEX_3_POS" val="1"/>
  <p:tag name="KSO_WM_UNIT_FILL_FORE_SCHEMECOLOR_INDEX_3_TRANS" val="1"/>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13"/>
  <p:tag name="KSO_WM_UNIT_TEXT_FILL_TYPE" val="1"/>
  <p:tag name="KSO_WM_UNIT_VALUE" val="840"/>
  <p:tag name="KSO_WM_TEMPLATE_ASSEMBLE_XID" val="60656e6e4054ed1e2fb7f893"/>
  <p:tag name="KSO_WM_TEMPLATE_ASSEMBLE_GROUPID" val="60656e6e4054ed1e2fb7f893"/>
  <p:tag name="WM_BEAUTIFY_ZORDER_FLAG_TAG" val="3"/>
</p:tagLst>
</file>

<file path=ppt/tags/tag347.xml><?xml version="1.0" encoding="utf-8"?>
<p:tagLst xmlns:p="http://schemas.openxmlformats.org/presentationml/2006/main">
  <p:tag name="KSO_WM_UNIT_VALUE" val="931*846"/>
  <p:tag name="KSO_WM_UNIT_HIGHLIGHT" val="0"/>
  <p:tag name="KSO_WM_UNIT_COMPATIBLE" val="0"/>
  <p:tag name="KSO_WM_UNIT_DIAGRAM_ISNUMVISUAL" val="0"/>
  <p:tag name="KSO_WM_UNIT_DIAGRAM_ISREFERUNIT" val="0"/>
  <p:tag name="KSO_WM_UNIT_TYPE" val="d"/>
  <p:tag name="KSO_WM_UNIT_INDEX" val="1"/>
  <p:tag name="KSO_WM_UNIT_ID" val="diagram20207606_1*d*1"/>
  <p:tag name="KSO_WM_TEMPLATE_CATEGORY" val="diagram"/>
  <p:tag name="KSO_WM_TEMPLATE_INDEX" val="20207606"/>
  <p:tag name="KSO_WM_UNIT_LAYERLEVEL" val="1"/>
  <p:tag name="KSO_WM_TAG_VERSION" val="1.0"/>
  <p:tag name="KSO_WM_BEAUTIFY_FLAG" val="#wm#"/>
  <p:tag name="KSO_WM_CHIP_GROUPID" val="5e7310da9a230a26b9e88a19"/>
  <p:tag name="KSO_WM_CHIP_XID" val="5e7310da9a230a26b9e88a1a"/>
  <p:tag name="KSO_WM_UNIT_DEC_AREA_ID" val="426ccde228714f90b6c31557a1e7494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1d6ebf07b3948c9b472e5fcd0b0ec62"/>
  <p:tag name="KSO_WM_UNIT_PLACING_PICTURE" val="31d6ebf07b3948c9b472e5fcd0b0ec62"/>
  <p:tag name="KSO_WM_UNIT_SUPPORT_UNIT_TYPE" val="[&quot;d&quot;,&quot;θ&quot;]"/>
  <p:tag name="KSO_WM_TEMPLATE_ASSEMBLE_XID" val="60656e6e4054ed1e2fb7f893"/>
  <p:tag name="KSO_WM_TEMPLATE_ASSEMBLE_GROUPID" val="60656e6e4054ed1e2fb7f893"/>
  <p:tag name="WM_BEAUTIFY_ZORDER_FLAG_TAG" val="4"/>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5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5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54.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wm#"/>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PLACING_PICTURE" val="4c19289848db420fb2bf8d43c82b008f"/>
  <p:tag name="KSO_WM_UNIT_SUPPORT_UNIT_TYPE" val="[&quot;d&quot;]"/>
  <p:tag name="KSO_WM_TEMPLATE_ASSEMBLE_XID" val="6130c4e0c26b0a66a1c57d00"/>
  <p:tag name="KSO_WM_TEMPLATE_ASSEMBLE_GROUPID" val="6130c4e0c26b0a66a1c57d00"/>
  <p:tag name="WM_BEAUTIFY_ZORDER_FLAG_TAG" val="4"/>
</p:tagLst>
</file>

<file path=ppt/tags/tag35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69_1*f*1"/>
  <p:tag name="KSO_WM_TEMPLATE_CATEGORY" val="diagram"/>
  <p:tag name="KSO_WM_TEMPLATE_INDEX" val="20212969"/>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5188a8fefcbf4cf69b621b178e80c34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60c5adc76f74d6b93bb1a8733754095"/>
  <p:tag name="KSO_WM_UNIT_TEXT_FILL_FORE_SCHEMECOLOR_INDEX_BRIGHTNESS" val="0.25"/>
  <p:tag name="KSO_WM_UNIT_TEXT_FILL_FORE_SCHEMECOLOR_INDEX" val="13"/>
  <p:tag name="KSO_WM_UNIT_TEXT_FILL_TYPE" val="1"/>
  <p:tag name="KSO_WM_TEMPLATE_ASSEMBLE_XID" val="6130c4e0c26b0a66a1c57d00"/>
  <p:tag name="KSO_WM_TEMPLATE_ASSEMBLE_GROUPID" val="6130c4e0c26b0a66a1c57d00"/>
  <p:tag name="WM_BEAUTIFY_ZORDER_FLAG_TAG" val="5"/>
</p:tagLst>
</file>

<file path=ppt/tags/tag35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5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5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61.xml><?xml version="1.0" encoding="utf-8"?>
<p:tagLst xmlns:p="http://schemas.openxmlformats.org/presentationml/2006/main">
  <p:tag name="KSO_WM_TAG_VERSION" val="1.0"/>
  <p:tag name="KSO_WM_BEAUTIFY_FLAG" val="#wm#"/>
  <p:tag name="KSO_WM_UNIT_TYPE" val="i"/>
  <p:tag name="KSO_WM_UNIT_ID" val="diagram20208600_1*i*1"/>
  <p:tag name="KSO_WM_TEMPLATE_CATEGORY" val="diagram"/>
  <p:tag name="KSO_WM_TEMPLATE_INDEX" val="20208600"/>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1"/>
  <p:tag name="KSO_WM_TEMPLATE_ASSEMBLE_GROUPID" val="60656e7a4054ed1e2fb7f9a1"/>
  <p:tag name="WM_BEAUTIFY_ZORDER_FLAG_TAG" val="3"/>
</p:tagLst>
</file>

<file path=ppt/tags/tag362.xml><?xml version="1.0" encoding="utf-8"?>
<p:tagLst xmlns:p="http://schemas.openxmlformats.org/presentationml/2006/main">
  <p:tag name="KSO_WM_UNIT_VALUE" val="1311*2707"/>
  <p:tag name="KSO_WM_UNIT_HIGHLIGHT" val="0"/>
  <p:tag name="KSO_WM_UNIT_COMPATIBLE" val="0"/>
  <p:tag name="KSO_WM_UNIT_DIAGRAM_ISNUMVISUAL" val="0"/>
  <p:tag name="KSO_WM_UNIT_DIAGRAM_ISREFERUNIT" val="0"/>
  <p:tag name="KSO_WM_UNIT_TYPE" val="d"/>
  <p:tag name="KSO_WM_UNIT_INDEX" val="1"/>
  <p:tag name="KSO_WM_UNIT_ID" val="diagram20208600_1*d*1"/>
  <p:tag name="KSO_WM_TEMPLATE_CATEGORY" val="diagram"/>
  <p:tag name="KSO_WM_TEMPLATE_INDEX" val="20208600"/>
  <p:tag name="KSO_WM_UNIT_LAYERLEVEL" val="1"/>
  <p:tag name="KSO_WM_TAG_VERSION" val="1.0"/>
  <p:tag name="KSO_WM_BEAUTIFY_FLAG" val="#wm#"/>
  <p:tag name="KSO_WM_CHIP_GROUPID" val="5e7310da9a230a26b9e88a19"/>
  <p:tag name="KSO_WM_CHIP_XID" val="5e7310da9a230a26b9e88a1a"/>
  <p:tag name="KSO_WM_UNIT_DEC_AREA_ID" val="ed9422bb23764e0b81de4ef54d6fc1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0d73a9a48e4cab92c821e733858cfb"/>
  <p:tag name="KSO_WM_UNIT_PLACING_PICTURE" val="c90d73a9a48e4cab92c821e733858cfb"/>
  <p:tag name="KSO_WM_UNIT_SUPPORT_UNIT_TYPE" val="[&quot;l&quot;,&quot;m&quot;,&quot;n&quot;,&quot;o&quot;,&quot;p&quot;,&quot;q&quot;,&quot;r&quot;,&quot;δ&quot;,&quot;ε&quot;,&quot;ζ&quot;,&quot;η&quot;,&quot;d&quot;,&quot;α&quot;,&quot;β&quot;,&quot;θ&quot;]"/>
  <p:tag name="KSO_WM_TEMPLATE_ASSEMBLE_XID" val="60656e7a4054ed1e2fb7f9a1"/>
  <p:tag name="KSO_WM_TEMPLATE_ASSEMBLE_GROUPID" val="60656e7a4054ed1e2fb7f9a1"/>
  <p:tag name="WM_BEAUTIFY_ZORDER_FLAG_TAG" val="8"/>
  <p:tag name="KSO_WM_UNIT_PLACING_PICTURE_INFO" val="{&quot;code&quot;:&quot;&quot;,&quot;full_picture&quot;:false,&quot;scheme&quot;:&quot;&quot;,&quot;spacing&quot;:5}"/>
  <p:tag name="KSO_WM_UNIT_PLACING_PICTURE_COLLAGE_VIEWPORT" val="{&quot;height&quot;:4006,&quot;width&quot;:9595.175143560296}"/>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6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6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6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6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1_1*i*1"/>
  <p:tag name="KSO_WM_TEMPLATE_CATEGORY" val="diagram"/>
  <p:tag name="KSO_WM_TEMPLATE_INDEX" val="20211051"/>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2"/>
  <p:tag name="KSO_WM_TEMPLATE_ASSEMBLE_GROUPID" val="60656ea44054ed1e2fb7fce2"/>
  <p:tag name="WM_BEAUTIFY_ZORDER_FLAG_TAG" val="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1051_1*i*2"/>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4"/>
</p:tagLst>
</file>

<file path=ppt/tags/tag371.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diagram20211051_1*i*3"/>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5"/>
</p:tagLst>
</file>

<file path=ppt/tags/tag37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1_1*f*1"/>
  <p:tag name="KSO_WM_TEMPLATE_CATEGORY" val="diagram"/>
  <p:tag name="KSO_WM_TEMPLATE_INDEX" val="2021105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fa23e79076be41119ad642c4cda491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0ce386d980456f8564befea39e3cb3"/>
  <p:tag name="KSO_WM_UNIT_TEXT_FILL_FORE_SCHEMECOLOR_INDEX_BRIGHTNESS" val="0.25"/>
  <p:tag name="KSO_WM_UNIT_TEXT_FILL_FORE_SCHEMECOLOR_INDEX" val="13"/>
  <p:tag name="KSO_WM_UNIT_TEXT_FILL_TYPE" val="1"/>
  <p:tag name="KSO_WM_TEMPLATE_ASSEMBLE_XID" val="60656ea44054ed1e2fb7fce2"/>
  <p:tag name="KSO_WM_TEMPLATE_ASSEMBLE_GROUPID" val="60656ea44054ed1e2fb7fce2"/>
  <p:tag name="WM_BEAUTIFY_ZORDER_FLAG_TAG" val="6"/>
</p:tagLst>
</file>

<file path=ppt/tags/tag373.xml><?xml version="1.0" encoding="utf-8"?>
<p:tagLst xmlns:p="http://schemas.openxmlformats.org/presentationml/2006/main">
  <p:tag name="KSO_WM_UNIT_VALUE" val="1142*1565"/>
  <p:tag name="KSO_WM_UNIT_HIGHLIGHT" val="0"/>
  <p:tag name="KSO_WM_UNIT_COMPATIBLE" val="1"/>
  <p:tag name="KSO_WM_UNIT_DIAGRAM_ISNUMVISUAL" val="0"/>
  <p:tag name="KSO_WM_UNIT_DIAGRAM_ISREFERUNIT" val="0"/>
  <p:tag name="KSO_WM_UNIT_TYPE" val="d"/>
  <p:tag name="KSO_WM_UNIT_INDEX" val="1"/>
  <p:tag name="KSO_WM_UNIT_ID" val="diagram20211051_1*d*1"/>
  <p:tag name="KSO_WM_TEMPLATE_CATEGORY" val="diagram"/>
  <p:tag name="KSO_WM_TEMPLATE_INDEX" val="20211051"/>
  <p:tag name="KSO_WM_UNIT_LAYERLEVEL" val="1"/>
  <p:tag name="KSO_WM_TAG_VERSION" val="1.0"/>
  <p:tag name="KSO_WM_BEAUTIFY_FLAG" val="#wm#"/>
  <p:tag name="KSO_WM_CHIP_GROUPID" val="5e7310da9a230a26b9e88a19"/>
  <p:tag name="KSO_WM_CHIP_XID" val="5e7310da9a230a26b9e88a1a"/>
  <p:tag name="KSO_WM_UNIT_DEC_AREA_ID" val="f2876e609c7144a48ef7013c55026b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02a4d0b8544cc19ecd8dfac07ae853"/>
  <p:tag name="KSO_WM_UNIT_PLACING_PICTURE" val="9902a4d0b8544cc19ecd8dfac07ae853"/>
  <p:tag name="KSO_WM_UNIT_SUPPORT_UNIT_TYPE" val="[&quot;l&quot;,&quot;m&quot;,&quot;n&quot;,&quot;o&quot;,&quot;p&quot;,&quot;q&quot;,&quot;r&quot;,&quot;δ&quot;,&quot;ε&quot;,&quot;ζ&quot;,&quot;η&quot;,&quot;d&quot;,&quot;α&quot;,&quot;β&quot;,&quot;θ&quot;]"/>
  <p:tag name="KSO_WM_TEMPLATE_ASSEMBLE_XID" val="60656ea44054ed1e2fb7fce2"/>
  <p:tag name="KSO_WM_TEMPLATE_ASSEMBLE_GROUPID" val="60656ea44054ed1e2fb7fce2"/>
  <p:tag name="WM_BEAUTIFY_ZORDER_FLAG_TAG" val="7"/>
</p:tagLst>
</file>

<file path=ppt/tags/tag37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7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7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7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79.xml><?xml version="1.0" encoding="utf-8"?>
<p:tagLst xmlns:p="http://schemas.openxmlformats.org/presentationml/2006/main">
  <p:tag name="KSO_WM_UNIT_VALUE" val="550*2200"/>
  <p:tag name="KSO_WM_UNIT_HIGHLIGHT" val="0"/>
  <p:tag name="KSO_WM_UNIT_COMPATIBLE" val="0"/>
  <p:tag name="KSO_WM_UNIT_DIAGRAM_ISNUMVISUAL" val="0"/>
  <p:tag name="KSO_WM_UNIT_DIAGRAM_ISREFERUNIT" val="0"/>
  <p:tag name="KSO_WM_UNIT_TYPE" val="d"/>
  <p:tag name="KSO_WM_UNIT_INDEX" val="1"/>
  <p:tag name="KSO_WM_UNIT_ID" val="diagram20211962_1*d*1"/>
  <p:tag name="KSO_WM_TEMPLATE_CATEGORY" val="diagram"/>
  <p:tag name="KSO_WM_TEMPLATE_INDEX" val="20211962"/>
  <p:tag name="KSO_WM_UNIT_LAYERLEVEL" val="1"/>
  <p:tag name="KSO_WM_TAG_VERSION" val="1.0"/>
  <p:tag name="KSO_WM_BEAUTIFY_FLAG" val="#wm#"/>
  <p:tag name="KSO_WM_CHIP_GROUPID" val="5e7310da9a230a26b9e88a19"/>
  <p:tag name="KSO_WM_CHIP_XID" val="5e7310da9a230a26b9e88a1a"/>
  <p:tag name="KSO_WM_UNIT_DEC_AREA_ID" val="44fc6e434e764fcbbdfe7f74cfd6dc5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7b9c2d1c8d7d4e5793175106b3e48ec4"/>
  <p:tag name="KSO_WM_UNIT_PLACING_PICTURE" val="7b9c2d1c8d7d4e5793175106b3e48ec4"/>
  <p:tag name="KSO_WM_UNIT_SUPPORT_UNIT_TYPE" val="[&quot;d&quot;,&quot;α&quot;,&quot;β&quot;,&quot;θ&quot;]"/>
  <p:tag name="KSO_WM_TEMPLATE_ASSEMBLE_XID" val="60656f154054ed1e2fb8032d"/>
  <p:tag name="KSO_WM_TEMPLATE_ASSEMBLE_GROUPID" val="60656f154054ed1e2fb8032d"/>
  <p:tag name="WM_BEAUTIFY_ZORDER_FLAG_TAG" val="4"/>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62_1*f*1"/>
  <p:tag name="KSO_WM_TEMPLATE_CATEGORY" val="diagram"/>
  <p:tag name="KSO_WM_TEMPLATE_INDEX" val="20211962"/>
  <p:tag name="KSO_WM_UNIT_LAYERLEVEL" val="1"/>
  <p:tag name="KSO_WM_TAG_VERSION" val="1.0"/>
  <p:tag name="KSO_WM_BEAUTIFY_FLAG" val="#wm#"/>
  <p:tag name="KSO_WM_UNIT_DEFAULT_FONT" val="14;20;2"/>
  <p:tag name="KSO_WM_UNIT_BLOCK" val="0"/>
  <p:tag name="KSO_WM_UNIT_VALUE" val="204"/>
  <p:tag name="KSO_WM_UNIT_SHOW_EDIT_AREA_INDICATION" val="1"/>
  <p:tag name="KSO_WM_CHIP_GROUPID" val="5e6b05596848fb12bee65ac8"/>
  <p:tag name="KSO_WM_CHIP_XID" val="5e6b05596848fb12bee65aca"/>
  <p:tag name="KSO_WM_UNIT_DEC_AREA_ID" val="bddaa79ff66248e1affdcdab873b159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e539facaed7a4d6789e0a8188a94695b"/>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154054ed1e2fb8032d"/>
  <p:tag name="KSO_WM_TEMPLATE_ASSEMBLE_GROUPID" val="60656f154054ed1e2fb8032d"/>
  <p:tag name="WM_BEAUTIFY_ZORDER_FLAG_TAG" val="5"/>
</p:tagLst>
</file>

<file path=ppt/tags/tag38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8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8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8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0697_2*l_h_i*1_1_1"/>
  <p:tag name="KSO_WM_TEMPLATE_CATEGORY" val="diagram"/>
  <p:tag name="KSO_WM_TEMPLATE_INDEX" val="20210697"/>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5"/>
  <p:tag name="KSO_WM_UNIT_TEXT_FILL_TYPE"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0697_2*l_h_i*1_1_3"/>
  <p:tag name="KSO_WM_TEMPLATE_CATEGORY" val="diagram"/>
  <p:tag name="KSO_WM_TEMPLATE_INDEX" val="2021069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388.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697_2*l_h_f*1_1_1"/>
  <p:tag name="KSO_WM_TEMPLATE_CATEGORY" val="diagram"/>
  <p:tag name="KSO_WM_TEMPLATE_INDEX" val="20210697"/>
  <p:tag name="KSO_WM_UNIT_LAYERLEVEL" val="1_1_1"/>
  <p:tag name="KSO_WM_TAG_VERSION" val="1.0"/>
  <p:tag name="KSO_WM_BEAUTIFY_FLAG" val="#wm#"/>
  <p:tag name="KSO_WM_UNIT_PRESET_TEXT" val="单击此处添加文本具体内容"/>
  <p:tag name="KSO_WM_UNIT_SUBTYPE" val="a"/>
  <p:tag name="KSO_WM_UNIT_TEXT_FILL_FORE_SCHEMECOLOR_INDEX_BRIGHTNESS" val="0"/>
  <p:tag name="KSO_WM_UNIT_TEXT_FILL_FORE_SCHEMECOLOR_INDEX" val="14"/>
  <p:tag name="KSO_WM_UNIT_TEXT_FILL_TYPE"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0697_2*l_h_i*1_2_1"/>
  <p:tag name="KSO_WM_TEMPLATE_CATEGORY" val="diagram"/>
  <p:tag name="KSO_WM_TEMPLATE_INDEX" val="20210697"/>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6"/>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0697_2*l_h_i*1_2_3"/>
  <p:tag name="KSO_WM_TEMPLATE_CATEGORY" val="diagram"/>
  <p:tag name="KSO_WM_TEMPLATE_INDEX" val="2021069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391.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697_2*l_h_f*1_2_1"/>
  <p:tag name="KSO_WM_TEMPLATE_CATEGORY" val="diagram"/>
  <p:tag name="KSO_WM_TEMPLATE_INDEX" val="20210697"/>
  <p:tag name="KSO_WM_UNIT_LAYERLEVEL" val="1_1_1"/>
  <p:tag name="KSO_WM_TAG_VERSION" val="1.0"/>
  <p:tag name="KSO_WM_BEAUTIFY_FLAG" val="#wm#"/>
  <p:tag name="KSO_WM_UNIT_PRESET_TEXT" val="单击此处添加文本具体内容"/>
  <p:tag name="KSO_WM_UNIT_SUBTYPE" val="a"/>
  <p:tag name="KSO_WM_UNIT_TEXT_FILL_FORE_SCHEMECOLOR_INDEX_BRIGHTNESS" val="0"/>
  <p:tag name="KSO_WM_UNIT_TEXT_FILL_FORE_SCHEMECOLOR_INDEX" val="14"/>
  <p:tag name="KSO_WM_UNIT_TEXT_FILL_TYPE"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0697_2*l_h_i*1_1_2"/>
  <p:tag name="KSO_WM_TEMPLATE_CATEGORY" val="diagram"/>
  <p:tag name="KSO_WM_TEMPLATE_INDEX" val="20210697"/>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0697_2*l_h_i*1_2_2"/>
  <p:tag name="KSO_WM_TEMPLATE_CATEGORY" val="diagram"/>
  <p:tag name="KSO_WM_TEMPLATE_INDEX" val="20210697"/>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Lst>
</file>

<file path=ppt/tags/tag39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9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9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9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1-12T21:19:15&quot;,&quot;maxSize&quot;:{&quot;size1&quot;:20},&quot;minSize&quot;:{&quot;size1&quot;:11.2},&quot;normalSize&quot;:{&quot;size1&quot;:11.2},&quot;subLayout&quot;:[{&quot;id&quot;:&quot;2023-11-12T21:19:15&quot;,&quot;margin&quot;:{&quot;bottom&quot;:0.025999998673796654,&quot;left&quot;:1.2699999809265137,&quot;right&quot;:1.2699999809265137,&quot;top&quot;:0.4230000376701355},&quot;type&quot;:0},{&quot;id&quot;:&quot;2023-11-12T21:19:1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聆听"/>
  <p:tag name="KSO_WM_TEMPLATE_CATEGORY" val="custom"/>
  <p:tag name="KSO_WM_TEMPLATE_INDEX" val="20204220"/>
  <p:tag name="KSO_WM_UNIT_ID" val="custom20204220_27*a*1"/>
  <p:tag name="KSO_WM_UNIT_ISNUMDGMTITLE" val="0"/>
  <p:tag name="KSO_WM_UNIT_TEXT_FILL_FORE_SCHEMECOLOR_INDEX_BRIGHTNESS" val="0.15"/>
  <p:tag name="KSO_WM_UNIT_TEXT_FILL_FORE_SCHEMECOLOR_INDEX" val="13"/>
  <p:tag name="KSO_WM_UNIT_TEXT_FILL_TYPE" val="1"/>
</p:tagLst>
</file>

<file path=ppt/tags/tag402.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27"/>
  <p:tag name="KSO_WM_TAG_VERSION" val="1.0"/>
  <p:tag name="KSO_WM_SLIDE_LAYOUT" val="a_b"/>
  <p:tag name="KSO_WM_SLIDE_LAYOUT_CNT" val="1_1"/>
  <p:tag name="KSO_WM_TEMPLATE_MASTER_TYPE" val="1"/>
  <p:tag name="KSO_WM_TEMPLATE_COLOR_TYPE" val="1"/>
  <p:tag name="KSO_WM_TEMPLATE_CATEGORY" val="custom"/>
  <p:tag name="KSO_WM_TEMPLATE_INDEX" val="20204220"/>
  <p:tag name="KSO_WM_SLIDE_ID" val="custom20204220_27"/>
</p:tagLst>
</file>

<file path=ppt/tags/tag403.xml><?xml version="1.0" encoding="utf-8"?>
<p:tagLst xmlns:p="http://schemas.openxmlformats.org/presentationml/2006/main">
  <p:tag name="KSO_WPP_MARK_KEY" val="91c72b5e-6f2a-40aa-b3e7-d62bd8b67f62"/>
  <p:tag name="COMMONDATA" val="eyJoZGlkIjoiMDMwNTQ2YmFjMTczOWMzNzI0NDljNTc3YjEwNWYyYTcifQ=="/>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K_DARK_LIGHT" val="2"/>
  <p:tag name="KSO_WM_UNIT_BK_DARK_LIGHT" val="2"/>
  <p:tag name="KSO_WM_UNIT_SUBTYPE" val="h"/>
  <p:tag name="KSO_WM_UNIT_TYPE" val="i"/>
  <p:tag name="KSO_WM_UNIT_INDEX" val="1"/>
</p:tagLst>
</file>

<file path=ppt/tags/tag8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2"/>
  <p:tag name="KSO_WM_UNIT_BK_DARK_LIGHT" val="2"/>
  <p:tag name="KSO_WM_UNIT_SUBTYPE" val="h"/>
  <p:tag name="KSO_WM_UNIT_TYPE" val="i"/>
  <p:tag name="KSO_WM_UNIT_INDEX" val="1"/>
</p:tagLst>
</file>

<file path=ppt/tags/tag93.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81">
      <a:dk1>
        <a:srgbClr val="000000"/>
      </a:dk1>
      <a:lt1>
        <a:srgbClr val="FFFFFF"/>
      </a:lt1>
      <a:dk2>
        <a:srgbClr val="EEEEF8"/>
      </a:dk2>
      <a:lt2>
        <a:srgbClr val="FFFFFF"/>
      </a:lt2>
      <a:accent1>
        <a:srgbClr val="2A2AB3"/>
      </a:accent1>
      <a:accent2>
        <a:srgbClr val="004CCA"/>
      </a:accent2>
      <a:accent3>
        <a:srgbClr val="006586"/>
      </a:accent3>
      <a:accent4>
        <a:srgbClr val="047340"/>
      </a:accent4>
      <a:accent5>
        <a:srgbClr val="4F7522"/>
      </a:accent5>
      <a:accent6>
        <a:srgbClr val="758A5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14156</Words>
  <Application>WPS 演示</Application>
  <PresentationFormat>宽屏</PresentationFormat>
  <Paragraphs>161</Paragraphs>
  <Slides>26</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63</vt:i4>
      </vt:variant>
      <vt:variant>
        <vt:lpstr>幻灯片标题</vt:lpstr>
      </vt:variant>
      <vt:variant>
        <vt:i4>26</vt:i4>
      </vt:variant>
    </vt:vector>
  </HeadingPairs>
  <TitlesOfParts>
    <vt:vector size="102" baseType="lpstr">
      <vt:lpstr>Arial</vt:lpstr>
      <vt:lpstr>宋体</vt:lpstr>
      <vt:lpstr>Wingdings</vt:lpstr>
      <vt:lpstr>微软雅黑</vt:lpstr>
      <vt:lpstr>汉仪旗黑-85S</vt:lpstr>
      <vt:lpstr>黑体</vt:lpstr>
      <vt:lpstr>Times New Roman</vt:lpstr>
      <vt:lpstr>Segoe UI</vt:lpstr>
      <vt:lpstr>Arial Unicode MS</vt:lpstr>
      <vt:lpstr>Arial Black</vt:lpstr>
      <vt:lpstr>Calibri</vt:lpstr>
      <vt:lpstr>Office 主题​​</vt:lpstr>
      <vt:lpstr>1_Office 主题​​</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Hierarchical Entity Resolution using Oracle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yang</cp:lastModifiedBy>
  <cp:revision>295</cp:revision>
  <dcterms:created xsi:type="dcterms:W3CDTF">2023-11-12T13:20:00Z</dcterms:created>
  <dcterms:modified xsi:type="dcterms:W3CDTF">2023-11-13T04:36:11Z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2052-11.1.0.15319</vt:lpwstr>
  </property>
  <property fmtid="{D5CDD505-2E9C-101B-9397-08002B2CF9AE}" pid="3" name="ICV">
    <vt:lpwstr/>
  </property>
</Properties>
</file>