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c8614c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c8614c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c8614c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c8614c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c8614c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c8614c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c8614c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c8614c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chicago.org/Service-Requests/311-Service-Requests/v6vf-nfx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16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Data Curation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12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Presenters: Khiem Truong, Geongu Park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Dataset?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311 Service Request</a:t>
            </a:r>
            <a:r>
              <a:rPr lang="en" sz="2000"/>
              <a:t> </a:t>
            </a:r>
            <a:r>
              <a:rPr lang="en" sz="1350">
                <a:solidFill>
                  <a:srgbClr val="5E5E5E"/>
                </a:solidFill>
                <a:highlight>
                  <a:srgbClr val="FFFFFF"/>
                </a:highlight>
              </a:rPr>
              <a:t>received by the City of Chicago. </a:t>
            </a:r>
            <a:endParaRPr sz="1350">
              <a:solidFill>
                <a:srgbClr val="5E5E5E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50"/>
              <a:buChar char="○"/>
            </a:pPr>
            <a:r>
              <a:rPr lang="en" sz="1350">
                <a:solidFill>
                  <a:srgbClr val="5E5E5E"/>
                </a:solidFill>
                <a:highlight>
                  <a:srgbClr val="FFFFFF"/>
                </a:highlight>
              </a:rPr>
              <a:t>ex) aircraft noise complaint, tree removal request, etc</a:t>
            </a:r>
            <a:endParaRPr sz="1350">
              <a:solidFill>
                <a:srgbClr val="5E5E5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50">
                <a:solidFill>
                  <a:srgbClr val="5E5E5E"/>
                </a:solidFill>
                <a:highlight>
                  <a:srgbClr val="FFFFFF"/>
                </a:highlight>
              </a:rPr>
              <a:t>This dataset includes requests created after the launch of the new 311 system on 12/18/2018 and some records from the previous system.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Size: 2GB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58.4M rows, each representing a service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50" y="2305952"/>
            <a:ext cx="5924698" cy="23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Problems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79100" y="115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Multiple columns with no description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e.g: WARD, Electrical district, electricity grid, sanitation division days,…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Multiple columns can be integrated or separated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e.g. Created date, Created Month, Created Hour, Created Day of Week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.g.  Street Address, street number, street direction, street name, street type,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Inconsistent casing and naming schemes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.g. IL vs Illinois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streets’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have a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ex) Convert mix of IL and Illinois to 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in the blank if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ex) Fill in missing “City” and “State” using “zipcode”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sanity check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“Create Date” has to be before “Closed Date”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if Parent_SR_Number is not empty, Duplicate, and/or Legacy_Record and Legacy_SR_Number are </a:t>
            </a:r>
            <a:r>
              <a:rPr lang="en"/>
              <a:t>appropriately</a:t>
            </a:r>
            <a:r>
              <a:rPr lang="en"/>
              <a:t> filled.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