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Hello, everyone, welcome to the data curation project presentation of group 12.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1c8614cb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1c8614cb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 that we have chosen is the 311 service request received by the City of Chicago. The example of records </a:t>
            </a:r>
            <a:r>
              <a:rPr lang="en"/>
              <a:t>in the data is that aircraft noise complaint, tree removal request, sidewalk inspection request, and etc.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Also, the data includes requests created after the launch of the new 311 system on 12/18/2018 and some records from the previous system.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1c8614cb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1c8614cb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 overview. The size of the dataset is 2 gigabytes that contains 58.4 million rows, each representing a service request. Additionally, there are 37 attributes that describe the data.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attributes examples are created date, closed date, street address, zipcode, and etc.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1c8614cb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1c8614cb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slide we are going to discuss about the data quality problem.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multiple columns with no description like uncertain columns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also multiple columns that can be integrated or separated like we have given here.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some inconsistent casing and naming schemes.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following slide we are going to discuss about the solution.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1c8614cb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1c8614cb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solve the problems mentioned in the previous slide, we want to make sure to have a consistency between values in the columns. For example, we will convert mix of IL and illinois to only using IL.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we fill in the blanks if we have possible information, such as using zip code to fill in missing city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implementation, another dataset with IL’s zip code and city was used to fill in the missing cities name using their zip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do the basic sanity check like before closing date first we have to create date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we ensured that if Parent_SR_Number is not empty, Duplicate, Legacy_Record and Legacy_SR_Number are filled correctly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2915870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2915870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b65c491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b65c491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ata.cityofchicago.org/Service-Requests/311-Service-Requests/v6vf-nfx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ata.cityofchicago.org/Service-Requests/311-Service-Requests/v6vf-nfxy" TargetMode="External"/><Relationship Id="rId4" Type="http://schemas.openxmlformats.org/officeDocument/2006/relationships/hyperlink" Target="https://worldpopulationreview.com/zips/illino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8" y="7169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Data Curation Project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Group 12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Presenters: Khiem Truong, Geongu Park, Sowmya Nethagani 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Dataset?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311 Service Request</a:t>
            </a:r>
            <a:r>
              <a:rPr lang="en" sz="1500"/>
              <a:t> </a:t>
            </a:r>
            <a:r>
              <a:rPr lang="en" sz="1500">
                <a:solidFill>
                  <a:srgbClr val="5E5E5E"/>
                </a:solidFill>
                <a:highlight>
                  <a:srgbClr val="FFFFFF"/>
                </a:highlight>
              </a:rPr>
              <a:t>received by the City of Chicago. </a:t>
            </a:r>
            <a:endParaRPr sz="1500">
              <a:solidFill>
                <a:srgbClr val="5E5E5E"/>
              </a:solidFill>
              <a:highlight>
                <a:srgbClr val="FFFFFF"/>
              </a:highlight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500"/>
              <a:buChar char="○"/>
            </a:pPr>
            <a:r>
              <a:rPr lang="en" sz="1500">
                <a:solidFill>
                  <a:srgbClr val="5E5E5E"/>
                </a:solidFill>
                <a:highlight>
                  <a:srgbClr val="FFFFFF"/>
                </a:highlight>
              </a:rPr>
              <a:t>ex) aircraft noise complaint, tree removal request, sidewalk inspection request, etc</a:t>
            </a:r>
            <a:endParaRPr sz="1500">
              <a:solidFill>
                <a:srgbClr val="5E5E5E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rgbClr val="5E5E5E"/>
                </a:solidFill>
                <a:highlight>
                  <a:srgbClr val="FFFFFF"/>
                </a:highlight>
              </a:rPr>
              <a:t>This dataset includes requests created after the launch of the new 311 system on 12/18/2018 and some records from the previous system.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Size: 2GB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58.4M rows, each representing a service request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37 columns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700" y="2305950"/>
            <a:ext cx="7880800" cy="266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Quality Problems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279100" y="1158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Multiple columns with no description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e.g: WARD, Electrical district, electricity grid, sanitation division days,…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Multiple columns can be integrated or separated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e.g. Created date, Created Month, Created Hour, Created Day of Week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.g.  Street Address, street number, street direction, street name, street type, 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Inconsistent casing and naming schemes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.g. IL vs Illinois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Normalize streets’ 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sure to have a consistency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ex) Convert mix of IL and Illinois to 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Fill in the blank if possible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ex) Fill in missing “CITY” and “STATE” using “ZIP_CODE”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sanity check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“Create Date” has to be before “Closed Date”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 if Parent_SR_Number is not empty, Duplicate, and/or Legacy_Record and Legacy_SR_Number are </a:t>
            </a:r>
            <a:r>
              <a:rPr lang="en"/>
              <a:t>appropriately</a:t>
            </a:r>
            <a:r>
              <a:rPr lang="en"/>
              <a:t> filled.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431525" cy="2380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9100" y="1152475"/>
            <a:ext cx="3472732" cy="23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https://data.cityofchicago.org/Service-Requests/311-Service-Requests/v6vf-nfxy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IL zip code csv: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https://worldpopulationreview.com/zips/illinois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