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2995cb1c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2995cb1c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2995cb1c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2995cb1c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2995cb1c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2995cb1c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995cb1c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995cb1c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995cb1c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995cb1c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2995cb1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2995cb1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2995cb1c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2995cb1c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2995cb1c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2995cb1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2995cb1c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2995cb1c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2995cb1c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2995cb1c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2995cb1c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2995cb1c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45950" y="739825"/>
            <a:ext cx="6831000" cy="25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CURATION PROJECT </a:t>
            </a:r>
            <a:endParaRPr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ON</a:t>
            </a:r>
            <a:endParaRPr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COVID-19 cases, tests and deaths by ZIP code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572000" y="3636475"/>
            <a:ext cx="44802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30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960"/>
              <a:buFont typeface="Lato"/>
              <a:buChar char="-"/>
            </a:pPr>
            <a:r>
              <a:rPr lang="en" sz="196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Amrutham </a:t>
            </a:r>
            <a:r>
              <a:rPr lang="en" sz="196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Lakshmi Himaja</a:t>
            </a:r>
            <a:endParaRPr sz="196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30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960"/>
              <a:buFont typeface="Lato"/>
              <a:buChar char="-"/>
            </a:pPr>
            <a:r>
              <a:rPr lang="en" sz="196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Atharva Kadam</a:t>
            </a:r>
            <a:endParaRPr sz="196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30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960"/>
              <a:buFont typeface="Lato"/>
              <a:buChar char="-"/>
            </a:pPr>
            <a:r>
              <a:rPr lang="en" sz="196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Saikrishna Rachha</a:t>
            </a:r>
            <a:endParaRPr sz="196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30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960"/>
              <a:buFont typeface="Lato"/>
              <a:buChar char="-"/>
            </a:pPr>
            <a:r>
              <a:rPr lang="en" sz="196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Shivcharan Bharathi</a:t>
            </a:r>
            <a:endParaRPr sz="196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737325" y="479700"/>
            <a:ext cx="75969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STEP - 5</a:t>
            </a:r>
            <a:endParaRPr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444175" y="1305900"/>
            <a:ext cx="82971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percent positive </a:t>
            </a:r>
            <a:r>
              <a:rPr lang="en" sz="1600"/>
              <a:t>weekly was a value which was rounded up in the table and ranged from 0.0-0.5.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formula to calculate this was determined and then the value was multiplied by 100 to get a more accurate value.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Formula - (Cases Weekly/Tests Weekly) * 100 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7" name="Google Shape;3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87" y="3187225"/>
            <a:ext cx="8649974" cy="3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CURATION RESULTS</a:t>
            </a:r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94825"/>
            <a:ext cx="4007450" cy="34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50" y="1394825"/>
            <a:ext cx="3790051" cy="34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710675" y="598575"/>
            <a:ext cx="7623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541900" y="1456875"/>
            <a:ext cx="80484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importance of any data relies in its quality since it has to be cleaned and rectified periodically and curation was very important for understanding the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</a:t>
            </a:r>
            <a:r>
              <a:rPr lang="en" sz="1600"/>
              <a:t>column</a:t>
            </a:r>
            <a:r>
              <a:rPr lang="en" sz="1600"/>
              <a:t> had a formula derivation which was implemented and solved according to it.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992375" y="608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DELIVERABLES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96850"/>
            <a:ext cx="7030500" cy="30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 Gathering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 Extraction and </a:t>
            </a: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Improving Data Quality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Problems in Dataset along with observations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Possible solutions to Data cleaning and Quality problems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05675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GATHERING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97475" y="1296975"/>
            <a:ext cx="7836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dataset we are using is COVID-19 Cases Tests and Deaths by ZIP Code which is gathered from the source – City of Chicago Data Portal  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dataset has 6541 rows and 21 </a:t>
            </a: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columns.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datas in the dataset are updated weekly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25" y="2571750"/>
            <a:ext cx="5903124" cy="23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461950" y="852800"/>
            <a:ext cx="79485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value of population in certain rows are zero.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a lot of Null values (blank spaces)in multiple </a:t>
            </a:r>
            <a:r>
              <a:rPr lang="en" sz="1600"/>
              <a:t>columns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0’s in certain </a:t>
            </a:r>
            <a:r>
              <a:rPr lang="en" sz="1600"/>
              <a:t>columns</a:t>
            </a:r>
            <a:r>
              <a:rPr lang="en" sz="1600"/>
              <a:t> which logically is incorrect.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percentage values were incorrect since it ranged from 0.1-0.5.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		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7" name="Google Shape;297;p16"/>
          <p:cNvSpPr txBox="1"/>
          <p:nvPr>
            <p:ph type="title"/>
          </p:nvPr>
        </p:nvSpPr>
        <p:spPr>
          <a:xfrm>
            <a:off x="1127075" y="328675"/>
            <a:ext cx="70305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2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 ANALYSIS</a:t>
            </a:r>
            <a:endParaRPr sz="29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13" y="2198425"/>
            <a:ext cx="2872528" cy="24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168" y="2198425"/>
            <a:ext cx="3239406" cy="2478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803688" y="4743300"/>
            <a:ext cx="3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Fig. 1 - Total number of NaN values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5101625" y="4743300"/>
            <a:ext cx="28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Fig. 2 - Total number of 0 values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906100" y="453050"/>
            <a:ext cx="74283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IMPROVING DATA QUALITY</a:t>
            </a:r>
            <a:r>
              <a:rPr lang="en"/>
              <a:t>  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737325" y="1403575"/>
            <a:ext cx="75969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a couple of methods which we have implemented or rather proposed to fix the above given </a:t>
            </a:r>
            <a:r>
              <a:rPr lang="en" sz="1600"/>
              <a:t>problems.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each </a:t>
            </a:r>
            <a:r>
              <a:rPr lang="en" sz="1600"/>
              <a:t>column</a:t>
            </a:r>
            <a:r>
              <a:rPr lang="en" sz="1600"/>
              <a:t> a formula is </a:t>
            </a:r>
            <a:r>
              <a:rPr lang="en" sz="1600"/>
              <a:t>introduced</a:t>
            </a:r>
            <a:r>
              <a:rPr lang="en" sz="1600"/>
              <a:t> in such a way that it can help determine the 0, null or incorrect values.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lang="en" sz="1600"/>
              <a:t>specific set of steps is given are implemented for curating the project and they are listed below.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701700" y="598575"/>
            <a:ext cx="763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STEP - 1</a:t>
            </a:r>
            <a:r>
              <a:rPr lang="en"/>
              <a:t> 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701800" y="1376925"/>
            <a:ext cx="76326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selected the dataset which does not contain zero’s in the population column</a:t>
            </a:r>
            <a:r>
              <a:rPr lang="en" sz="1600"/>
              <a:t> – because of the </a:t>
            </a:r>
            <a:r>
              <a:rPr lang="en" sz="1600" u="sng"/>
              <a:t>D</a:t>
            </a:r>
            <a:r>
              <a:rPr lang="en" sz="1600" u="sng"/>
              <a:t>ivide by 0 Exception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one dependency we found with the population column is ZIP code with 60666 and Unknown have the population as 0.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Second dependency is Cases Rate Weekly and Cases Rate Cummulative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0"/>
          </a:p>
        </p:txBody>
      </p:sp>
      <p:pic>
        <p:nvPicPr>
          <p:cNvPr id="314" name="Google Shape;314;p18"/>
          <p:cNvPicPr preferRelativeResize="0"/>
          <p:nvPr/>
        </p:nvPicPr>
        <p:blipFill rotWithShape="1">
          <a:blip r:embed="rId3">
            <a:alphaModFix/>
          </a:blip>
          <a:srcRect b="8273" l="0" r="4770" t="0"/>
          <a:stretch/>
        </p:blipFill>
        <p:spPr>
          <a:xfrm>
            <a:off x="559700" y="2858550"/>
            <a:ext cx="3366774" cy="6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600" y="2728600"/>
            <a:ext cx="4521676" cy="21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639600" y="598575"/>
            <a:ext cx="78618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STEP - 2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568550" y="1288100"/>
            <a:ext cx="80307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other dependency we observed in the other dataset is </a:t>
            </a:r>
            <a:r>
              <a:rPr lang="en" sz="1500"/>
              <a:t>Cases weekly and Cases </a:t>
            </a:r>
            <a:r>
              <a:rPr lang="en" sz="1500"/>
              <a:t>cumulative – both are dependent on each other.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NaN values in both the Cases Cumulative and the Cases weekly are replaced with a value 26.6.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Formula - (Number of NaN values)/5.</a:t>
            </a:r>
            <a:endParaRPr sz="1500"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150" y="2165725"/>
            <a:ext cx="2496350" cy="24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00" y="2724650"/>
            <a:ext cx="4546575" cy="6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600" y="3417025"/>
            <a:ext cx="5010350" cy="49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48" y="3997775"/>
            <a:ext cx="5616451" cy="8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746200" y="497475"/>
            <a:ext cx="7666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STEP - 3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479700" y="1279275"/>
            <a:ext cx="81372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found zero values in the Test Weekly column which is not directly dependent on Cases Weekly but indirectly it is.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replaced the 0 values of the Test Weekly with the Cases Weekly </a:t>
            </a:r>
            <a:r>
              <a:rPr lang="en" sz="1600"/>
              <a:t>because it was the bare minimum number of tests which were done per week.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50" y="2790400"/>
            <a:ext cx="4859226" cy="10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325" y="2501650"/>
            <a:ext cx="2265374" cy="25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684025" y="355325"/>
            <a:ext cx="7650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STEP - 4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373100" y="1279200"/>
            <a:ext cx="8261700" cy="3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we discussed before the dependency of Population column on Cases Rate Weekly and Cases Rate Cummulative.</a:t>
            </a:r>
            <a:r>
              <a:rPr lang="en" sz="1600"/>
              <a:t>The case rate weekly had a lot of values which were NULL or BLANK and they were fixed by the  formula.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Case Rate Weekly = (Cases Weekly * 100,000)/Population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Case Rate Cumulative = (Cases Cumulative * 100,000)/Population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13" y="3172825"/>
            <a:ext cx="8649974" cy="37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