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9aa9887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9aa9887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9aa9887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9aa9887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9aa988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9aa988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8148937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8148937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9aa9887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9aa9887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9aa988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9aa988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8148937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8148937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8148937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8148937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9aa988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9aa988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9aa988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9aa988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9aa9887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9aa9887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82900" y="130600"/>
            <a:ext cx="7978200" cy="26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br>
              <a:rPr lang="en"/>
            </a:br>
            <a:r>
              <a:rPr lang="en"/>
              <a:t>A SAT-based System for Consistent Q</a:t>
            </a:r>
            <a:r>
              <a:rPr lang="en"/>
              <a:t>ue</a:t>
            </a:r>
            <a:r>
              <a:rPr lang="en"/>
              <a:t>ry Answering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6068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6486" lvl="0" marL="457200" rtl="0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425"/>
              <a:t>Amrutham Lakshmi Himaja</a:t>
            </a:r>
            <a:endParaRPr sz="742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25"/>
              <a:t>-  </a:t>
            </a:r>
            <a:r>
              <a:rPr lang="en" sz="7425"/>
              <a:t>Atharva Kadam</a:t>
            </a:r>
            <a:endParaRPr sz="742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25"/>
              <a:t>-  Saikrishna Rachha</a:t>
            </a:r>
            <a:endParaRPr sz="742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25"/>
              <a:t>-  Shivcharan Bharathi</a:t>
            </a:r>
            <a:endParaRPr sz="74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04675"/>
            <a:ext cx="8520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CAvSAT ON HARDER QUERIES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1028525"/>
            <a:ext cx="4332924" cy="15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261" y="2679025"/>
            <a:ext cx="5891339" cy="20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75850"/>
            <a:ext cx="85206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THE REAL-WORLD DATABASES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50" y="1152475"/>
            <a:ext cx="3400425" cy="175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922" y="3041325"/>
            <a:ext cx="5220377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CAVSAT fared as good as or better than using a database engine to evaluate first-order rewritings on queries with first-order rewritable consistent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result reveals a potential difference between theory and practice because the examination of first-order writability of consistent responses was motivated by the need for an efficient evaluation of consistent answers using only the database engine.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The experimental findings reported here provide evidence that a SAT-based approach can indeed give rise to a comprehensive and scalable system for consistent query answering.</a:t>
            </a:r>
            <a:br>
              <a:rPr lang="en" sz="1400"/>
            </a:b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151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 manage the inconsistency of the database and finding a apt approach for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address breaches of integrity requirements in a given inconsistent database </a:t>
            </a:r>
            <a:r>
              <a:rPr lang="en"/>
              <a:t>d</a:t>
            </a:r>
            <a:r>
              <a:rPr lang="en"/>
              <a:t>ata cleaning, clustering techniques, and/or domain knowledge are applied, resulting in a single consistent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paper proposes a CAvSAT system (consistent answers via SAT).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omputing the consistent replies of a fixed conjunctive query on a given inconsistent database can be a coNP-hard task., a SAT-based method for consistent query responding.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Unions of conjunctive questions and arbitrary denial restrictions may be handled by the system, which includes functional dependencies as a specific instance.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 testing CAvSAT on both synthetic and real-world datasets are presented.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Arenas, Bertossi, and Chomicki developed a framework of database repairs and consistent query response and more principled, method to data cleansing.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Computing consistent answers to a query on the database can be computationally more difficult than assessing.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EQUIP system employs binary integer programming reductions and the subsequent deployment of CPLEX.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currently no complete and scalable system for consistent query answering.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hampered the widespread acceptance of the framework of repairs and consistent responses as a principled alternative to data cleansing.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75850"/>
            <a:ext cx="8520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DATABASES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58950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Inconsistent database: database that violates given integrity constraints.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Some reasons for database to be inconsistent: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-   DBMS does not enforce all ICs.</a:t>
            </a:r>
            <a:br>
              <a:rPr lang="en" sz="7200"/>
            </a:br>
            <a:r>
              <a:rPr lang="en" sz="7200"/>
              <a:t>-   Integration of data from different databases. </a:t>
            </a:r>
            <a:br>
              <a:rPr lang="en" sz="7200"/>
            </a:br>
            <a:r>
              <a:rPr lang="en" sz="7200"/>
              <a:t>-   New constraints are imposed on pre existing database.</a:t>
            </a:r>
            <a:br>
              <a:rPr lang="en" sz="7200"/>
            </a:br>
            <a:r>
              <a:rPr lang="en" sz="7200"/>
              <a:t>-   Soft or user constraints.  </a:t>
            </a:r>
            <a:endParaRPr sz="7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 In several cases we don’t want to repair database to restore consistency: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-    no permission.</a:t>
            </a:r>
            <a:br>
              <a:rPr lang="en" sz="7200"/>
            </a:br>
            <a:r>
              <a:rPr lang="en" sz="7200"/>
              <a:t>-    too expensive.</a:t>
            </a:r>
            <a:br>
              <a:rPr lang="en" sz="7200"/>
            </a:br>
            <a:r>
              <a:rPr lang="en" sz="7200"/>
              <a:t>-    temporary inconsistency.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5600"/>
            </a:br>
            <a:r>
              <a:rPr lang="en" sz="5600"/>
              <a:t> </a:t>
            </a:r>
            <a:endParaRPr sz="5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16575"/>
            <a:ext cx="8520600" cy="3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DATA CLEANING</a:t>
            </a:r>
            <a:br>
              <a:rPr lang="en" sz="1300">
                <a:solidFill>
                  <a:schemeClr val="dk1"/>
                </a:solidFill>
              </a:rPr>
            </a:br>
            <a:endParaRPr sz="13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Clustering techniques and/or domain knowledge are used to resolve violations of integrity constraints. 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framework of database repairs and consistent query answering are principle approach to data cleaning.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Inconsistencies are handled at query time by considering all possible repairs of the inconsistent database I is a consistent database J that differs from I in a “minimal” way.</a:t>
            </a:r>
            <a:endParaRPr sz="1400"/>
          </a:p>
          <a:p>
            <a:pPr indent="-317500" lvl="0" marL="457200" rtl="0" algn="just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Modifying (adding, deleting, updating) the tuples in relations removes discrepancies. - We don't obtain this via data cleaning; regardless of how the database is repaired, the consistent responses will remain the same</a:t>
            </a:r>
            <a:r>
              <a:rPr lang="en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DATABASE REPAIRS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Deals with inconsistencies in databases without having to clean up dirty data.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an inconsistent database, repair is the most consistent subset of that dataset.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75850"/>
            <a:ext cx="8520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TO SOLVE INCONSISTENCIES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Identification of the problem </a:t>
            </a:r>
            <a:endParaRPr sz="72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Managing inconsistencies in databases is a challenge that arises in several different contexts.</a:t>
            </a:r>
            <a:br>
              <a:rPr lang="en" sz="7200"/>
            </a:b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Analyzing the problem</a:t>
            </a:r>
            <a:endParaRPr sz="72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Preliminary stand-alone evaluation of CAvSAT on both synthetic and real-world databases.</a:t>
            </a:r>
            <a:endParaRPr sz="72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The first set of tests focused on providing consistent replies to conjunctive queries under key constraints on synthetic databases with up to one million tuples per relation. </a:t>
            </a:r>
            <a:endParaRPr sz="72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The consistency of replies to (unions of) conjunctive queries under functional dependencies was the focus of the second set of tests.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29250"/>
            <a:ext cx="8520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987775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Developed solution</a:t>
            </a:r>
            <a:endParaRPr sz="7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Natural reductions from the complement of consistent query responses to SAT and to WEIGHTED MAXSAT are used by the CAvSAT system.</a:t>
            </a:r>
            <a:endParaRPr sz="7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Handling the consistent replies to unions of conjunctive queries under denial constraints, a type of integrity constraint that includes functional dependencies (also, key constraints).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Findings / Results</a:t>
            </a:r>
            <a:endParaRPr sz="7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First, Comparing the performance of CAvSAT against the FO-rewritings over the database with primary key constraints.</a:t>
            </a:r>
            <a:endParaRPr sz="7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In the second scenario, we evaluated the performance of CAvSAT on a real-world database with functional dependencies.</a:t>
            </a:r>
            <a:endParaRPr sz="7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CAvSAT had comparable or even better performance to evaluating the first-order rewritings using a database engine, such as PostgreSQL.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86875"/>
            <a:ext cx="85206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CAvSAT ON FO-REWRITABLE QUERIES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900" y="828587"/>
            <a:ext cx="1844975" cy="19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300" y="912675"/>
            <a:ext cx="3051975" cy="17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887" y="2847625"/>
            <a:ext cx="5111964" cy="19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