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to Create Microservices in Java Using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Author: </a:t>
            </a:r>
            <a:r>
              <a:rPr lang="en-US" dirty="0"/>
              <a:t>Abdulla Abu Muamar</a:t>
            </a:r>
            <a:endParaRPr dirty="0"/>
          </a:p>
          <a:p>
            <a:r>
              <a:rPr dirty="0"/>
              <a:t>Java Microservices | Spring Boot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Test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500" dirty="0"/>
              <a:t>• Test Product Service</a:t>
            </a:r>
          </a:p>
          <a:p>
            <a:r>
              <a:rPr sz="2500" dirty="0"/>
              <a:t>  - Add products via POST /products.</a:t>
            </a:r>
          </a:p>
          <a:p>
            <a:r>
              <a:rPr sz="2500" dirty="0"/>
              <a:t>  - Retrieve products via GET /products.</a:t>
            </a:r>
          </a:p>
          <a:p>
            <a:r>
              <a:rPr sz="2500" dirty="0"/>
              <a:t>• Test Order Service</a:t>
            </a:r>
          </a:p>
          <a:p>
            <a:r>
              <a:rPr sz="2500" dirty="0"/>
              <a:t>  - Create orders via POST /orders.</a:t>
            </a:r>
          </a:p>
          <a:p>
            <a:r>
              <a:rPr sz="2500" dirty="0"/>
              <a:t>  - Retrieve orders via GET /orders.</a:t>
            </a:r>
          </a:p>
          <a:p>
            <a:r>
              <a:rPr sz="2500" dirty="0"/>
              <a:t>• Test Inventory Service</a:t>
            </a:r>
          </a:p>
          <a:p>
            <a:r>
              <a:rPr sz="2500" dirty="0"/>
              <a:t>  - Update inventory via PUT /inventory/{</a:t>
            </a:r>
            <a:r>
              <a:rPr sz="2500" dirty="0" err="1"/>
              <a:t>productId</a:t>
            </a:r>
            <a:r>
              <a:rPr sz="2500" dirty="0"/>
              <a:t>}?quantity=10.</a:t>
            </a:r>
          </a:p>
          <a:p>
            <a:r>
              <a:rPr sz="2500" dirty="0"/>
              <a:t>  - Retrieve inventory via GET /inventory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You have successfully set up a basic e-commerce application with Spring Boot microservices architecture.</a:t>
            </a:r>
          </a:p>
          <a:p>
            <a:r>
              <a:rPr dirty="0"/>
              <a:t>• Components include Product Service, Order Service, Inventory Service, Eureka Server, and API Gateway.</a:t>
            </a:r>
          </a:p>
          <a:p>
            <a:r>
              <a:rPr dirty="0"/>
              <a:t>• Potential to expand with additional features like user management, payment systems,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Microservices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dirty="0"/>
              <a:t>• What is Microservices?</a:t>
            </a:r>
          </a:p>
          <a:p>
            <a:r>
              <a:rPr sz="2200" dirty="0"/>
              <a:t>  - Loosely coupled, independent services.</a:t>
            </a:r>
          </a:p>
          <a:p>
            <a:r>
              <a:rPr sz="2200" dirty="0"/>
              <a:t>  - Services that focus on specific business capabilities.</a:t>
            </a:r>
          </a:p>
          <a:p>
            <a:r>
              <a:rPr sz="2200" dirty="0"/>
              <a:t>• Components:</a:t>
            </a:r>
          </a:p>
          <a:p>
            <a:r>
              <a:rPr sz="2200" dirty="0"/>
              <a:t>  - Eureka Server: Service discovery.</a:t>
            </a:r>
          </a:p>
          <a:p>
            <a:r>
              <a:rPr sz="2200" dirty="0"/>
              <a:t>  - API Gateway: Single entry point for all requests.</a:t>
            </a:r>
          </a:p>
          <a:p>
            <a:r>
              <a:rPr sz="2200" dirty="0"/>
              <a:t>  - Product Service: Manages product details.</a:t>
            </a:r>
          </a:p>
          <a:p>
            <a:r>
              <a:rPr sz="2200" dirty="0"/>
              <a:t>  - Order Service: Manages customer orders.</a:t>
            </a:r>
          </a:p>
          <a:p>
            <a:r>
              <a:rPr sz="2200" dirty="0"/>
              <a:t>  - Inventory Service: Manages product inventory.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JDK 17 or later</a:t>
            </a:r>
          </a:p>
          <a:p>
            <a:r>
              <a:t>• Maven or Gradle</a:t>
            </a:r>
          </a:p>
          <a:p>
            <a:r>
              <a:t>• Docker (optional)</a:t>
            </a:r>
          </a:p>
          <a:p>
            <a:r>
              <a:t>• IDE (IntelliJ IDEA, Eclipse, etc.)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Set Up Eureka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500" dirty="0"/>
              <a:t>• Create the Project</a:t>
            </a:r>
          </a:p>
          <a:p>
            <a:r>
              <a:rPr sz="2500" dirty="0"/>
              <a:t>  - Use Spring </a:t>
            </a:r>
            <a:r>
              <a:rPr sz="2500" dirty="0" err="1"/>
              <a:t>Initializr</a:t>
            </a:r>
            <a:r>
              <a:rPr sz="2500" dirty="0"/>
              <a:t> with the Eureka Server dependency.</a:t>
            </a:r>
          </a:p>
          <a:p>
            <a:r>
              <a:rPr sz="2500" dirty="0"/>
              <a:t>• Configure </a:t>
            </a:r>
            <a:r>
              <a:rPr sz="2500" dirty="0" err="1"/>
              <a:t>application.properties</a:t>
            </a:r>
            <a:endParaRPr sz="2500" dirty="0"/>
          </a:p>
          <a:p>
            <a:r>
              <a:rPr sz="2500" dirty="0"/>
              <a:t>  - Set </a:t>
            </a:r>
            <a:r>
              <a:rPr sz="2500" dirty="0" err="1"/>
              <a:t>server.port</a:t>
            </a:r>
            <a:r>
              <a:rPr sz="2500" dirty="0"/>
              <a:t>=8761.</a:t>
            </a:r>
          </a:p>
          <a:p>
            <a:r>
              <a:rPr sz="2500" dirty="0"/>
              <a:t>  - Set spring.application.name=eureka-server.</a:t>
            </a:r>
          </a:p>
          <a:p>
            <a:r>
              <a:rPr sz="2500" dirty="0"/>
              <a:t>  - Disable Eureka client registration.</a:t>
            </a:r>
          </a:p>
          <a:p>
            <a:r>
              <a:rPr sz="2500" dirty="0"/>
              <a:t>• Enable Eureka Server</a:t>
            </a:r>
          </a:p>
          <a:p>
            <a:r>
              <a:rPr sz="2500" dirty="0"/>
              <a:t>  - Use the @EnableEurekaServer annotation in the main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Set Up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6407" cy="5094215"/>
          </a:xfrm>
        </p:spPr>
        <p:txBody>
          <a:bodyPr/>
          <a:lstStyle/>
          <a:p>
            <a:r>
              <a:rPr dirty="0"/>
              <a:t>• Create the Project</a:t>
            </a:r>
          </a:p>
          <a:p>
            <a:r>
              <a:rPr dirty="0"/>
              <a:t>  - Use Spring </a:t>
            </a:r>
            <a:r>
              <a:rPr dirty="0" err="1"/>
              <a:t>Initializr</a:t>
            </a:r>
            <a:r>
              <a:rPr dirty="0"/>
              <a:t> with Spring Cloud Gateway and Eureka Discovery Client.</a:t>
            </a:r>
          </a:p>
          <a:p>
            <a:r>
              <a:rPr dirty="0"/>
              <a:t>• Configure </a:t>
            </a:r>
            <a:r>
              <a:rPr dirty="0" err="1"/>
              <a:t>application.properties</a:t>
            </a:r>
            <a:endParaRPr dirty="0"/>
          </a:p>
          <a:p>
            <a:r>
              <a:rPr dirty="0"/>
              <a:t>  - Set </a:t>
            </a:r>
            <a:r>
              <a:rPr dirty="0" err="1"/>
              <a:t>server.port</a:t>
            </a:r>
            <a:r>
              <a:rPr dirty="0"/>
              <a:t>=8080.</a:t>
            </a:r>
          </a:p>
          <a:p>
            <a:r>
              <a:rPr dirty="0"/>
              <a:t>  - Enable service discovery.</a:t>
            </a:r>
          </a:p>
          <a:p>
            <a:r>
              <a:rPr dirty="0"/>
              <a:t>• Enable Eureka Client and Gateway</a:t>
            </a:r>
          </a:p>
          <a:p>
            <a:r>
              <a:rPr dirty="0"/>
              <a:t>  - Use @EnableDiscoveryClient in the main application class.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Set Up Product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6073" cy="4817378"/>
          </a:xfrm>
        </p:spPr>
        <p:txBody>
          <a:bodyPr>
            <a:noAutofit/>
          </a:bodyPr>
          <a:lstStyle/>
          <a:p>
            <a:r>
              <a:rPr sz="2200" dirty="0"/>
              <a:t>• Create the Project</a:t>
            </a:r>
          </a:p>
          <a:p>
            <a:r>
              <a:rPr sz="2200" dirty="0"/>
              <a:t>  - Dependencies: Spring Web, Spring Boot Actuator, Spring Data JPA, H2 Database, Eureka Discovery Client.</a:t>
            </a:r>
          </a:p>
          <a:p>
            <a:r>
              <a:rPr sz="2200" dirty="0"/>
              <a:t>• Configure </a:t>
            </a:r>
            <a:r>
              <a:rPr sz="2200" dirty="0" err="1"/>
              <a:t>application.properties</a:t>
            </a:r>
            <a:endParaRPr sz="2200" dirty="0"/>
          </a:p>
          <a:p>
            <a:r>
              <a:rPr sz="2200" dirty="0"/>
              <a:t>  - Set </a:t>
            </a:r>
            <a:r>
              <a:rPr sz="2200" dirty="0" err="1"/>
              <a:t>server.port</a:t>
            </a:r>
            <a:r>
              <a:rPr sz="2200" dirty="0"/>
              <a:t>=8081, spring.datasource.url=jdbc:h2:mem:productdb.</a:t>
            </a:r>
          </a:p>
          <a:p>
            <a:r>
              <a:rPr sz="2200" dirty="0"/>
              <a:t>• Enable Eureka Client</a:t>
            </a:r>
          </a:p>
          <a:p>
            <a:r>
              <a:rPr sz="2200" dirty="0"/>
              <a:t>  - Use @EnableDiscoveryClient.</a:t>
            </a:r>
          </a:p>
          <a:p>
            <a:r>
              <a:rPr sz="2200" dirty="0"/>
              <a:t>• Create Product Model</a:t>
            </a:r>
          </a:p>
          <a:p>
            <a:r>
              <a:rPr sz="2200" dirty="0"/>
              <a:t>  - Define the Product entity.</a:t>
            </a:r>
          </a:p>
          <a:p>
            <a:r>
              <a:rPr sz="2200" dirty="0"/>
              <a:t>• Service &amp; Controller</a:t>
            </a:r>
          </a:p>
          <a:p>
            <a:r>
              <a:rPr sz="2200" dirty="0"/>
              <a:t>  - Create service and controller to manage product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Set Up Order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500" dirty="0"/>
              <a:t>• Create the Project</a:t>
            </a:r>
          </a:p>
          <a:p>
            <a:r>
              <a:rPr sz="2500" dirty="0"/>
              <a:t>  - Dependencies: Spring Web, Spring Boot Actuator, Spring Data JPA, H2 Database, Eureka Discovery Client, </a:t>
            </a:r>
            <a:r>
              <a:rPr sz="2500" dirty="0" err="1"/>
              <a:t>OpenFeign</a:t>
            </a:r>
            <a:r>
              <a:rPr sz="2500" dirty="0"/>
              <a:t>.</a:t>
            </a:r>
          </a:p>
          <a:p>
            <a:r>
              <a:rPr sz="2500" dirty="0"/>
              <a:t>• Configure </a:t>
            </a:r>
            <a:r>
              <a:rPr sz="2500" dirty="0" err="1"/>
              <a:t>application.properties</a:t>
            </a:r>
            <a:endParaRPr sz="2500" dirty="0"/>
          </a:p>
          <a:p>
            <a:r>
              <a:rPr sz="2500" dirty="0"/>
              <a:t>  - Set </a:t>
            </a:r>
            <a:r>
              <a:rPr sz="2500" dirty="0" err="1"/>
              <a:t>server.port</a:t>
            </a:r>
            <a:r>
              <a:rPr sz="2500" dirty="0"/>
              <a:t>=8082, spring.datasource.url=jdbc:h2:mem:orderdb.</a:t>
            </a:r>
          </a:p>
          <a:p>
            <a:r>
              <a:rPr sz="2500" dirty="0"/>
              <a:t>• Create Feign Client</a:t>
            </a:r>
          </a:p>
          <a:p>
            <a:r>
              <a:rPr sz="2500" dirty="0"/>
              <a:t>  - Use Feign client to interact with the product service.</a:t>
            </a:r>
          </a:p>
          <a:p>
            <a:r>
              <a:rPr sz="2500" dirty="0"/>
              <a:t>• Service &amp; Controller</a:t>
            </a:r>
          </a:p>
          <a:p>
            <a:r>
              <a:rPr sz="2500" dirty="0"/>
              <a:t>  - Handle order processing.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Set Up Inventory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</a:t>
            </a:r>
            <a:r>
              <a:rPr sz="2500" dirty="0"/>
              <a:t>Create the Project</a:t>
            </a:r>
          </a:p>
          <a:p>
            <a:r>
              <a:rPr sz="2500" dirty="0"/>
              <a:t>  - Dependencies: Spring Web, Spring Boot Actuator, Spring Data JPA, H2 Database, Eureka Discovery Client.</a:t>
            </a:r>
          </a:p>
          <a:p>
            <a:r>
              <a:rPr sz="2500" dirty="0"/>
              <a:t>• Configure </a:t>
            </a:r>
            <a:r>
              <a:rPr sz="2500" dirty="0" err="1"/>
              <a:t>application.properties</a:t>
            </a:r>
            <a:endParaRPr sz="2500" dirty="0"/>
          </a:p>
          <a:p>
            <a:r>
              <a:rPr sz="2500" dirty="0"/>
              <a:t>  - Set </a:t>
            </a:r>
            <a:r>
              <a:rPr sz="2500" dirty="0" err="1"/>
              <a:t>server.port</a:t>
            </a:r>
            <a:r>
              <a:rPr sz="2500" dirty="0"/>
              <a:t>=8083, spring.datasource.url=jdbc:h2:mem:inventorydb.</a:t>
            </a:r>
          </a:p>
          <a:p>
            <a:r>
              <a:rPr sz="2500" dirty="0"/>
              <a:t>• Create Inventory Model</a:t>
            </a:r>
          </a:p>
          <a:p>
            <a:r>
              <a:rPr sz="2500" dirty="0"/>
              <a:t>  - Define the Inventory entity.</a:t>
            </a:r>
          </a:p>
          <a:p>
            <a:r>
              <a:rPr sz="2500" dirty="0"/>
              <a:t>• Service &amp; Controller</a:t>
            </a:r>
          </a:p>
          <a:p>
            <a:r>
              <a:rPr sz="2500" dirty="0"/>
              <a:t>  - Manage inventory updates and retrieval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Run the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Eureka Server: Run EurekaServerApplication.</a:t>
            </a:r>
          </a:p>
          <a:p>
            <a:r>
              <a:t>• API Gateway: Run ApiGatewayApplication.</a:t>
            </a:r>
          </a:p>
          <a:p>
            <a:r>
              <a:t>• Product Service: Run ProductServiceApplication.</a:t>
            </a:r>
          </a:p>
          <a:p>
            <a:r>
              <a:t>• Order Service: Run OrderServiceApplication.</a:t>
            </a:r>
          </a:p>
          <a:p>
            <a:r>
              <a:t>• Inventory Service: Run InventoryServiceApplication.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694</Words>
  <Application>Microsoft Office PowerPoint</Application>
  <PresentationFormat>عرض على الشاشة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How to Create Microservices in Java Using Spring Boot</vt:lpstr>
      <vt:lpstr>Overview of Microservices Architecture</vt:lpstr>
      <vt:lpstr>Prerequisites</vt:lpstr>
      <vt:lpstr>Step 1: Set Up Eureka Server</vt:lpstr>
      <vt:lpstr>Step 2: Set Up API Gateway</vt:lpstr>
      <vt:lpstr>Step 3: Set Up Product Service</vt:lpstr>
      <vt:lpstr>Step 4: Set Up Order Service</vt:lpstr>
      <vt:lpstr>Step 5: Set Up Inventory Service</vt:lpstr>
      <vt:lpstr>Step 6: Run the Services</vt:lpstr>
      <vt:lpstr>Step 7: Test the Application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Abdulla Abu Muamar</cp:lastModifiedBy>
  <cp:revision>3</cp:revision>
  <dcterms:created xsi:type="dcterms:W3CDTF">2013-01-27T09:14:16Z</dcterms:created>
  <dcterms:modified xsi:type="dcterms:W3CDTF">2025-04-09T18:22:50Z</dcterms:modified>
  <cp:category/>
</cp:coreProperties>
</file>