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B0618-5294-48FF-BE6E-E18514826A9E}" v="198" dt="2025-04-15T12:13:3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FCE32-EEEC-FE73-584F-EC043C115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774CD-3A70-AAAE-043D-08A789BD7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A7AA-1737-FE00-D342-4FD64569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DF33-3E3A-E7F7-824F-1AEC48D1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DA33-13F6-B70A-8AA1-5C3C4DDD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CDED-1A5F-959E-455D-EC93E466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22DC8-EAC8-EFAD-10F8-F432EC54B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75F9-27BA-F28A-DEC6-30C08796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BF98-EB80-62F5-CDF5-AB681055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4A18-CCA3-1D9B-57CF-DE952BD2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6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1951B-1CAA-1A1B-514E-64548E1F7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3D45E-6D8B-A609-C167-37B899D16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6917-2156-CCAA-79CF-56ED0CA2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B367-37AA-CD79-84C1-B049E65A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3EDFC-3E7B-9C96-EDFB-6B75E6E7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47AF-8A28-133A-932E-37DEA86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9640-186F-CC74-8F9E-E043FEEE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1341-8AAE-D1E5-1DF4-DD37EEBD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6CDA-3D2B-B5A0-A669-06ACCFA7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6F6A-5CD8-AB74-AEF5-E8860FCF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4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B209-2D1A-0357-7716-46F0B850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F4EB9-A58D-0AA3-2FA7-3836E768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4849A-B45D-B463-1D33-27AED410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CA83-D9A6-6C2D-F385-E3527A0B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1E05-91E7-4D91-1A84-32AE5A6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9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A7E7-5F41-A5A8-8EBB-A221E81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C07E-B7EF-F03E-D041-F2613879F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76A06-6732-83A2-5F82-C03A1A21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BB959-5F4D-E294-6DF5-0808A54E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2E5DD-F6D7-8EC4-AA1E-035CB5F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4781-6C43-C8C6-F305-3294AEB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1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4BF9-EB48-114E-D4B5-08D19F95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ADCF-819F-D95A-904A-C2B29E83A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AB34-6BB9-D23B-90ED-B2A4DE12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44E9C-5648-85EA-83A2-9785218CF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A5AF5-EFF5-6389-391A-AB02AD7F2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E9BCD-F013-5DD4-8F9A-46FD017F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7FE1B-B755-561A-B995-DFBFA1E1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97977-EE18-4C6C-0AB5-EBDE3424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4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04C-E9C9-9C7C-137B-E0FA0803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315D1-55FD-62CA-0E11-E406B559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2D732-9089-2120-EB99-FA5B59BE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49BE9-2DB0-812D-5800-95F721ED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6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8A362-8C4F-B563-D4B8-B881819C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E88E4-67EC-8BC6-BDE7-E20F1A4A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CA004-8F2A-B585-7194-0C7D3DAD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2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7577-4253-D43A-01CF-140A7AA5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4CC-CF28-57BE-82A2-08687722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9866B-B731-20A9-755E-87B478DA2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1787-9F2C-E13C-43DC-331C04EE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943BE-ADC2-9A5F-EED8-D14A4208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0D0B-F170-93F9-82B9-020D41C1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5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A453-4799-2F5F-C595-9E1F3DE2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17CA6-A99E-4EDA-A237-DA98E1BB8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DAB28-9B67-961F-FA88-3BA873F2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769CD-21E9-0207-9927-538CE5C3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56BF-6483-96D1-C2DD-E87F5636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90933-5F25-A1A4-F318-D1FBAB51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70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D8CCF-6EAA-3493-88C2-70B951F0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03726-2E6C-FD75-95B0-F7EDC7B16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27C1D-8136-55B8-A995-CF63087A8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110D4-9EE7-4AD6-96F4-1FF7FD93F88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F904-76A7-934C-5A8D-D3969A592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E865-033D-93F7-2F34-9DCCA3B4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88D9-9EA9-4701-A190-593CD3393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1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video" Target="../media/media2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ITcseTejas/ai-assignment-slimevolley/tree/main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6F05-F51A-03BC-5E6B-BE6B510F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062" y="1544552"/>
            <a:ext cx="10136129" cy="3081992"/>
          </a:xfrm>
        </p:spPr>
        <p:txBody>
          <a:bodyPr>
            <a:normAutofit fontScale="90000"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AI GAME PLAYING: MINIMAX VS ALPHA-BETA PRUNING IN SLIME VOLLEYBALL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045A2-FCAC-6FC1-CBAE-EE07C1B4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3151" y="5032101"/>
            <a:ext cx="4486743" cy="120315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TEJAS MESHRAM [CS24M108] GOWLIKAR AJITESH [CS24M118]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54715-BFE9-1863-28EE-C3DB472196F3}"/>
              </a:ext>
            </a:extLst>
          </p:cNvPr>
          <p:cNvSpPr txBox="1"/>
          <p:nvPr/>
        </p:nvSpPr>
        <p:spPr>
          <a:xfrm>
            <a:off x="3304674" y="529389"/>
            <a:ext cx="583932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000" b="1">
                <a:solidFill>
                  <a:srgbClr val="FF0000"/>
                </a:solidFill>
                <a:latin typeface="Times New Roman"/>
                <a:cs typeface="Times New Roman"/>
              </a:rPr>
              <a:t>ARTIFICIAL INTELLIGENCE </a:t>
            </a:r>
            <a:endParaRPr lang="en-US">
              <a:latin typeface="Times New Roman"/>
              <a:cs typeface="Times New Roman"/>
            </a:endParaRPr>
          </a:p>
          <a:p>
            <a:pPr algn="ctr"/>
            <a:r>
              <a:rPr lang="en-IN" sz="2000" b="1">
                <a:solidFill>
                  <a:srgbClr val="FF0000"/>
                </a:solidFill>
                <a:latin typeface="Times New Roman"/>
                <a:cs typeface="Times New Roman"/>
              </a:rPr>
              <a:t>ASSIGNMENT 3</a:t>
            </a:r>
            <a:endParaRPr lang="en-IN">
              <a:latin typeface="Times New Roman"/>
              <a:cs typeface="Times New Roman"/>
            </a:endParaRPr>
          </a:p>
          <a:p>
            <a:endParaRPr lang="en-IN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A572-59A7-9140-A86F-6894B5AD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ALGORITHM OVERVIEW: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3818D-1334-F42E-50AC-82FF51397E48}"/>
              </a:ext>
            </a:extLst>
          </p:cNvPr>
          <p:cNvSpPr txBox="1"/>
          <p:nvPr/>
        </p:nvSpPr>
        <p:spPr>
          <a:xfrm>
            <a:off x="1219200" y="2013880"/>
            <a:ext cx="10134600" cy="2285403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Minimax: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Simulates all possible future moves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Assumes opponent plays optimally.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Alpha-Beta Pruning: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Optimized version of Minimax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Skips unnecessary branches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Improves efficiency significantly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9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D4D3-CB7F-2AC4-5A6E-518C8714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EVALUATION FUNCTION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934EF-305F-A1BE-C7AC-821591E6F80B}"/>
              </a:ext>
            </a:extLst>
          </p:cNvPr>
          <p:cNvSpPr txBox="1"/>
          <p:nvPr/>
        </p:nvSpPr>
        <p:spPr>
          <a:xfrm>
            <a:off x="838200" y="2305615"/>
            <a:ext cx="688570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Heuristic Used: </a:t>
            </a:r>
            <a:r>
              <a:rPr lang="en-US" sz="2000">
                <a:latin typeface="Times New Roman"/>
                <a:cs typeface="Times New Roman"/>
              </a:rPr>
              <a:t>D = ∣ x </a:t>
            </a:r>
            <a:r>
              <a:rPr lang="en-US" sz="1600">
                <a:latin typeface="Times New Roman"/>
                <a:cs typeface="Times New Roman"/>
              </a:rPr>
              <a:t>agent</a:t>
            </a:r>
            <a:r>
              <a:rPr lang="en-US" sz="2000">
                <a:latin typeface="Times New Roman"/>
                <a:cs typeface="Times New Roman"/>
              </a:rPr>
              <a:t>​ − x </a:t>
            </a:r>
            <a:r>
              <a:rPr lang="en-US" sz="1600">
                <a:latin typeface="Times New Roman"/>
                <a:cs typeface="Times New Roman"/>
              </a:rPr>
              <a:t>ball</a:t>
            </a:r>
            <a:r>
              <a:rPr lang="en-US" sz="2000">
                <a:latin typeface="Times New Roman"/>
                <a:cs typeface="Times New Roman"/>
              </a:rPr>
              <a:t>​ ∣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Encourages proximity to the ball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Penalizes opponent advantage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Enables aggressive strategy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68A6-930A-54EC-5376-3A90073E8726}"/>
              </a:ext>
            </a:extLst>
          </p:cNvPr>
          <p:cNvSpPr txBox="1"/>
          <p:nvPr/>
        </p:nvSpPr>
        <p:spPr>
          <a:xfrm>
            <a:off x="838200" y="1790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 sz="1800" i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Slime Volleyball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l-video-episode-0">
            <a:hlinkClick r:id="" action="ppaction://media"/>
            <a:extLst>
              <a:ext uri="{FF2B5EF4-FFF2-40B4-BE49-F238E27FC236}">
                <a16:creationId xmlns:a16="http://schemas.microsoft.com/office/drawing/2014/main" id="{674E5539-0725-38F2-89C7-C7B1B1275B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114882" y="1921384"/>
            <a:ext cx="4238918" cy="1766216"/>
          </a:xfrm>
          <a:prstGeom prst="rect">
            <a:avLst/>
          </a:prstGeom>
        </p:spPr>
      </p:pic>
      <p:pic>
        <p:nvPicPr>
          <p:cNvPr id="7" name="min_max">
            <a:hlinkClick r:id="" action="ppaction://media"/>
            <a:extLst>
              <a:ext uri="{FF2B5EF4-FFF2-40B4-BE49-F238E27FC236}">
                <a16:creationId xmlns:a16="http://schemas.microsoft.com/office/drawing/2014/main" id="{01A878E3-BFCC-ADF8-A58C-51BF0FE5243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14882" y="4286599"/>
            <a:ext cx="4238918" cy="1766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DB550-F4A2-5DBC-E9AB-3E08F62559FD}"/>
              </a:ext>
            </a:extLst>
          </p:cNvPr>
          <p:cNvSpPr txBox="1"/>
          <p:nvPr/>
        </p:nvSpPr>
        <p:spPr>
          <a:xfrm>
            <a:off x="8078770" y="6337039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MIN-MAX ALGORITHM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22991-744F-8A9E-FE19-03F835D4B486}"/>
              </a:ext>
            </a:extLst>
          </p:cNvPr>
          <p:cNvSpPr txBox="1"/>
          <p:nvPr/>
        </p:nvSpPr>
        <p:spPr>
          <a:xfrm>
            <a:off x="7984503" y="3734429"/>
            <a:ext cx="2978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– BETA ALGORITHM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554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AC3-734C-3C53-A78B-E89558A3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PERFORMANCE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AD837-8E3B-79CE-09EA-16F25137AAD5}"/>
              </a:ext>
            </a:extLst>
          </p:cNvPr>
          <p:cNvSpPr txBox="1"/>
          <p:nvPr/>
        </p:nvSpPr>
        <p:spPr>
          <a:xfrm>
            <a:off x="1102439" y="4421599"/>
            <a:ext cx="688206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Observations: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Alpha-Beta is faster and explores deeper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Both outperform random policy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Evaluation function critically impacts strategy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56455E-2F55-4B10-C22F-A5F5F89D9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27443"/>
              </p:ext>
            </p:extLst>
          </p:nvPr>
        </p:nvGraphicFramePr>
        <p:xfrm>
          <a:off x="1102439" y="1965960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70466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532725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3286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Minimax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</a:rPr>
                        <a:t>Alpha-Beta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926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err="1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IN">
                          <a:solidFill>
                            <a:schemeClr val="tx1"/>
                          </a:solidFill>
                        </a:rPr>
                        <a:t> Time per Move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~500 </a:t>
                      </a:r>
                      <a:r>
                        <a:rPr lang="en-IN" err="1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~200 </a:t>
                      </a:r>
                      <a:r>
                        <a:rPr lang="en-IN" err="1">
                          <a:solidFill>
                            <a:schemeClr val="tx1"/>
                          </a:solidFill>
                        </a:rPr>
                        <a:t>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85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Max Depth Reached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5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Win Rate (vs Random)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2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8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3979-038B-4DC3-E688-B0B2C095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LEARNINGS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A4C85-B996-ACFF-60D8-3B819AB16D68}"/>
              </a:ext>
            </a:extLst>
          </p:cNvPr>
          <p:cNvSpPr txBox="1"/>
          <p:nvPr/>
        </p:nvSpPr>
        <p:spPr>
          <a:xfrm>
            <a:off x="1884947" y="1843950"/>
            <a:ext cx="8422105" cy="3170099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Challenges: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Extracting game state accurately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Designing a good evaluation function</a:t>
            </a:r>
          </a:p>
          <a:p>
            <a:r>
              <a:rPr lang="en-US" sz="2000">
                <a:latin typeface="Times New Roman"/>
                <a:cs typeface="Times New Roman"/>
              </a:rPr>
              <a:t>- Managing real-time decision-making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Learnings:</a:t>
            </a:r>
          </a:p>
          <a:p>
            <a:r>
              <a:rPr lang="en-US" sz="2000">
                <a:latin typeface="Times New Roman"/>
                <a:cs typeface="Times New Roman"/>
              </a:rPr>
              <a:t>- Alpha-Beta improves efficiency</a:t>
            </a:r>
          </a:p>
          <a:p>
            <a:r>
              <a:rPr lang="en-US" sz="2000">
                <a:latin typeface="Times New Roman"/>
                <a:cs typeface="Times New Roman"/>
              </a:rPr>
              <a:t>- Evaluation design impacts gameplay</a:t>
            </a:r>
          </a:p>
          <a:p>
            <a:r>
              <a:rPr lang="en-US" sz="2000">
                <a:latin typeface="Times New Roman"/>
                <a:cs typeface="Times New Roman"/>
              </a:rPr>
              <a:t>- Practical AI requires iterative tuning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37AA-C879-1BB6-A374-E1D1723F8C52}"/>
              </a:ext>
            </a:extLst>
          </p:cNvPr>
          <p:cNvSpPr txBox="1"/>
          <p:nvPr/>
        </p:nvSpPr>
        <p:spPr>
          <a:xfrm>
            <a:off x="1781031" y="4818199"/>
            <a:ext cx="86327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ea typeface="Calibri"/>
                <a:cs typeface="Calibri"/>
              </a:rPr>
              <a:t>GITHUB</a:t>
            </a:r>
            <a:r>
              <a:rPr lang="en-US" sz="2000">
                <a:latin typeface="Times New Roman"/>
                <a:ea typeface="Calibri"/>
                <a:cs typeface="Calibri"/>
              </a:rPr>
              <a:t>: </a:t>
            </a:r>
            <a:r>
              <a:rPr lang="en-US" sz="2000">
                <a:latin typeface="Times New Roman"/>
                <a:ea typeface="+mn-lt"/>
                <a:cs typeface="+mn-lt"/>
                <a:hlinkClick r:id="rId2"/>
              </a:rPr>
              <a:t>https://github.com/IITcseTejas/ai-assignment-slimevolley/tree/main</a:t>
            </a:r>
            <a:endParaRPr lang="en-US" sz="20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7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7051-CD28-6C92-CD8E-D456E0CF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241" y="2347412"/>
            <a:ext cx="9595518" cy="1081588"/>
          </a:xfrm>
        </p:spPr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0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AI GAME PLAYING: MINIMAX VS ALPHA-BETA PRUNING IN SLIME VOLLEYBALL</vt:lpstr>
      <vt:lpstr>ALGORITHM OVERVIEW:</vt:lpstr>
      <vt:lpstr>EVALUATION FUNCTION</vt:lpstr>
      <vt:lpstr>RESULTS &amp; PERFORMANCE</vt:lpstr>
      <vt:lpstr>CHALLENGES &amp;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AJITESH GOWLIKAR</dc:creator>
  <cp:revision>2</cp:revision>
  <dcterms:created xsi:type="dcterms:W3CDTF">2025-04-15T11:46:32Z</dcterms:created>
  <dcterms:modified xsi:type="dcterms:W3CDTF">2025-04-15T12:24:35Z</dcterms:modified>
</cp:coreProperties>
</file>