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E6B6D-5092-4DC7-8F06-F3FB5F2A66AB}" v="612" dt="2021-09-27T15:44:52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016727" y="1056801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5969"/>
                </a:solidFill>
                <a:latin typeface="Jokerman" panose="04090605060D06020702" pitchFamily="82" charset="0"/>
              </a:rPr>
              <a:t>WELCOME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081622" y="4425043"/>
            <a:ext cx="727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latin typeface="Algerian" panose="04020705040A02060702" pitchFamily="82" charset="0"/>
              </a:rPr>
              <a:t>TEAM 3</a:t>
            </a:r>
            <a:r>
              <a:rPr lang="en-US" sz="4400" dirty="0">
                <a:solidFill>
                  <a:srgbClr val="00B0F0"/>
                </a:solidFill>
                <a:latin typeface="Tw Cen MT" panose="020B0602020104020603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1649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326067" y="83770"/>
            <a:ext cx="9961092" cy="6858000"/>
            <a:chOff x="498840" y="-2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8840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7132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FCA2DC-19A6-49F2-B224-A82E5A081F7F}"/>
              </a:ext>
            </a:extLst>
          </p:cNvPr>
          <p:cNvSpPr txBox="1"/>
          <p:nvPr/>
        </p:nvSpPr>
        <p:spPr>
          <a:xfrm>
            <a:off x="5964297" y="3004940"/>
            <a:ext cx="2810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      </a:t>
            </a:r>
            <a:r>
              <a:rPr lang="en-US" sz="6000" dirty="0">
                <a:solidFill>
                  <a:srgbClr val="00B050"/>
                </a:solidFill>
              </a:rPr>
              <a:t>TO</a:t>
            </a:r>
            <a:endParaRPr lang="en-IN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05082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632993-13EA-4D6A-8FDE-178DDFEB70FD}"/>
              </a:ext>
            </a:extLst>
          </p:cNvPr>
          <p:cNvSpPr txBox="1"/>
          <p:nvPr/>
        </p:nvSpPr>
        <p:spPr>
          <a:xfrm>
            <a:off x="3205417" y="892981"/>
            <a:ext cx="7716747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1.) Assuming designs and ideas for parking lot.</a:t>
            </a:r>
          </a:p>
          <a:p>
            <a:r>
              <a:rPr lang="en-US" sz="2000" dirty="0">
                <a:latin typeface="Bahnschrift SemiBold" panose="020B0502040204020203" pitchFamily="34" charset="0"/>
              </a:rPr>
              <a:t>2.)Implemented separate Exit and Entry route</a:t>
            </a:r>
          </a:p>
          <a:p>
            <a:r>
              <a:rPr lang="en-US" sz="2000" dirty="0">
                <a:latin typeface="Bahnschrift SemiBold"/>
              </a:rPr>
              <a:t>3.)Introduced new payment methods such as </a:t>
            </a:r>
            <a:r>
              <a:rPr lang="en-US" sz="2000" b="1" dirty="0">
                <a:latin typeface="Bahnschrift SemiBold"/>
              </a:rPr>
              <a:t>UPI</a:t>
            </a:r>
            <a:r>
              <a:rPr lang="en-US" sz="2000" dirty="0">
                <a:latin typeface="Bahnschrift SemiBold"/>
              </a:rPr>
              <a:t>, </a:t>
            </a:r>
            <a:r>
              <a:rPr lang="en-US" sz="2000" b="1" dirty="0">
                <a:latin typeface="Bahnschrift SemiBold"/>
              </a:rPr>
              <a:t>International credit cards and debit </a:t>
            </a:r>
            <a:r>
              <a:rPr lang="en-US" sz="2000" dirty="0">
                <a:latin typeface="Bahnschrift SemiBold"/>
              </a:rPr>
              <a:t>cards.</a:t>
            </a:r>
          </a:p>
          <a:p>
            <a:r>
              <a:rPr lang="en-US" sz="2000" dirty="0">
                <a:latin typeface="Bahnschrift SemiBold"/>
              </a:rPr>
              <a:t>4.)</a:t>
            </a:r>
            <a:r>
              <a:rPr lang="en-US" sz="2000" dirty="0">
                <a:latin typeface="Franklin Gothic Medium"/>
              </a:rPr>
              <a:t> Introduced a new Concept of Emergency Lift.(For Cars so that they can go directly to Ground floor in case of any Emergency)</a:t>
            </a:r>
          </a:p>
          <a:p>
            <a:r>
              <a:rPr lang="en-US" sz="2000" dirty="0">
                <a:latin typeface="Franklin Gothic Medium"/>
              </a:rPr>
              <a:t>5.)Implemented a nearest parking spot for handicapped drivers .</a:t>
            </a:r>
          </a:p>
          <a:p>
            <a:r>
              <a:rPr lang="en-US" sz="2000" dirty="0">
                <a:latin typeface="Franklin Gothic Medium"/>
              </a:rPr>
              <a:t>6.)Introduced a separate toll/</a:t>
            </a:r>
            <a:r>
              <a:rPr lang="en-US" sz="2000" dirty="0" err="1">
                <a:latin typeface="Franklin Gothic Medium"/>
              </a:rPr>
              <a:t>ratecard</a:t>
            </a:r>
            <a:r>
              <a:rPr lang="en-US" sz="2000" dirty="0">
                <a:latin typeface="Franklin Gothic Medium"/>
              </a:rPr>
              <a:t> for Electric vehicles(Charging). 7.)Also introduced separate parking cost for each vehicle for different time limit.</a:t>
            </a:r>
          </a:p>
          <a:p>
            <a:r>
              <a:rPr lang="en-US" sz="2000" dirty="0">
                <a:latin typeface="Franklin Gothic Medium"/>
              </a:rPr>
              <a:t>8.)Introduced a Fuel Machine for Electric vehicles.</a:t>
            </a:r>
          </a:p>
          <a:p>
            <a:r>
              <a:rPr lang="en-US" sz="2000" dirty="0">
                <a:latin typeface="Franklin Gothic Medium"/>
              </a:rPr>
              <a:t>9.)Introduced parking spots for the parking lot.</a:t>
            </a:r>
          </a:p>
          <a:p>
            <a:r>
              <a:rPr lang="en-US" sz="2000" dirty="0">
                <a:latin typeface="Franklin Gothic Medium"/>
              </a:rPr>
              <a:t>10.)Implemented Each of the floors with a Display board regarding the Information of the Free spots and occupied Spots.</a:t>
            </a:r>
          </a:p>
          <a:p>
            <a:r>
              <a:rPr lang="en-US" sz="2000" dirty="0">
                <a:latin typeface="Franklin Gothic Medium"/>
              </a:rPr>
              <a:t>11.)Introduced Parking Attendant for the Parking Lot.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drumroll.wav"/>
          </p:stSnd>
        </p:sndAc>
      </p:transition>
    </mc:Choice>
    <mc:Fallback xmlns="">
      <p:transition spd="med">
        <p:fade/>
        <p:sndAc>
          <p:stSnd>
            <p:snd r:embed="rId4" name="drumroll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699507" y="15592"/>
            <a:ext cx="9967449" cy="6858000"/>
            <a:chOff x="1006949" y="15592"/>
            <a:chExt cx="9967449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1006949" y="1559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805998" y="2316723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631013" y="319227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11166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1112665"/>
            <a:chOff x="1514240" y="4816886"/>
            <a:chExt cx="2289049" cy="111266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661526" y="5098554"/>
              <a:ext cx="19681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howcard Gothic" panose="04020904020102020604" pitchFamily="82" charset="0"/>
                </a:rPr>
                <a:t>Assumption of ideas and design.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60"/>
            <a:ext cx="4579088" cy="1916742"/>
            <a:chOff x="1514240" y="4816886"/>
            <a:chExt cx="4272616" cy="179991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4"/>
              <a:ext cx="1849733" cy="86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cript MT Bold" panose="03040602040607080904" pitchFamily="66" charset="0"/>
                </a:rPr>
                <a:t>Implementation of the assumed ideas in the design.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9A97E9E-5527-4A7D-847B-1AD23E25CC74}"/>
                </a:ext>
              </a:extLst>
            </p:cNvPr>
            <p:cNvSpPr txBox="1"/>
            <p:nvPr/>
          </p:nvSpPr>
          <p:spPr>
            <a:xfrm>
              <a:off x="3937123" y="4911598"/>
              <a:ext cx="1849733" cy="170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nap ITC" panose="04040A07060A02020202" pitchFamily="82" charset="0"/>
                </a:rPr>
                <a:t>Successfully produced a Functional PARKING LOT with our IDEAS and DESIGN!!!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116882" y="4232375"/>
            <a:ext cx="2289049" cy="548656"/>
            <a:chOff x="1514240" y="4816886"/>
            <a:chExt cx="2289049" cy="5486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  <p:sndAc>
          <p:stSnd>
            <p:snd r:embed="rId2" name="applause.wav"/>
          </p:stSnd>
        </p:sndAc>
      </p:transition>
    </mc:Choice>
    <mc:Fallback xmlns="">
      <p:transition spd="med">
        <p:fade/>
        <p:sndAc>
          <p:stSnd>
            <p:snd r:embed="rId7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195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Algerian</vt:lpstr>
      <vt:lpstr>Arial</vt:lpstr>
      <vt:lpstr>Bahnschrift SemiBold</vt:lpstr>
      <vt:lpstr>Calibri</vt:lpstr>
      <vt:lpstr>Calibri Light</vt:lpstr>
      <vt:lpstr>Franklin Gothic Medium</vt:lpstr>
      <vt:lpstr>Jokerman</vt:lpstr>
      <vt:lpstr>Script MT Bold</vt:lpstr>
      <vt:lpstr>Showcard Gothic</vt:lpstr>
      <vt:lpstr>Snap ITC</vt:lpstr>
      <vt:lpstr>Tw Cen MT</vt:lpstr>
      <vt:lpstr>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Prathik Kulkarni</cp:lastModifiedBy>
  <cp:revision>142</cp:revision>
  <dcterms:created xsi:type="dcterms:W3CDTF">2017-01-05T13:17:27Z</dcterms:created>
  <dcterms:modified xsi:type="dcterms:W3CDTF">2021-09-28T14:11:26Z</dcterms:modified>
</cp:coreProperties>
</file>