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4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media/image51.png" Type="http://schemas.openxmlformats.org/officeDocument/2006/relationships/image"/><Relationship Id="rId6" Target="../media/image5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1.png" Type="http://schemas.openxmlformats.org/officeDocument/2006/relationships/image"/><Relationship Id="rId5" Target="../media/image5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png" Type="http://schemas.openxmlformats.org/officeDocument/2006/relationships/image"/><Relationship Id="rId5" Target="../media/image5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43500" y="2019300"/>
            <a:ext cx="8407400" cy="2425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84900" y="4813300"/>
            <a:ext cx="59944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98900" y="4775200"/>
            <a:ext cx="8826500" cy="508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22400" y="1320800"/>
            <a:ext cx="68707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01900" y="2324100"/>
            <a:ext cx="8115300" cy="1206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14600" y="3022600"/>
            <a:ext cx="10058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98900" y="4775200"/>
            <a:ext cx="8826500" cy="508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22400" y="1320800"/>
            <a:ext cx="68707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01900" y="2324100"/>
            <a:ext cx="8115300" cy="1206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52700" y="4572000"/>
            <a:ext cx="1333500" cy="120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01900" y="3136900"/>
            <a:ext cx="92837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57500" y="4241800"/>
            <a:ext cx="8305800" cy="511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47800" y="1320800"/>
            <a:ext cx="79629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30500" y="2413000"/>
            <a:ext cx="87122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57000" y="1485900"/>
            <a:ext cx="6286500" cy="3860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47800" y="1320800"/>
            <a:ext cx="79629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87600" y="2324100"/>
            <a:ext cx="103251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798300" y="1638300"/>
            <a:ext cx="6172200" cy="500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20800" y="1320800"/>
            <a:ext cx="58928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06700" y="2489200"/>
            <a:ext cx="9055100" cy="2806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3400" y="9245600"/>
            <a:ext cx="10591800" cy="1371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4673600"/>
            <a:ext cx="10629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798300" y="1638300"/>
            <a:ext cx="6172200" cy="500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20800" y="1320800"/>
            <a:ext cx="58928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9245600"/>
            <a:ext cx="10591800" cy="1371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2590800"/>
            <a:ext cx="92075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785600" y="1193800"/>
            <a:ext cx="6172200" cy="3949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22600" y="5130800"/>
            <a:ext cx="2235200" cy="59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8600" y="1320800"/>
            <a:ext cx="6781800" cy="1765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94000" y="2387600"/>
            <a:ext cx="84201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50400" y="4406900"/>
            <a:ext cx="7886700" cy="557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5000" y="1346200"/>
            <a:ext cx="11671300" cy="180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87500" y="3352800"/>
            <a:ext cx="138430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97000" y="1320800"/>
            <a:ext cx="7581900" cy="1765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969500" y="4406900"/>
            <a:ext cx="42418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96500" y="5765800"/>
            <a:ext cx="3937000" cy="1790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785600" y="1524000"/>
            <a:ext cx="4419600" cy="441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12800" y="4406900"/>
            <a:ext cx="4330700" cy="4330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34900" y="2971800"/>
            <a:ext cx="3213100" cy="179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198600" y="5791200"/>
            <a:ext cx="3657600" cy="1790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36700" y="2527300"/>
            <a:ext cx="10287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08100" y="1320800"/>
            <a:ext cx="5130800" cy="1765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70100" y="2819400"/>
            <a:ext cx="3390900" cy="1866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57400" y="3695700"/>
            <a:ext cx="4318000" cy="120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17800" y="4432300"/>
            <a:ext cx="5765800" cy="1727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670800" y="1079500"/>
            <a:ext cx="4038600" cy="725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13900" y="3517900"/>
            <a:ext cx="75565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35300" y="4622800"/>
            <a:ext cx="8623300" cy="1155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90600" y="1320800"/>
            <a:ext cx="69596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70100" y="2806700"/>
            <a:ext cx="6057900" cy="1866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09800" y="3644900"/>
            <a:ext cx="7150100" cy="1206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09800" y="4483100"/>
            <a:ext cx="83820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39500" y="3390900"/>
            <a:ext cx="59182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73200" y="1320800"/>
            <a:ext cx="88265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57400" y="2590800"/>
            <a:ext cx="8547100" cy="384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12500" y="2489200"/>
            <a:ext cx="37719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39500" y="3390900"/>
            <a:ext cx="59182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85900" y="1320800"/>
            <a:ext cx="105283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32000" y="2489200"/>
            <a:ext cx="9321800" cy="332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12500" y="2489200"/>
            <a:ext cx="37719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39500" y="3390900"/>
            <a:ext cx="59182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0" y="1320800"/>
            <a:ext cx="121285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70100" y="2451100"/>
            <a:ext cx="7607300" cy="490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12500" y="2489200"/>
            <a:ext cx="37719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39500" y="3390900"/>
            <a:ext cx="5918200" cy="6172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54300" y="3365500"/>
            <a:ext cx="2730500" cy="825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09700" y="1320800"/>
            <a:ext cx="6375400" cy="1765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03500" y="2387600"/>
            <a:ext cx="9728200" cy="280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01900" y="4292600"/>
            <a:ext cx="8572500" cy="229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