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audio11.wav" ContentType="audio/x-wav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3E"/>
    <a:srgbClr val="302B63"/>
    <a:srgbClr val="0F0C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2154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09832B-B9E7-4374-AD7A-7F711735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A31EA45-1725-47F2-9A05-44FADDFB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07E8A34-B652-4D1C-9DE1-B9445062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746A-A52A-4044-9467-01C1845E5C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312AC6F-DA41-4979-892A-ADC9BDD1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12E017E-3244-4F84-99C0-3B84AB7E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C7B-EACA-4209-A922-E854253019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64745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17D0F3-A168-4F60-9D19-5FEFF02F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8498126-972A-4DE1-9033-7F3770719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6007D15-BEF1-46FF-9D31-0401B2E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746A-A52A-4044-9467-01C1845E5C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8F5AA1B-DBD6-436C-B6F8-D53E6AFA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DCF03CC-999C-4D58-B280-9B1A4B1A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C7B-EACA-4209-A922-E854253019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84046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97C2C87C-5CCC-4747-9C08-5D355A95D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81C59E2-20A6-4B74-86F1-F9D5C9F78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0A8B139-8ED0-48DA-813B-092779C6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746A-A52A-4044-9467-01C1845E5C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5934DF3-1839-41D0-9A78-91EAD3C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929FA5A-25FC-4F7F-AD24-7038B748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C7B-EACA-4209-A922-E854253019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87426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B6780B-8429-4D0E-AF55-98AE3E98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CDA7ECB-CF94-4FEE-81EF-7FC98D41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04CB2CD-75E9-4937-BEFF-EFE2B659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746A-A52A-4044-9467-01C1845E5C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85E1F7D-B9EE-4302-BD43-D69D6481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7A10E31-B7D5-45BB-A77B-8E821FF4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C7B-EACA-4209-A922-E854253019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61293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2746EE-A357-4EB1-91E9-040D3AD3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B4FC25C-CD25-4A6B-BB84-1E628BA0E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2D7E4BE-D913-4836-90BF-4459B12D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746A-A52A-4044-9467-01C1845E5C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54BD774-330B-4947-977E-9D7FD661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9CD97B2-4B88-4C27-BDDB-4FBC5F96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C7B-EACA-4209-A922-E854253019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7001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3300597-CD82-413C-A239-9513719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78F34C2-E5F3-45F0-AED1-542CE2E6F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EFA9F6E-0CE7-455E-9749-03D5A8D15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CB1236A-F5E7-47C8-939D-7EE0ABEE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746A-A52A-4044-9467-01C1845E5C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227BD4B-95FF-4B1F-A8B6-FBB51D8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468DCA6-7B65-42B8-AC5B-D27B44E6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C7B-EACA-4209-A922-E854253019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97270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EE0CEE-74FE-46F8-8376-4FE50172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6E751CD-2892-4DA8-8E19-4F7B8463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844776E-F1AA-452E-B0A4-0C16D0437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7CA3CCD-4A75-4867-958A-D49C0E73F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54A600E5-9806-4340-B8F6-874EADF99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9B83EDAE-88E0-4ECF-AC98-210E5938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746A-A52A-4044-9467-01C1845E5C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AFD8216-D43F-4F54-AE62-26C90F93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E3A2455B-ABB7-448B-87AD-E4129DA4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C7B-EACA-4209-A922-E854253019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40338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0C71B8-58D6-4D61-A7BC-29BABAD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ED59D86-D7B2-4691-8BF1-FD1F158F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746A-A52A-4044-9467-01C1845E5C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4724582-6929-4C34-B55F-66C5C6D7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5969684-C520-4057-B6B3-1A5153BA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C7B-EACA-4209-A922-E854253019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17604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0C69E114-4D89-468E-BA1D-A6534231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746A-A52A-4044-9467-01C1845E5C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227BD08D-70BE-42BE-BABF-84D7ADE2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B91FAFD-E96A-4CD5-9CBC-4616025D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C7B-EACA-4209-A922-E854253019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33978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F25AA3-D9A2-464A-BD3A-A03250F7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2570DFD-E233-4280-BEDB-D1C6BEC1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95E3E65-92DB-42E0-AA76-E290F582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2688EE7-D2DF-4E5D-8FEC-05E6664F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746A-A52A-4044-9467-01C1845E5C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2A5BBEB-174D-4F81-AABD-498BBD7A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6735FF9-5153-4FCE-84B6-E2813997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C7B-EACA-4209-A922-E854253019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3864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CC4CE9-A536-410E-A414-E37C93B6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BED0B20A-CA43-4911-8336-D59A0CC33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612D396-FC83-4364-A110-188772DAC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B1B9381-64D4-4DCB-BA2F-96D8D8A9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746A-A52A-4044-9467-01C1845E5C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C32076E-75A3-4B70-9969-192225FF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71A6398-7DDB-4477-BE7F-E2269631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C7B-EACA-4209-A922-E854253019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89040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02B63"/>
            </a:gs>
            <a:gs pos="0">
              <a:srgbClr val="0F0C29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0FE6A3-56FB-4801-8777-67052FBE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64E84E7-663A-4AB9-82C2-6F827DE31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EA8A6D9-0A85-444E-A125-2B1B2EB74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746A-A52A-4044-9467-01C1845E5C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53D455A-561D-4CBE-B0DB-9CA3C4F77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4CA3423-73E1-470D-BF11-8DFBAFC6C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AC7B-EACA-4209-A922-E854253019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2337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1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492895"/>
            <a:ext cx="3600400" cy="1017067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00B0F0"/>
                </a:solidFill>
                <a:effectLst>
                  <a:glow>
                    <a:srgbClr val="00B0F0">
                      <a:alpha val="40000"/>
                    </a:srgb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WeatherGood</a:t>
            </a:r>
            <a:endParaRPr lang="ru-RU" dirty="0">
              <a:solidFill>
                <a:srgbClr val="00B0F0"/>
              </a:solidFill>
              <a:effectLst>
                <a:glow>
                  <a:srgbClr val="00B0F0">
                    <a:alpha val="40000"/>
                  </a:srgbClr>
                </a:glo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3528243"/>
            <a:ext cx="4680520" cy="506906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>
                <a:solidFill>
                  <a:srgbClr val="00B0F0"/>
                </a:solidFill>
                <a:effectLst>
                  <a:glow>
                    <a:srgbClr val="00B0F0">
                      <a:alpha val="41000"/>
                    </a:srgb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,,</a:t>
            </a:r>
            <a:r>
              <a:rPr lang="ru-RU" sz="2400" i="1" dirty="0">
                <a:solidFill>
                  <a:srgbClr val="00B0F0"/>
                </a:solidFill>
                <a:effectLst>
                  <a:glow>
                    <a:srgbClr val="00B0F0">
                      <a:alpha val="41000"/>
                    </a:srgb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У природы нет плохой погоды</a:t>
            </a:r>
            <a:r>
              <a:rPr lang="en-US" sz="2400" i="1" dirty="0">
                <a:solidFill>
                  <a:srgbClr val="00B0F0"/>
                </a:solidFill>
                <a:effectLst>
                  <a:glow>
                    <a:srgbClr val="00B0F0">
                      <a:alpha val="41000"/>
                    </a:srgb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endParaRPr lang="ru-RU" sz="2400" i="1" dirty="0">
              <a:solidFill>
                <a:srgbClr val="00B0F0"/>
              </a:solidFill>
              <a:effectLst>
                <a:glow>
                  <a:srgbClr val="00B0F0">
                    <a:alpha val="41000"/>
                  </a:srgbClr>
                </a:glo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5136648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B0F0"/>
                </a:solidFill>
                <a:effectLst>
                  <a:glow>
                    <a:srgbClr val="00B0F0">
                      <a:alpha val="40000"/>
                    </a:srgbClr>
                  </a:glow>
                  <a:outerShdw blurRad="50800" dist="50800" dir="5400000" sx="4000" sy="4000" algn="ctr" rotWithShape="0">
                    <a:srgbClr val="000000"/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Выполнили</a:t>
            </a:r>
            <a:r>
              <a:rPr lang="en-US" sz="3200" dirty="0">
                <a:solidFill>
                  <a:srgbClr val="00B0F0"/>
                </a:solidFill>
                <a:effectLst>
                  <a:glow>
                    <a:srgbClr val="00B0F0">
                      <a:alpha val="40000"/>
                    </a:srgbClr>
                  </a:glow>
                  <a:outerShdw blurRad="50800" dist="50800" dir="5400000" sx="4000" sy="4000" algn="ctr" rotWithShape="0">
                    <a:srgbClr val="000000"/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r>
              <a:rPr lang="ru-RU" sz="3200" dirty="0">
                <a:solidFill>
                  <a:srgbClr val="00B0F0"/>
                </a:solidFill>
                <a:effectLst>
                  <a:glow>
                    <a:srgbClr val="00B0F0">
                      <a:alpha val="40000"/>
                    </a:srgbClr>
                  </a:glow>
                  <a:outerShdw blurRad="50800" dist="50800" dir="5400000" sx="4000" sy="4000" algn="ctr" rotWithShape="0">
                    <a:srgbClr val="000000"/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Никита </a:t>
            </a:r>
            <a:r>
              <a:rPr lang="ru-RU" sz="3200" dirty="0" err="1">
                <a:solidFill>
                  <a:srgbClr val="00B0F0"/>
                </a:solidFill>
                <a:effectLst>
                  <a:glow>
                    <a:srgbClr val="00B0F0">
                      <a:alpha val="40000"/>
                    </a:srgbClr>
                  </a:glow>
                  <a:outerShdw blurRad="50800" dist="50800" dir="5400000" sx="4000" sy="4000" algn="ctr" rotWithShape="0">
                    <a:srgbClr val="000000"/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Сабельфельд</a:t>
            </a:r>
            <a:endParaRPr lang="ru-RU" sz="3200" dirty="0">
              <a:solidFill>
                <a:srgbClr val="00B0F0"/>
              </a:solidFill>
              <a:effectLst>
                <a:glow>
                  <a:srgbClr val="00B0F0">
                    <a:alpha val="40000"/>
                  </a:srgbClr>
                </a:glow>
                <a:outerShdw blurRad="50800" dist="50800" dir="5400000" sx="4000" sy="4000" algn="ctr" rotWithShape="0">
                  <a:srgbClr val="000000"/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3200" dirty="0">
                <a:solidFill>
                  <a:srgbClr val="00B0F0"/>
                </a:solidFill>
                <a:effectLst>
                  <a:glow>
                    <a:srgbClr val="00B0F0">
                      <a:alpha val="40000"/>
                    </a:srgbClr>
                  </a:glow>
                  <a:outerShdw blurRad="50800" dist="50800" dir="5400000" sx="4000" sy="4000" algn="ctr" rotWithShape="0">
                    <a:srgbClr val="000000"/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Роман </a:t>
            </a:r>
            <a:r>
              <a:rPr lang="ru-RU" sz="3200" dirty="0" err="1">
                <a:solidFill>
                  <a:srgbClr val="00B0F0"/>
                </a:solidFill>
                <a:effectLst>
                  <a:glow>
                    <a:srgbClr val="00B0F0">
                      <a:alpha val="40000"/>
                    </a:srgbClr>
                  </a:glow>
                  <a:outerShdw blurRad="50800" dist="50800" dir="5400000" sx="4000" sy="4000" algn="ctr" rotWithShape="0">
                    <a:srgbClr val="000000"/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Сидияров</a:t>
            </a:r>
            <a:endParaRPr lang="ru-RU" sz="3200" dirty="0">
              <a:solidFill>
                <a:srgbClr val="00B0F0"/>
              </a:solidFill>
              <a:effectLst>
                <a:glow>
                  <a:srgbClr val="00B0F0">
                    <a:alpha val="40000"/>
                  </a:srgbClr>
                </a:glow>
                <a:outerShdw blurRad="50800" dist="50800" dir="5400000" sx="4000" sy="4000" algn="ctr" rotWithShape="0">
                  <a:srgbClr val="000000"/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99F96B4-F30B-4829-8915-E1AA3855C9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2528069"/>
            <a:ext cx="1507080" cy="1507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>
        <p:sndAc>
          <p:stSnd>
            <p:snd r:embed="rId4" name="type.wav"/>
          </p:stSnd>
        </p:sndAc>
      </p:transition>
    </mc:Choice>
    <mc:Fallback>
      <p:transition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6055" y="365126"/>
            <a:ext cx="3439293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2071678"/>
            <a:ext cx="6500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>
                <a:solidFill>
                  <a:srgbClr val="00B0F0"/>
                </a:solidFill>
              </a:rPr>
              <a:t>На этом всё!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1470" y="1690689"/>
            <a:ext cx="8183880" cy="1898516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rgbClr val="00B0F0"/>
                </a:solidFill>
              </a:rPr>
              <a:t>Идея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ru-RU" dirty="0">
                <a:solidFill>
                  <a:srgbClr val="00B0F0"/>
                </a:solidFill>
              </a:rPr>
              <a:t>Приложение прогноза погоды с пользовательским интерфейсом</a:t>
            </a:r>
          </a:p>
          <a:p>
            <a:r>
              <a:rPr lang="ru-RU" dirty="0">
                <a:solidFill>
                  <a:srgbClr val="00B0F0"/>
                </a:solidFill>
              </a:rPr>
              <a:t>Цель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ru-RU" dirty="0">
                <a:solidFill>
                  <a:srgbClr val="00B0F0"/>
                </a:solidFill>
              </a:rPr>
              <a:t>Создать полноценное пользовательское приложение,</a:t>
            </a:r>
          </a:p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	   Применить знания по работе с библиотекой </a:t>
            </a:r>
            <a:r>
              <a:rPr lang="en-US" dirty="0" err="1">
                <a:solidFill>
                  <a:srgbClr val="00B0F0"/>
                </a:solidFill>
              </a:rPr>
              <a:t>PyQt</a:t>
            </a:r>
            <a:r>
              <a:rPr lang="ru-RU" dirty="0">
                <a:solidFill>
                  <a:srgbClr val="00B0F0"/>
                </a:solidFill>
              </a:rPr>
              <a:t>5 на практике,</a:t>
            </a:r>
          </a:p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	   Начать работать с модулем </a:t>
            </a:r>
            <a:r>
              <a:rPr lang="en-US" dirty="0">
                <a:solidFill>
                  <a:srgbClr val="00B0F0"/>
                </a:solidFill>
              </a:rPr>
              <a:t>requests</a:t>
            </a:r>
            <a:r>
              <a:rPr lang="ru-RU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	   Улучшить навыки по работе в среде </a:t>
            </a:r>
            <a:r>
              <a:rPr lang="en-US" dirty="0" err="1">
                <a:solidFill>
                  <a:srgbClr val="00B0F0"/>
                </a:solidFill>
              </a:rPr>
              <a:t>QtDesigner</a:t>
            </a:r>
            <a:endParaRPr lang="ru-RU" dirty="0">
              <a:solidFill>
                <a:srgbClr val="00B0F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Кнопки.png">
            <a:extLst>
              <a:ext uri="{FF2B5EF4-FFF2-40B4-BE49-F238E27FC236}">
                <a16:creationId xmlns:a16="http://schemas.microsoft.com/office/drawing/2014/main" xmlns="" id="{79EAB74C-5887-438E-B9E1-9967609DCF8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00034" y="518883"/>
            <a:ext cx="4071966" cy="1373529"/>
          </a:xfrm>
          <a:custGeom>
            <a:avLst/>
            <a:gdLst>
              <a:gd name="connsiteX0" fmla="*/ 0 w 4071966"/>
              <a:gd name="connsiteY0" fmla="*/ 0 h 1373529"/>
              <a:gd name="connsiteX1" fmla="*/ 3843040 w 4071966"/>
              <a:gd name="connsiteY1" fmla="*/ 0 h 1373529"/>
              <a:gd name="connsiteX2" fmla="*/ 4071966 w 4071966"/>
              <a:gd name="connsiteY2" fmla="*/ 228926 h 1373529"/>
              <a:gd name="connsiteX3" fmla="*/ 4071966 w 4071966"/>
              <a:gd name="connsiteY3" fmla="*/ 1373529 h 1373529"/>
              <a:gd name="connsiteX4" fmla="*/ 228926 w 4071966"/>
              <a:gd name="connsiteY4" fmla="*/ 1373529 h 1373529"/>
              <a:gd name="connsiteX5" fmla="*/ 0 w 4071966"/>
              <a:gd name="connsiteY5" fmla="*/ 1144603 h 137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966" h="1373529">
                <a:moveTo>
                  <a:pt x="0" y="0"/>
                </a:moveTo>
                <a:lnTo>
                  <a:pt x="3843040" y="0"/>
                </a:lnTo>
                <a:lnTo>
                  <a:pt x="4071966" y="228926"/>
                </a:lnTo>
                <a:lnTo>
                  <a:pt x="4071966" y="1373529"/>
                </a:lnTo>
                <a:lnTo>
                  <a:pt x="228926" y="1373529"/>
                </a:lnTo>
                <a:lnTo>
                  <a:pt x="0" y="1144603"/>
                </a:lnTo>
                <a:close/>
              </a:path>
            </a:pathLst>
          </a:custGeom>
        </p:spPr>
      </p:pic>
      <p:pic>
        <p:nvPicPr>
          <p:cNvPr id="4" name="Содержимое 3" descr="Глвный экран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786314" y="500042"/>
            <a:ext cx="3857652" cy="3638882"/>
          </a:xfr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функция показа погоды.png">
            <a:extLst>
              <a:ext uri="{FF2B5EF4-FFF2-40B4-BE49-F238E27FC236}">
                <a16:creationId xmlns:a16="http://schemas.microsoft.com/office/drawing/2014/main" xmlns="" id="{43C91FBB-6C9B-49B7-8126-FA96BCF5B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55" r="675"/>
          <a:stretch>
            <a:fillRect/>
          </a:stretch>
        </p:blipFill>
        <p:spPr>
          <a:xfrm>
            <a:off x="600889" y="468736"/>
            <a:ext cx="4328301" cy="2366560"/>
          </a:xfrm>
          <a:custGeom>
            <a:avLst/>
            <a:gdLst>
              <a:gd name="connsiteX0" fmla="*/ 0 w 4328301"/>
              <a:gd name="connsiteY0" fmla="*/ 0 h 2366560"/>
              <a:gd name="connsiteX1" fmla="*/ 3933866 w 4328301"/>
              <a:gd name="connsiteY1" fmla="*/ 0 h 2366560"/>
              <a:gd name="connsiteX2" fmla="*/ 4328301 w 4328301"/>
              <a:gd name="connsiteY2" fmla="*/ 394435 h 2366560"/>
              <a:gd name="connsiteX3" fmla="*/ 4328301 w 4328301"/>
              <a:gd name="connsiteY3" fmla="*/ 2366560 h 2366560"/>
              <a:gd name="connsiteX4" fmla="*/ 365018 w 4328301"/>
              <a:gd name="connsiteY4" fmla="*/ 2366560 h 2366560"/>
              <a:gd name="connsiteX5" fmla="*/ 0 w 4328301"/>
              <a:gd name="connsiteY5" fmla="*/ 2001542 h 236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8301" h="2366560">
                <a:moveTo>
                  <a:pt x="0" y="0"/>
                </a:moveTo>
                <a:lnTo>
                  <a:pt x="3933866" y="0"/>
                </a:lnTo>
                <a:lnTo>
                  <a:pt x="4328301" y="394435"/>
                </a:lnTo>
                <a:lnTo>
                  <a:pt x="4328301" y="2366560"/>
                </a:lnTo>
                <a:lnTo>
                  <a:pt x="365018" y="2366560"/>
                </a:lnTo>
                <a:lnTo>
                  <a:pt x="0" y="2001542"/>
                </a:lnTo>
                <a:close/>
              </a:path>
            </a:pathLst>
          </a:custGeom>
        </p:spPr>
      </p:pic>
      <p:pic>
        <p:nvPicPr>
          <p:cNvPr id="5" name="Рисунок 4" descr="показ погоды 2 (картинки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889" y="3429000"/>
            <a:ext cx="4643470" cy="25409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28690D75-3499-4923-86D1-5048B9694F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01998">
            <a:off x="6115366" y="400061"/>
            <a:ext cx="1581783" cy="158178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827C5FB4-BD56-4FA5-9640-7EFF6F194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192190">
            <a:off x="7203197" y="1890071"/>
            <a:ext cx="1584176" cy="158417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F7A29644-CACC-49B6-A4DA-56688151D5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52474">
            <a:off x="6007347" y="3408581"/>
            <a:ext cx="1603417" cy="160341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ACB795A2-D7AA-40FA-9B7A-A2D38836DD2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9261">
            <a:off x="7124369" y="4918265"/>
            <a:ext cx="1617223" cy="1617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Вывод погоды</a:t>
            </a:r>
          </a:p>
        </p:txBody>
      </p:sp>
      <p:pic>
        <p:nvPicPr>
          <p:cNvPr id="4" name="Содержимое 3" descr="Выводит на экран нужную погоду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0219" y="1690689"/>
            <a:ext cx="8183562" cy="4000528"/>
          </a:xfr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rgbClr val="00B0F0"/>
                </a:solidFill>
              </a:rPr>
              <a:t>Прогноз на 7 дней</a:t>
            </a:r>
          </a:p>
        </p:txBody>
      </p:sp>
      <p:pic>
        <p:nvPicPr>
          <p:cNvPr id="4" name="Содержимое 3" descr="прогноз на 7 дней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0219" y="2132856"/>
            <a:ext cx="8183562" cy="3648169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3C84EBA-CCC7-4E2A-898B-3B1D3820E7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4128" y="471641"/>
            <a:ext cx="1219048" cy="1219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Возможные ошибки</a:t>
            </a:r>
          </a:p>
        </p:txBody>
      </p:sp>
      <p:pic>
        <p:nvPicPr>
          <p:cNvPr id="4" name="Содержимое 3" descr="Нет инета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428736"/>
            <a:ext cx="4429156" cy="2490185"/>
          </a:xfrm>
        </p:spPr>
      </p:pic>
      <p:pic>
        <p:nvPicPr>
          <p:cNvPr id="5" name="Рисунок 4" descr="Неправильный горо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989" y="3992544"/>
            <a:ext cx="4447201" cy="250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Кастомизация</a:t>
            </a:r>
          </a:p>
        </p:txBody>
      </p:sp>
      <p:pic>
        <p:nvPicPr>
          <p:cNvPr id="4" name="Содержимое 3" descr="Кастомизаци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3968" y="942550"/>
            <a:ext cx="4399331" cy="4187825"/>
          </a:xfrm>
        </p:spPr>
      </p:pic>
      <p:pic>
        <p:nvPicPr>
          <p:cNvPr id="5" name="Рисунок 4" descr="Ввыбирание цвет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3812900"/>
            <a:ext cx="3262318" cy="2634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Планы на будущее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59359"/>
          </a:xfrm>
        </p:spPr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Сделать </a:t>
            </a:r>
            <a:r>
              <a:rPr lang="ru-RU" dirty="0" err="1" smtClean="0">
                <a:solidFill>
                  <a:srgbClr val="00B0F0"/>
                </a:solidFill>
              </a:rPr>
              <a:t>кастомизацию</a:t>
            </a:r>
            <a:r>
              <a:rPr lang="ru-RU" dirty="0" smtClean="0">
                <a:solidFill>
                  <a:srgbClr val="00B0F0"/>
                </a:solidFill>
              </a:rPr>
              <a:t> избранного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Добавление карты с местностью выбранной территории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И многое другое…</a:t>
            </a:r>
            <a:endParaRPr lang="ru-RU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59</Words>
  <Application>Microsoft Office PowerPoint</Application>
  <PresentationFormat>Экран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WeatherGood</vt:lpstr>
      <vt:lpstr>Введение</vt:lpstr>
      <vt:lpstr>Слайд 3</vt:lpstr>
      <vt:lpstr>Слайд 4</vt:lpstr>
      <vt:lpstr>Вывод погоды</vt:lpstr>
      <vt:lpstr>Прогноз на 7 дней</vt:lpstr>
      <vt:lpstr>Возможные ошибки</vt:lpstr>
      <vt:lpstr>Кастомизация</vt:lpstr>
      <vt:lpstr>Планы на будущее</vt:lpstr>
      <vt:lpstr>Слайд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 погоды</dc:title>
  <dc:creator>Галина</dc:creator>
  <cp:lastModifiedBy>user</cp:lastModifiedBy>
  <cp:revision>12</cp:revision>
  <dcterms:created xsi:type="dcterms:W3CDTF">2021-11-04T10:19:41Z</dcterms:created>
  <dcterms:modified xsi:type="dcterms:W3CDTF">2021-11-11T11:58:05Z</dcterms:modified>
</cp:coreProperties>
</file>