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0" r:id="rId7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ru-RU" smtClean="0"/>
              <a:t>13.10.2023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ru-RU" smtClean="0"/>
              <a:t>‹#›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1524000" y="1467337"/>
            <a:ext cx="9144000" cy="1655763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lang="ru-RU" dirty="0" smtClean="0"/>
              <a:t>Генератор паролей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523836" y="3714752"/>
            <a:ext cx="2500330" cy="896816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lvl="0"/>
          </a:lstStyle>
          <a:p>
            <a:pPr algn="l"/>
            <a:r>
              <a:rPr smtClean="0"/>
              <a:t>Выполнил:</a:t>
            </a:r>
            <a:endParaRPr lang="ru-RU" dirty="0" smtClean="0"/>
          </a:p>
          <a:p>
            <a:pPr algn="l"/>
            <a:r>
              <a:rPr lang="ru-RU" dirty="0" err="1" smtClean="0"/>
              <a:t>Фещук</a:t>
            </a:r>
            <a:r>
              <a:rPr lang="ru-RU" dirty="0" smtClean="0"/>
              <a:t> </a:t>
            </a:r>
            <a:r>
              <a:rPr lang="ru-RU" dirty="0" err="1" smtClean="0"/>
              <a:t>Ратибор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524000" y="104773"/>
            <a:ext cx="9144000" cy="16557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0"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1524000" y="151606"/>
            <a:ext cx="9144000" cy="16557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0"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738678" y="642918"/>
            <a:ext cx="6357950" cy="63158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0"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Проект</a:t>
            </a:r>
            <a:r>
              <a:rPr lang="ru-RU" dirty="0" smtClean="0"/>
              <a:t> </a:t>
            </a:r>
            <a:r>
              <a:rPr smtClean="0"/>
              <a:t>по </a:t>
            </a:r>
            <a:r>
              <a:t>теме “PyQt”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38084" y="4929198"/>
            <a:ext cx="3286148" cy="8968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0"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mtClean="0"/>
              <a:t>Руководитель:</a:t>
            </a:r>
            <a:endParaRPr lang="ru-RU" dirty="0" smtClean="0"/>
          </a:p>
          <a:p>
            <a:pPr algn="l"/>
            <a:r>
              <a:rPr lang="ru-RU" dirty="0" smtClean="0"/>
              <a:t>Максим Николаевич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6810380" y="5500702"/>
            <a:ext cx="2428892" cy="8968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0"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Г Сочи</a:t>
            </a:r>
          </a:p>
          <a:p>
            <a:r>
              <a:rPr lang="ru-RU" sz="2000" dirty="0" smtClean="0"/>
              <a:t>2023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Цель и задачи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060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marL="0" indent="0">
              <a:buNone/>
            </a:pPr>
            <a:r>
              <a:rPr lang="ru-RU" dirty="0" smtClean="0"/>
              <a:t>Помочь в создании и сохранении данных</a:t>
            </a:r>
            <a:r>
              <a:rPr lang="en-US" dirty="0" smtClean="0"/>
              <a:t>:</a:t>
            </a:r>
            <a:r>
              <a:rPr lang="ru-RU" dirty="0" smtClean="0"/>
              <a:t> паролей и логинов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809588" y="3000372"/>
            <a:ext cx="7858180" cy="308782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228600" lvl="0" indent="-228600" algn="l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ru-RU" dirty="0" smtClean="0"/>
              <a:t>Возможность быстро создать данные</a:t>
            </a:r>
          </a:p>
          <a:p>
            <a:pPr marL="514350" indent="-514350">
              <a:buAutoNum type="arabicParenR"/>
            </a:pPr>
            <a:r>
              <a:rPr lang="ru-RU" dirty="0" smtClean="0"/>
              <a:t>Запись данных</a:t>
            </a:r>
          </a:p>
          <a:p>
            <a:pPr marL="514350" indent="-514350">
              <a:buAutoNum type="arabicParenR"/>
            </a:pPr>
            <a:r>
              <a:rPr lang="ru-RU" dirty="0" smtClean="0"/>
              <a:t>Сохранение и их шифрование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09522" y="142852"/>
            <a:ext cx="5843590" cy="820122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lvl="0"/>
          </a:lstStyle>
          <a:p>
            <a:r>
              <a:rPr lang="ru-RU" dirty="0" smtClean="0"/>
              <a:t>Главный экран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8084" y="1357298"/>
            <a:ext cx="608294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hape 87"/>
          <p:cNvSpPr txBox="1"/>
          <p:nvPr/>
        </p:nvSpPr>
        <p:spPr>
          <a:xfrm>
            <a:off x="6381752" y="2214554"/>
            <a:ext cx="4357718" cy="214314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228600" lvl="0" indent="-228600" algn="l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None/>
            </a:pPr>
            <a:r>
              <a:rPr lang="ru-RU" sz="1400" dirty="0" smtClean="0"/>
              <a:t>Это начальный экран.</a:t>
            </a:r>
          </a:p>
          <a:p>
            <a:pPr marL="514350" indent="-514350">
              <a:buNone/>
            </a:pPr>
            <a:r>
              <a:rPr lang="ru-RU" sz="1400" dirty="0" smtClean="0"/>
              <a:t>С него вы сможете зайти в другие вкладки программы.</a:t>
            </a:r>
          </a:p>
          <a:p>
            <a:pPr marL="514350" indent="-514350">
              <a:buNone/>
            </a:pPr>
            <a:r>
              <a:rPr lang="ru-RU" sz="1400" dirty="0" smtClean="0"/>
              <a:t>Вкладку генерации и вкладку таблицы (базы данных)</a:t>
            </a:r>
          </a:p>
          <a:p>
            <a:pPr marL="514350" indent="-514350">
              <a:buNone/>
            </a:pPr>
            <a:r>
              <a:rPr lang="ru-RU" sz="1400" dirty="0" smtClean="0"/>
              <a:t>Так же присутствует кнопка выхода.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3700450" cy="608630"/>
          </a:xfrm>
        </p:spPr>
        <p:txBody>
          <a:bodyPr/>
          <a:lstStyle/>
          <a:p>
            <a:r>
              <a:rPr lang="ru-RU" dirty="0" smtClean="0"/>
              <a:t>генератор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8084" y="1214422"/>
            <a:ext cx="5896180" cy="469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hape 87"/>
          <p:cNvSpPr txBox="1"/>
          <p:nvPr/>
        </p:nvSpPr>
        <p:spPr>
          <a:xfrm>
            <a:off x="6381752" y="2214554"/>
            <a:ext cx="4357718" cy="35004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228600" lvl="0" indent="-228600" algn="l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None/>
            </a:pPr>
            <a:r>
              <a:rPr lang="ru-RU" sz="1400" dirty="0" smtClean="0"/>
              <a:t>Это генератор.</a:t>
            </a:r>
          </a:p>
          <a:p>
            <a:pPr marL="514350" indent="-514350">
              <a:buNone/>
            </a:pPr>
            <a:r>
              <a:rPr lang="ru-RU" sz="1400" dirty="0" smtClean="0"/>
              <a:t>На этой вкладке вы сможете сгенерировать пароль и логин. Так же в окошках сбоку вы сможете выбрать количество символов в генерируемых данных.</a:t>
            </a:r>
          </a:p>
          <a:p>
            <a:pPr marL="514350" indent="-514350">
              <a:buNone/>
            </a:pPr>
            <a:r>
              <a:rPr lang="ru-RU" sz="1400" dirty="0" smtClean="0"/>
              <a:t>Ниже вы можете написать для своего удобства к чему эти данные прилагаются: сайт, почта, приложение и т. д.</a:t>
            </a:r>
          </a:p>
          <a:p>
            <a:pPr marL="514350" indent="-514350">
              <a:buNone/>
            </a:pPr>
            <a:r>
              <a:rPr lang="ru-RU" sz="1400" dirty="0" smtClean="0"/>
              <a:t>Далее вам надо будет сохранить данные нажав на соответствующую кнопку.</a:t>
            </a:r>
          </a:p>
          <a:p>
            <a:pPr marL="514350" indent="-514350">
              <a:buNone/>
            </a:pPr>
            <a:r>
              <a:rPr lang="ru-RU" sz="1400" dirty="0" smtClean="0"/>
              <a:t>Так же с помощью кнопки вы можете вернуться назад</a:t>
            </a:r>
          </a:p>
          <a:p>
            <a:pPr marL="514350" indent="-514350">
              <a:buNone/>
            </a:pPr>
            <a:endParaRPr lang="ru-RU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5772152" cy="608630"/>
          </a:xfrm>
        </p:spPr>
        <p:txBody>
          <a:bodyPr/>
          <a:lstStyle/>
          <a:p>
            <a:r>
              <a:rPr lang="ru-RU" dirty="0" smtClean="0"/>
              <a:t>таблица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46" y="1357298"/>
            <a:ext cx="608294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hape 87"/>
          <p:cNvSpPr txBox="1"/>
          <p:nvPr/>
        </p:nvSpPr>
        <p:spPr>
          <a:xfrm>
            <a:off x="6381752" y="1571612"/>
            <a:ext cx="4357718" cy="40719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228600" lvl="0" indent="-228600" algn="l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None/>
            </a:pPr>
            <a:r>
              <a:rPr lang="ru-RU" sz="1400" dirty="0" smtClean="0"/>
              <a:t>Это таблица</a:t>
            </a:r>
          </a:p>
          <a:p>
            <a:pPr marL="514350" indent="-514350">
              <a:buNone/>
            </a:pPr>
            <a:r>
              <a:rPr lang="ru-RU" sz="1400" dirty="0" smtClean="0"/>
              <a:t>Вначале находиться</a:t>
            </a:r>
            <a:r>
              <a:rPr lang="en-US" sz="1400" dirty="0" smtClean="0"/>
              <a:t> id </a:t>
            </a:r>
            <a:r>
              <a:rPr lang="ru-RU" sz="1400" dirty="0" smtClean="0"/>
              <a:t>записи, дальше место </a:t>
            </a:r>
            <a:r>
              <a:rPr lang="ru-RU" sz="1400" dirty="0" err="1" smtClean="0"/>
              <a:t>тоесть</a:t>
            </a:r>
            <a:r>
              <a:rPr lang="ru-RU" sz="1400" dirty="0" smtClean="0"/>
              <a:t> название сайта, приложения и т. д., после логин и пароль.</a:t>
            </a:r>
          </a:p>
          <a:p>
            <a:pPr marL="514350" indent="-514350">
              <a:buNone/>
            </a:pPr>
            <a:r>
              <a:rPr lang="ru-RU" sz="1400" dirty="0" smtClean="0"/>
              <a:t>Так же вы можете выделить записи в таблице которые хотите удалить и нажать на соответствующую кнопку слева, выскочит диалоговое окно с подтверждением действий и если их подтвердить то данные удалятся из базы данных.</a:t>
            </a:r>
          </a:p>
          <a:p>
            <a:pPr marL="514350" indent="-514350">
              <a:buNone/>
            </a:pPr>
            <a:r>
              <a:rPr lang="ru-RU" sz="1400" dirty="0" smtClean="0"/>
              <a:t>Можете не переживать за сохранность своих данных ведь я реализовал их шифровку!</a:t>
            </a:r>
          </a:p>
          <a:p>
            <a:pPr marL="514350" indent="-514350">
              <a:buNone/>
            </a:pPr>
            <a:r>
              <a:rPr lang="ru-RU" sz="1400" dirty="0" smtClean="0"/>
              <a:t>Все сохраняемые в базу данные шифруются и выдаются расшифрованными только при выводе таблицы в приложение.  </a:t>
            </a:r>
          </a:p>
          <a:p>
            <a:pPr marL="514350" indent="-514350">
              <a:buNone/>
            </a:pPr>
            <a:endParaRPr lang="ru-RU" sz="1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Используемые библиотеки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lang="en-US" dirty="0" smtClean="0"/>
              <a:t>PyQt5==5.15.9</a:t>
            </a:r>
          </a:p>
          <a:p>
            <a:r>
              <a:rPr lang="en-US" dirty="0" smtClean="0"/>
              <a:t>pyqt5-tools==5.15.9.3.3</a:t>
            </a:r>
          </a:p>
          <a:p>
            <a:r>
              <a:rPr lang="en-US" dirty="0" smtClean="0"/>
              <a:t>random</a:t>
            </a:r>
          </a:p>
          <a:p>
            <a:r>
              <a:rPr lang="en-US" dirty="0" smtClean="0"/>
              <a:t>sys</a:t>
            </a:r>
          </a:p>
          <a:p>
            <a:r>
              <a:rPr lang="en-US" dirty="0" smtClean="0"/>
              <a:t>sqlite3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46</TotalTime>
  <Words>244</Words>
  <Application>MyOffice-CoreFramework-Android/30-1057.739.7919.691.1@89f4a034c81d4209c3ded56ae0069fc9a02e31e4</Application>
  <DocSecurity>0</DocSecurity>
  <PresentationFormat>Произвольный</PresentationFormat>
  <Paragraphs>36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Изящная</vt:lpstr>
      <vt:lpstr>Генератор паролей</vt:lpstr>
      <vt:lpstr>Цель и задачи</vt:lpstr>
      <vt:lpstr>Главный экран</vt:lpstr>
      <vt:lpstr>генератор</vt:lpstr>
      <vt:lpstr>таблица</vt:lpstr>
      <vt:lpstr>Используемые библиотеки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паролей</dc:title>
  <dc:creator>Наталья</dc:creator>
  <cp:lastModifiedBy>Наталья</cp:lastModifiedBy>
  <cp:revision>5</cp:revision>
  <dcterms:modified xsi:type="dcterms:W3CDTF">2023-11-06T18:47:50Z</dcterms:modified>
</cp:coreProperties>
</file>