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7" r:id="rId4"/>
    <p:sldId id="310" r:id="rId5"/>
    <p:sldId id="313" r:id="rId6"/>
    <p:sldId id="314" r:id="rId7"/>
    <p:sldId id="309" r:id="rId8"/>
    <p:sldId id="311" r:id="rId9"/>
    <p:sldId id="312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B43B5B-395F-4915-A675-B635EF9AE237}">
          <p14:sldIdLst>
            <p14:sldId id="256"/>
            <p14:sldId id="260"/>
            <p14:sldId id="307"/>
            <p14:sldId id="310"/>
            <p14:sldId id="313"/>
            <p14:sldId id="314"/>
            <p14:sldId id="309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307"/>
    <a:srgbClr val="3F51B5"/>
    <a:srgbClr val="00BCD4"/>
    <a:srgbClr val="80E0DC"/>
    <a:srgbClr val="66FF99"/>
    <a:srgbClr val="FFD900"/>
    <a:srgbClr val="C8EFFE"/>
    <a:srgbClr val="00FFF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feer Hafeez" userId="23fd64f8d7e38b5b" providerId="LiveId" clId="{BE85545C-F754-4EA7-8CE3-7C2AB932D4BA}"/>
    <pc:docChg chg="undo custSel addSld delSld modSld sldOrd addSection delSection modSection modShowInfo">
      <pc:chgData name="Zafeer Hafeez" userId="23fd64f8d7e38b5b" providerId="LiveId" clId="{BE85545C-F754-4EA7-8CE3-7C2AB932D4BA}" dt="2021-01-21T18:31:35.256" v="3048" actId="1076"/>
      <pc:docMkLst>
        <pc:docMk/>
      </pc:docMkLst>
      <pc:sldChg chg="addSp delSp modSp mod">
        <pc:chgData name="Zafeer Hafeez" userId="23fd64f8d7e38b5b" providerId="LiveId" clId="{BE85545C-F754-4EA7-8CE3-7C2AB932D4BA}" dt="2021-01-21T16:48:09.670" v="638" actId="207"/>
        <pc:sldMkLst>
          <pc:docMk/>
          <pc:sldMk cId="1022726947" sldId="256"/>
        </pc:sldMkLst>
        <pc:spChg chg="mod">
          <ac:chgData name="Zafeer Hafeez" userId="23fd64f8d7e38b5b" providerId="LiveId" clId="{BE85545C-F754-4EA7-8CE3-7C2AB932D4BA}" dt="2021-01-21T16:48:09.670" v="638" actId="207"/>
          <ac:spMkLst>
            <pc:docMk/>
            <pc:sldMk cId="1022726947" sldId="256"/>
            <ac:spMk id="12" creationId="{317EE2C0-0D9B-4702-A2C3-4D7403A68A63}"/>
          </ac:spMkLst>
        </pc:spChg>
        <pc:grpChg chg="add mod">
          <ac:chgData name="Zafeer Hafeez" userId="23fd64f8d7e38b5b" providerId="LiveId" clId="{BE85545C-F754-4EA7-8CE3-7C2AB932D4BA}" dt="2021-01-21T16:42:36.166" v="573" actId="12789"/>
          <ac:grpSpMkLst>
            <pc:docMk/>
            <pc:sldMk cId="1022726947" sldId="256"/>
            <ac:grpSpMk id="8" creationId="{D3A4AA24-77D4-42E8-9D13-FFFD434C2F44}"/>
          </ac:grpSpMkLst>
        </pc:grpChg>
        <pc:picChg chg="add del mod">
          <ac:chgData name="Zafeer Hafeez" userId="23fd64f8d7e38b5b" providerId="LiveId" clId="{BE85545C-F754-4EA7-8CE3-7C2AB932D4BA}" dt="2021-01-21T16:40:59.413" v="540" actId="478"/>
          <ac:picMkLst>
            <pc:docMk/>
            <pc:sldMk cId="1022726947" sldId="256"/>
            <ac:picMk id="3" creationId="{48DBB3FC-E8EA-4139-BCEF-D2DEB5C09A62}"/>
          </ac:picMkLst>
        </pc:picChg>
        <pc:picChg chg="add del mod">
          <ac:chgData name="Zafeer Hafeez" userId="23fd64f8d7e38b5b" providerId="LiveId" clId="{BE85545C-F754-4EA7-8CE3-7C2AB932D4BA}" dt="2021-01-21T16:40:59.413" v="540" actId="478"/>
          <ac:picMkLst>
            <pc:docMk/>
            <pc:sldMk cId="1022726947" sldId="256"/>
            <ac:picMk id="5" creationId="{2B5B90CA-3AA5-4F4B-8911-1FF2B6F3E22A}"/>
          </ac:picMkLst>
        </pc:picChg>
        <pc:picChg chg="add mod">
          <ac:chgData name="Zafeer Hafeez" userId="23fd64f8d7e38b5b" providerId="LiveId" clId="{BE85545C-F754-4EA7-8CE3-7C2AB932D4BA}" dt="2021-01-21T16:42:18.638" v="571" actId="164"/>
          <ac:picMkLst>
            <pc:docMk/>
            <pc:sldMk cId="1022726947" sldId="256"/>
            <ac:picMk id="6" creationId="{E1C78EEB-BB2C-4788-BB93-62161E1630AD}"/>
          </ac:picMkLst>
        </pc:picChg>
        <pc:picChg chg="add del mod">
          <ac:chgData name="Zafeer Hafeez" userId="23fd64f8d7e38b5b" providerId="LiveId" clId="{BE85545C-F754-4EA7-8CE3-7C2AB932D4BA}" dt="2021-01-21T16:41:51.037" v="566" actId="478"/>
          <ac:picMkLst>
            <pc:docMk/>
            <pc:sldMk cId="1022726947" sldId="256"/>
            <ac:picMk id="7" creationId="{78A77B86-B0EA-4E4C-90FF-127D3A62CDF3}"/>
          </ac:picMkLst>
        </pc:picChg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2527625081" sldId="257"/>
        </pc:sldMkLst>
      </pc:sldChg>
      <pc:sldChg chg="del ord">
        <pc:chgData name="Zafeer Hafeez" userId="23fd64f8d7e38b5b" providerId="LiveId" clId="{BE85545C-F754-4EA7-8CE3-7C2AB932D4BA}" dt="2021-01-21T18:30:38.585" v="3043" actId="18676"/>
        <pc:sldMkLst>
          <pc:docMk/>
          <pc:sldMk cId="2597627617" sldId="258"/>
        </pc:sldMkLst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2763210425" sldId="259"/>
        </pc:sldMkLst>
      </pc:sldChg>
      <pc:sldChg chg="addSp delSp modSp mod delAnim">
        <pc:chgData name="Zafeer Hafeez" userId="23fd64f8d7e38b5b" providerId="LiveId" clId="{BE85545C-F754-4EA7-8CE3-7C2AB932D4BA}" dt="2021-01-21T16:52:06.655" v="694" actId="114"/>
        <pc:sldMkLst>
          <pc:docMk/>
          <pc:sldMk cId="506361365" sldId="260"/>
        </pc:sldMkLst>
        <pc:spChg chg="mod">
          <ac:chgData name="Zafeer Hafeez" userId="23fd64f8d7e38b5b" providerId="LiveId" clId="{BE85545C-F754-4EA7-8CE3-7C2AB932D4BA}" dt="2021-01-21T16:50:53.639" v="685" actId="12788"/>
          <ac:spMkLst>
            <pc:docMk/>
            <pc:sldMk cId="506361365" sldId="260"/>
            <ac:spMk id="4" creationId="{676BF9EA-A12A-4AE7-BAE2-8FC71A68B1B4}"/>
          </ac:spMkLst>
        </pc:spChg>
        <pc:spChg chg="mod">
          <ac:chgData name="Zafeer Hafeez" userId="23fd64f8d7e38b5b" providerId="LiveId" clId="{BE85545C-F754-4EA7-8CE3-7C2AB932D4BA}" dt="2021-01-21T16:52:06.655" v="694" actId="114"/>
          <ac:spMkLst>
            <pc:docMk/>
            <pc:sldMk cId="506361365" sldId="260"/>
            <ac:spMk id="12" creationId="{317EE2C0-0D9B-4702-A2C3-4D7403A68A63}"/>
          </ac:spMkLst>
        </pc:spChg>
        <pc:picChg chg="del">
          <ac:chgData name="Zafeer Hafeez" userId="23fd64f8d7e38b5b" providerId="LiveId" clId="{BE85545C-F754-4EA7-8CE3-7C2AB932D4BA}" dt="2021-01-21T15:58:29.214" v="159" actId="478"/>
          <ac:picMkLst>
            <pc:docMk/>
            <pc:sldMk cId="506361365" sldId="260"/>
            <ac:picMk id="3" creationId="{C332FEE7-3BF4-4AAF-8E31-AF20E75122CF}"/>
          </ac:picMkLst>
        </pc:picChg>
        <pc:picChg chg="add del mod">
          <ac:chgData name="Zafeer Hafeez" userId="23fd64f8d7e38b5b" providerId="LiveId" clId="{BE85545C-F754-4EA7-8CE3-7C2AB932D4BA}" dt="2021-01-21T16:45:56.480" v="619" actId="478"/>
          <ac:picMkLst>
            <pc:docMk/>
            <pc:sldMk cId="506361365" sldId="260"/>
            <ac:picMk id="5" creationId="{53BA731E-743D-463E-AA1C-7E37CA2E2F47}"/>
          </ac:picMkLst>
        </pc:picChg>
        <pc:picChg chg="add del mod">
          <ac:chgData name="Zafeer Hafeez" userId="23fd64f8d7e38b5b" providerId="LiveId" clId="{BE85545C-F754-4EA7-8CE3-7C2AB932D4BA}" dt="2021-01-21T16:45:56.091" v="618" actId="931"/>
          <ac:picMkLst>
            <pc:docMk/>
            <pc:sldMk cId="506361365" sldId="260"/>
            <ac:picMk id="7" creationId="{0C87FA08-C37A-49BE-A447-10C3097042C4}"/>
          </ac:picMkLst>
        </pc:picChg>
        <pc:picChg chg="add del mod">
          <ac:chgData name="Zafeer Hafeez" userId="23fd64f8d7e38b5b" providerId="LiveId" clId="{BE85545C-F754-4EA7-8CE3-7C2AB932D4BA}" dt="2021-01-21T16:45:56.091" v="618" actId="931"/>
          <ac:picMkLst>
            <pc:docMk/>
            <pc:sldMk cId="506361365" sldId="260"/>
            <ac:picMk id="9" creationId="{6E7C9AC9-2EA6-4E0D-8B78-D855E7461091}"/>
          </ac:picMkLst>
        </pc:picChg>
        <pc:picChg chg="add del mod">
          <ac:chgData name="Zafeer Hafeez" userId="23fd64f8d7e38b5b" providerId="LiveId" clId="{BE85545C-F754-4EA7-8CE3-7C2AB932D4BA}" dt="2021-01-21T16:45:50.818" v="606"/>
          <ac:picMkLst>
            <pc:docMk/>
            <pc:sldMk cId="506361365" sldId="260"/>
            <ac:picMk id="11" creationId="{C7E106EE-47A6-4BE4-B1EF-C7DEED69504F}"/>
          </ac:picMkLst>
        </pc:picChg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843946245" sldId="261"/>
        </pc:sldMkLst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3852595394" sldId="262"/>
        </pc:sldMkLst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43652169" sldId="263"/>
        </pc:sldMkLst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1175221056" sldId="264"/>
        </pc:sldMkLst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1645250140" sldId="265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556187745" sldId="266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4263479727" sldId="267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3767535077" sldId="268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2992415098" sldId="270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2365374748" sldId="272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3988973191" sldId="273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1531297040" sldId="274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2010530959" sldId="275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3177038299" sldId="276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2196311894" sldId="277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3017763282" sldId="278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3793737667" sldId="279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2518460312" sldId="280"/>
        </pc:sldMkLst>
      </pc:sldChg>
      <pc:sldChg chg="del">
        <pc:chgData name="Zafeer Hafeez" userId="23fd64f8d7e38b5b" providerId="LiveId" clId="{BE85545C-F754-4EA7-8CE3-7C2AB932D4BA}" dt="2021-01-21T18:31:05.830" v="3047" actId="18676"/>
        <pc:sldMkLst>
          <pc:docMk/>
          <pc:sldMk cId="3817749553" sldId="281"/>
        </pc:sldMkLst>
      </pc:sldChg>
      <pc:sldChg chg="del">
        <pc:chgData name="Zafeer Hafeez" userId="23fd64f8d7e38b5b" providerId="LiveId" clId="{BE85545C-F754-4EA7-8CE3-7C2AB932D4BA}" dt="2021-01-21T18:30:52.596" v="3045" actId="18676"/>
        <pc:sldMkLst>
          <pc:docMk/>
          <pc:sldMk cId="1684667567" sldId="282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2583872455" sldId="283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4273873225" sldId="285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1602283072" sldId="287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363963144" sldId="289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117519893" sldId="290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857564692" sldId="291"/>
        </pc:sldMkLst>
      </pc:sldChg>
      <pc:sldChg chg="del">
        <pc:chgData name="Zafeer Hafeez" userId="23fd64f8d7e38b5b" providerId="LiveId" clId="{BE85545C-F754-4EA7-8CE3-7C2AB932D4BA}" dt="2021-01-21T18:30:59.776" v="3046" actId="18676"/>
        <pc:sldMkLst>
          <pc:docMk/>
          <pc:sldMk cId="4142889637" sldId="292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4029770350" sldId="293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2085376394" sldId="295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2595059307" sldId="296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3585986417" sldId="297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4162564325" sldId="298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5273622" sldId="299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3929280110" sldId="301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242694942" sldId="302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3523445027" sldId="303"/>
        </pc:sldMkLst>
      </pc:sldChg>
      <pc:sldChg chg="del">
        <pc:chgData name="Zafeer Hafeez" userId="23fd64f8d7e38b5b" providerId="LiveId" clId="{BE85545C-F754-4EA7-8CE3-7C2AB932D4BA}" dt="2021-01-21T18:30:45.842" v="3044" actId="18676"/>
        <pc:sldMkLst>
          <pc:docMk/>
          <pc:sldMk cId="1831710793" sldId="304"/>
        </pc:sldMkLst>
      </pc:sldChg>
      <pc:sldChg chg="addSp delSp modSp del mod">
        <pc:chgData name="Zafeer Hafeez" userId="23fd64f8d7e38b5b" providerId="LiveId" clId="{BE85545C-F754-4EA7-8CE3-7C2AB932D4BA}" dt="2021-01-21T18:30:38.585" v="3043" actId="18676"/>
        <pc:sldMkLst>
          <pc:docMk/>
          <pc:sldMk cId="910940710" sldId="305"/>
        </pc:sldMkLst>
        <pc:spChg chg="del">
          <ac:chgData name="Zafeer Hafeez" userId="23fd64f8d7e38b5b" providerId="LiveId" clId="{BE85545C-F754-4EA7-8CE3-7C2AB932D4BA}" dt="2021-01-21T16:48:55.799" v="641" actId="478"/>
          <ac:spMkLst>
            <pc:docMk/>
            <pc:sldMk cId="910940710" sldId="305"/>
            <ac:spMk id="3" creationId="{AB6D6F9E-237B-4325-B97C-82FCE6AE3D57}"/>
          </ac:spMkLst>
        </pc:spChg>
        <pc:spChg chg="del">
          <ac:chgData name="Zafeer Hafeez" userId="23fd64f8d7e38b5b" providerId="LiveId" clId="{BE85545C-F754-4EA7-8CE3-7C2AB932D4BA}" dt="2021-01-21T16:48:55.799" v="641" actId="478"/>
          <ac:spMkLst>
            <pc:docMk/>
            <pc:sldMk cId="910940710" sldId="305"/>
            <ac:spMk id="4" creationId="{5B6C1389-C779-4882-9649-C2431ED2860C}"/>
          </ac:spMkLst>
        </pc:spChg>
        <pc:spChg chg="del">
          <ac:chgData name="Zafeer Hafeez" userId="23fd64f8d7e38b5b" providerId="LiveId" clId="{BE85545C-F754-4EA7-8CE3-7C2AB932D4BA}" dt="2021-01-21T16:48:55.799" v="641" actId="478"/>
          <ac:spMkLst>
            <pc:docMk/>
            <pc:sldMk cId="910940710" sldId="305"/>
            <ac:spMk id="5" creationId="{398189EB-9C86-4421-A24D-B8693537F402}"/>
          </ac:spMkLst>
        </pc:spChg>
        <pc:spChg chg="del mod">
          <ac:chgData name="Zafeer Hafeez" userId="23fd64f8d7e38b5b" providerId="LiveId" clId="{BE85545C-F754-4EA7-8CE3-7C2AB932D4BA}" dt="2021-01-21T16:48:52.492" v="640" actId="478"/>
          <ac:spMkLst>
            <pc:docMk/>
            <pc:sldMk cId="910940710" sldId="305"/>
            <ac:spMk id="12" creationId="{317EE2C0-0D9B-4702-A2C3-4D7403A68A63}"/>
          </ac:spMkLst>
        </pc:spChg>
        <pc:picChg chg="add del mod">
          <ac:chgData name="Zafeer Hafeez" userId="23fd64f8d7e38b5b" providerId="LiveId" clId="{BE85545C-F754-4EA7-8CE3-7C2AB932D4BA}" dt="2021-01-21T16:45:53.939" v="612"/>
          <ac:picMkLst>
            <pc:docMk/>
            <pc:sldMk cId="910940710" sldId="305"/>
            <ac:picMk id="8" creationId="{24C42E32-1678-4EF5-A053-11D7AC0EF3AE}"/>
          </ac:picMkLst>
        </pc:picChg>
        <pc:picChg chg="del">
          <ac:chgData name="Zafeer Hafeez" userId="23fd64f8d7e38b5b" providerId="LiveId" clId="{BE85545C-F754-4EA7-8CE3-7C2AB932D4BA}" dt="2021-01-21T16:48:55.799" v="641" actId="478"/>
          <ac:picMkLst>
            <pc:docMk/>
            <pc:sldMk cId="910940710" sldId="305"/>
            <ac:picMk id="13" creationId="{E38C9626-E48A-4DC9-81A5-7809031B4620}"/>
          </ac:picMkLst>
        </pc:picChg>
        <pc:cxnChg chg="del">
          <ac:chgData name="Zafeer Hafeez" userId="23fd64f8d7e38b5b" providerId="LiveId" clId="{BE85545C-F754-4EA7-8CE3-7C2AB932D4BA}" dt="2021-01-21T16:48:55.799" v="641" actId="478"/>
          <ac:cxnSpMkLst>
            <pc:docMk/>
            <pc:sldMk cId="910940710" sldId="305"/>
            <ac:cxnSpMk id="7" creationId="{9A3BF6D8-83C8-4967-A26B-10E74575E10E}"/>
          </ac:cxnSpMkLst>
        </pc:cxnChg>
      </pc:sldChg>
      <pc:sldChg chg="del">
        <pc:chgData name="Zafeer Hafeez" userId="23fd64f8d7e38b5b" providerId="LiveId" clId="{BE85545C-F754-4EA7-8CE3-7C2AB932D4BA}" dt="2021-01-21T18:30:38.585" v="3043" actId="18676"/>
        <pc:sldMkLst>
          <pc:docMk/>
          <pc:sldMk cId="710181749" sldId="306"/>
        </pc:sldMkLst>
      </pc:sldChg>
      <pc:sldChg chg="new del">
        <pc:chgData name="Zafeer Hafeez" userId="23fd64f8d7e38b5b" providerId="LiveId" clId="{BE85545C-F754-4EA7-8CE3-7C2AB932D4BA}" dt="2021-01-21T16:43:01.933" v="575" actId="47"/>
        <pc:sldMkLst>
          <pc:docMk/>
          <pc:sldMk cId="553448782" sldId="307"/>
        </pc:sldMkLst>
      </pc:sldChg>
      <pc:sldChg chg="addSp delSp modSp add mod">
        <pc:chgData name="Zafeer Hafeez" userId="23fd64f8d7e38b5b" providerId="LiveId" clId="{BE85545C-F754-4EA7-8CE3-7C2AB932D4BA}" dt="2021-01-21T18:31:35.256" v="3048" actId="1076"/>
        <pc:sldMkLst>
          <pc:docMk/>
          <pc:sldMk cId="1193127875" sldId="307"/>
        </pc:sldMkLst>
        <pc:spChg chg="mod">
          <ac:chgData name="Zafeer Hafeez" userId="23fd64f8d7e38b5b" providerId="LiveId" clId="{BE85545C-F754-4EA7-8CE3-7C2AB932D4BA}" dt="2021-01-21T16:50:42.947" v="683" actId="12788"/>
          <ac:spMkLst>
            <pc:docMk/>
            <pc:sldMk cId="1193127875" sldId="307"/>
            <ac:spMk id="4" creationId="{676BF9EA-A12A-4AE7-BAE2-8FC71A68B1B4}"/>
          </ac:spMkLst>
        </pc:spChg>
        <pc:spChg chg="add mod">
          <ac:chgData name="Zafeer Hafeez" userId="23fd64f8d7e38b5b" providerId="LiveId" clId="{BE85545C-F754-4EA7-8CE3-7C2AB932D4BA}" dt="2021-01-21T17:11:34.584" v="1667" actId="207"/>
          <ac:spMkLst>
            <pc:docMk/>
            <pc:sldMk cId="1193127875" sldId="307"/>
            <ac:spMk id="6" creationId="{C15B735E-B86C-47C1-A316-01A85C60BAA4}"/>
          </ac:spMkLst>
        </pc:spChg>
        <pc:spChg chg="add mod">
          <ac:chgData name="Zafeer Hafeez" userId="23fd64f8d7e38b5b" providerId="LiveId" clId="{BE85545C-F754-4EA7-8CE3-7C2AB932D4BA}" dt="2021-01-21T18:31:35.256" v="3048" actId="1076"/>
          <ac:spMkLst>
            <pc:docMk/>
            <pc:sldMk cId="1193127875" sldId="307"/>
            <ac:spMk id="7" creationId="{ED16E7A4-FD7D-4D6E-8F77-A026DD92BFBF}"/>
          </ac:spMkLst>
        </pc:spChg>
        <pc:spChg chg="del mod">
          <ac:chgData name="Zafeer Hafeez" userId="23fd64f8d7e38b5b" providerId="LiveId" clId="{BE85545C-F754-4EA7-8CE3-7C2AB932D4BA}" dt="2021-01-21T16:50:28.477" v="681"/>
          <ac:spMkLst>
            <pc:docMk/>
            <pc:sldMk cId="1193127875" sldId="307"/>
            <ac:spMk id="12" creationId="{317EE2C0-0D9B-4702-A2C3-4D7403A68A63}"/>
          </ac:spMkLst>
        </pc:spChg>
        <pc:picChg chg="del">
          <ac:chgData name="Zafeer Hafeez" userId="23fd64f8d7e38b5b" providerId="LiveId" clId="{BE85545C-F754-4EA7-8CE3-7C2AB932D4BA}" dt="2021-01-21T16:50:00.327" v="654" actId="478"/>
          <ac:picMkLst>
            <pc:docMk/>
            <pc:sldMk cId="1193127875" sldId="307"/>
            <ac:picMk id="5" creationId="{53BA731E-743D-463E-AA1C-7E37CA2E2F47}"/>
          </ac:picMkLst>
        </pc:picChg>
      </pc:sldChg>
      <pc:sldChg chg="modSp add del mod">
        <pc:chgData name="Zafeer Hafeez" userId="23fd64f8d7e38b5b" providerId="LiveId" clId="{BE85545C-F754-4EA7-8CE3-7C2AB932D4BA}" dt="2021-01-21T17:16:34.135" v="1727" actId="47"/>
        <pc:sldMkLst>
          <pc:docMk/>
          <pc:sldMk cId="848634671" sldId="308"/>
        </pc:sldMkLst>
        <pc:spChg chg="mod">
          <ac:chgData name="Zafeer Hafeez" userId="23fd64f8d7e38b5b" providerId="LiveId" clId="{BE85545C-F754-4EA7-8CE3-7C2AB932D4BA}" dt="2021-01-21T17:15:15.065" v="1717" actId="12788"/>
          <ac:spMkLst>
            <pc:docMk/>
            <pc:sldMk cId="848634671" sldId="308"/>
            <ac:spMk id="4" creationId="{676BF9EA-A12A-4AE7-BAE2-8FC71A68B1B4}"/>
          </ac:spMkLst>
        </pc:spChg>
        <pc:spChg chg="mod">
          <ac:chgData name="Zafeer Hafeez" userId="23fd64f8d7e38b5b" providerId="LiveId" clId="{BE85545C-F754-4EA7-8CE3-7C2AB932D4BA}" dt="2021-01-21T17:16:05.697" v="1726" actId="20577"/>
          <ac:spMkLst>
            <pc:docMk/>
            <pc:sldMk cId="848634671" sldId="308"/>
            <ac:spMk id="6" creationId="{C15B735E-B86C-47C1-A316-01A85C60BAA4}"/>
          </ac:spMkLst>
        </pc:spChg>
      </pc:sldChg>
      <pc:sldChg chg="addSp delSp modSp add del mod">
        <pc:chgData name="Zafeer Hafeez" userId="23fd64f8d7e38b5b" providerId="LiveId" clId="{BE85545C-F754-4EA7-8CE3-7C2AB932D4BA}" dt="2021-01-21T17:53:08.842" v="2115" actId="47"/>
        <pc:sldMkLst>
          <pc:docMk/>
          <pc:sldMk cId="1444789313" sldId="308"/>
        </pc:sldMkLst>
        <pc:spChg chg="mod">
          <ac:chgData name="Zafeer Hafeez" userId="23fd64f8d7e38b5b" providerId="LiveId" clId="{BE85545C-F754-4EA7-8CE3-7C2AB932D4BA}" dt="2021-01-21T17:42:49.160" v="2061" actId="1076"/>
          <ac:spMkLst>
            <pc:docMk/>
            <pc:sldMk cId="1444789313" sldId="308"/>
            <ac:spMk id="4" creationId="{676BF9EA-A12A-4AE7-BAE2-8FC71A68B1B4}"/>
          </ac:spMkLst>
        </pc:spChg>
        <pc:spChg chg="del mod">
          <ac:chgData name="Zafeer Hafeez" userId="23fd64f8d7e38b5b" providerId="LiveId" clId="{BE85545C-F754-4EA7-8CE3-7C2AB932D4BA}" dt="2021-01-21T17:18:13.242" v="1747" actId="478"/>
          <ac:spMkLst>
            <pc:docMk/>
            <pc:sldMk cId="1444789313" sldId="308"/>
            <ac:spMk id="6" creationId="{C15B735E-B86C-47C1-A316-01A85C60BAA4}"/>
          </ac:spMkLst>
        </pc:spChg>
        <pc:spChg chg="del">
          <ac:chgData name="Zafeer Hafeez" userId="23fd64f8d7e38b5b" providerId="LiveId" clId="{BE85545C-F754-4EA7-8CE3-7C2AB932D4BA}" dt="2021-01-21T17:18:15.553" v="1748" actId="478"/>
          <ac:spMkLst>
            <pc:docMk/>
            <pc:sldMk cId="1444789313" sldId="308"/>
            <ac:spMk id="7" creationId="{ED16E7A4-FD7D-4D6E-8F77-A026DD92BFBF}"/>
          </ac:spMkLst>
        </pc:spChg>
        <pc:spChg chg="add del mod">
          <ac:chgData name="Zafeer Hafeez" userId="23fd64f8d7e38b5b" providerId="LiveId" clId="{BE85545C-F754-4EA7-8CE3-7C2AB932D4BA}" dt="2021-01-21T17:21:33.801" v="1757" actId="478"/>
          <ac:spMkLst>
            <pc:docMk/>
            <pc:sldMk cId="1444789313" sldId="308"/>
            <ac:spMk id="8" creationId="{D6A28692-FBE2-4848-89B8-35470A6B0C3B}"/>
          </ac:spMkLst>
        </pc:spChg>
        <pc:spChg chg="add mod">
          <ac:chgData name="Zafeer Hafeez" userId="23fd64f8d7e38b5b" providerId="LiveId" clId="{BE85545C-F754-4EA7-8CE3-7C2AB932D4BA}" dt="2021-01-21T17:22:58.752" v="1769" actId="164"/>
          <ac:spMkLst>
            <pc:docMk/>
            <pc:sldMk cId="1444789313" sldId="308"/>
            <ac:spMk id="9" creationId="{142FB8D6-379D-4041-AC23-E4133E6A4984}"/>
          </ac:spMkLst>
        </pc:spChg>
        <pc:spChg chg="add del mod">
          <ac:chgData name="Zafeer Hafeez" userId="23fd64f8d7e38b5b" providerId="LiveId" clId="{BE85545C-F754-4EA7-8CE3-7C2AB932D4BA}" dt="2021-01-21T17:26:52.204" v="1793" actId="478"/>
          <ac:spMkLst>
            <pc:docMk/>
            <pc:sldMk cId="1444789313" sldId="308"/>
            <ac:spMk id="19" creationId="{484A3DE6-ABB8-471A-AA65-EDD543EFE82F}"/>
          </ac:spMkLst>
        </pc:spChg>
        <pc:spChg chg="add mod">
          <ac:chgData name="Zafeer Hafeez" userId="23fd64f8d7e38b5b" providerId="LiveId" clId="{BE85545C-F754-4EA7-8CE3-7C2AB932D4BA}" dt="2021-01-21T17:44:14.946" v="2073" actId="688"/>
          <ac:spMkLst>
            <pc:docMk/>
            <pc:sldMk cId="1444789313" sldId="308"/>
            <ac:spMk id="20" creationId="{5F31A6D4-F490-4374-8E76-14AC101F6153}"/>
          </ac:spMkLst>
        </pc:spChg>
        <pc:spChg chg="add mod">
          <ac:chgData name="Zafeer Hafeez" userId="23fd64f8d7e38b5b" providerId="LiveId" clId="{BE85545C-F754-4EA7-8CE3-7C2AB932D4BA}" dt="2021-01-21T17:45:00.640" v="2081" actId="688"/>
          <ac:spMkLst>
            <pc:docMk/>
            <pc:sldMk cId="1444789313" sldId="308"/>
            <ac:spMk id="24" creationId="{97333167-1EA9-465E-B9C9-C1A6F6106700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30" creationId="{EEA5A711-92EC-48B8-9F79-C5EE6ED039D9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33" creationId="{065FDC46-3201-405F-9470-AD27B4FDDD9B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39" creationId="{77C2559E-846D-480A-9BDD-48FF3C4082A1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40" creationId="{9E6BE6E3-85B8-4FCD-90A0-1FD665FA35FB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45" creationId="{86D0E765-8E0F-4272-8433-678BAFCABF91}"/>
          </ac:spMkLst>
        </pc:spChg>
        <pc:spChg chg="add mod">
          <ac:chgData name="Zafeer Hafeez" userId="23fd64f8d7e38b5b" providerId="LiveId" clId="{BE85545C-F754-4EA7-8CE3-7C2AB932D4BA}" dt="2021-01-21T17:43:02.758" v="2062" actId="1076"/>
          <ac:spMkLst>
            <pc:docMk/>
            <pc:sldMk cId="1444789313" sldId="308"/>
            <ac:spMk id="46" creationId="{F206EA88-C7BF-47B9-9DD7-0B0676A0CCC6}"/>
          </ac:spMkLst>
        </pc:spChg>
        <pc:grpChg chg="add mod">
          <ac:chgData name="Zafeer Hafeez" userId="23fd64f8d7e38b5b" providerId="LiveId" clId="{BE85545C-F754-4EA7-8CE3-7C2AB932D4BA}" dt="2021-01-21T17:43:11.430" v="2063" actId="1076"/>
          <ac:grpSpMkLst>
            <pc:docMk/>
            <pc:sldMk cId="1444789313" sldId="308"/>
            <ac:grpSpMk id="5" creationId="{13556206-EE5F-4779-BBEA-BF42E06A03C9}"/>
          </ac:grpSpMkLst>
        </pc:grpChg>
        <pc:picChg chg="add mod">
          <ac:chgData name="Zafeer Hafeez" userId="23fd64f8d7e38b5b" providerId="LiveId" clId="{BE85545C-F754-4EA7-8CE3-7C2AB932D4BA}" dt="2021-01-21T17:22:58.752" v="1769" actId="164"/>
          <ac:picMkLst>
            <pc:docMk/>
            <pc:sldMk cId="1444789313" sldId="308"/>
            <ac:picMk id="3" creationId="{5BB49225-3CF4-4132-9AC0-E119CE9B3C6B}"/>
          </ac:picMkLst>
        </pc:picChg>
        <pc:picChg chg="add mod">
          <ac:chgData name="Zafeer Hafeez" userId="23fd64f8d7e38b5b" providerId="LiveId" clId="{BE85545C-F754-4EA7-8CE3-7C2AB932D4BA}" dt="2021-01-21T17:43:02.758" v="2062" actId="1076"/>
          <ac:picMkLst>
            <pc:docMk/>
            <pc:sldMk cId="1444789313" sldId="308"/>
            <ac:picMk id="11" creationId="{C27DFCA3-BEC9-47E0-8F9C-3A6ADB56C40D}"/>
          </ac:picMkLst>
        </pc:picChg>
        <pc:picChg chg="add mod">
          <ac:chgData name="Zafeer Hafeez" userId="23fd64f8d7e38b5b" providerId="LiveId" clId="{BE85545C-F754-4EA7-8CE3-7C2AB932D4BA}" dt="2021-01-21T17:43:02.758" v="2062" actId="1076"/>
          <ac:picMkLst>
            <pc:docMk/>
            <pc:sldMk cId="1444789313" sldId="308"/>
            <ac:picMk id="32" creationId="{D924B623-C884-4351-A51E-37B66245F8EE}"/>
          </ac:picMkLst>
        </pc:picChg>
        <pc:picChg chg="add mod">
          <ac:chgData name="Zafeer Hafeez" userId="23fd64f8d7e38b5b" providerId="LiveId" clId="{BE85545C-F754-4EA7-8CE3-7C2AB932D4BA}" dt="2021-01-21T17:46:40.961" v="2084" actId="1076"/>
          <ac:picMkLst>
            <pc:docMk/>
            <pc:sldMk cId="1444789313" sldId="308"/>
            <ac:picMk id="42" creationId="{23F1C8BD-85CC-4454-85E9-4808831813D3}"/>
          </ac:picMkLst>
        </pc:picChg>
        <pc:cxnChg chg="add mod">
          <ac:chgData name="Zafeer Hafeez" userId="23fd64f8d7e38b5b" providerId="LiveId" clId="{BE85545C-F754-4EA7-8CE3-7C2AB932D4BA}" dt="2021-01-21T17:43:54.809" v="2068" actId="14100"/>
          <ac:cxnSpMkLst>
            <pc:docMk/>
            <pc:sldMk cId="1444789313" sldId="308"/>
            <ac:cxnSpMk id="12" creationId="{D0627A8A-24D5-4A91-A43E-906F280B4C88}"/>
          </ac:cxnSpMkLst>
        </pc:cxnChg>
        <pc:cxnChg chg="add mod">
          <ac:chgData name="Zafeer Hafeez" userId="23fd64f8d7e38b5b" providerId="LiveId" clId="{BE85545C-F754-4EA7-8CE3-7C2AB932D4BA}" dt="2021-01-21T17:43:36.513" v="2065" actId="14100"/>
          <ac:cxnSpMkLst>
            <pc:docMk/>
            <pc:sldMk cId="1444789313" sldId="308"/>
            <ac:cxnSpMk id="15" creationId="{C62AC01F-76B4-4C22-91E4-059EAEBF52F7}"/>
          </ac:cxnSpMkLst>
        </pc:cxnChg>
        <pc:cxnChg chg="add mod">
          <ac:chgData name="Zafeer Hafeez" userId="23fd64f8d7e38b5b" providerId="LiveId" clId="{BE85545C-F754-4EA7-8CE3-7C2AB932D4BA}" dt="2021-01-21T17:43:02.758" v="2062" actId="1076"/>
          <ac:cxnSpMkLst>
            <pc:docMk/>
            <pc:sldMk cId="1444789313" sldId="308"/>
            <ac:cxnSpMk id="28" creationId="{C2F85AED-4788-4E49-B864-368D4B04552D}"/>
          </ac:cxnSpMkLst>
        </pc:cxnChg>
        <pc:cxnChg chg="add mod">
          <ac:chgData name="Zafeer Hafeez" userId="23fd64f8d7e38b5b" providerId="LiveId" clId="{BE85545C-F754-4EA7-8CE3-7C2AB932D4BA}" dt="2021-01-21T17:43:02.758" v="2062" actId="1076"/>
          <ac:cxnSpMkLst>
            <pc:docMk/>
            <pc:sldMk cId="1444789313" sldId="308"/>
            <ac:cxnSpMk id="34" creationId="{6DFBB6E0-2E94-4944-BF95-F2A1275581C0}"/>
          </ac:cxnSpMkLst>
        </pc:cxnChg>
        <pc:cxnChg chg="add mod">
          <ac:chgData name="Zafeer Hafeez" userId="23fd64f8d7e38b5b" providerId="LiveId" clId="{BE85545C-F754-4EA7-8CE3-7C2AB932D4BA}" dt="2021-01-21T17:43:02.758" v="2062" actId="1076"/>
          <ac:cxnSpMkLst>
            <pc:docMk/>
            <pc:sldMk cId="1444789313" sldId="308"/>
            <ac:cxnSpMk id="43" creationId="{AEC97538-4360-414E-9FBD-3992516CE27C}"/>
          </ac:cxnSpMkLst>
        </pc:cxnChg>
        <pc:cxnChg chg="add mod">
          <ac:chgData name="Zafeer Hafeez" userId="23fd64f8d7e38b5b" providerId="LiveId" clId="{BE85545C-F754-4EA7-8CE3-7C2AB932D4BA}" dt="2021-01-21T17:43:02.758" v="2062" actId="1076"/>
          <ac:cxnSpMkLst>
            <pc:docMk/>
            <pc:sldMk cId="1444789313" sldId="308"/>
            <ac:cxnSpMk id="44" creationId="{16B7C24E-FF1F-4F08-A89B-E1986C8B05ED}"/>
          </ac:cxnSpMkLst>
        </pc:cxnChg>
      </pc:sldChg>
      <pc:sldChg chg="addSp delSp modSp add mod">
        <pc:chgData name="Zafeer Hafeez" userId="23fd64f8d7e38b5b" providerId="LiveId" clId="{BE85545C-F754-4EA7-8CE3-7C2AB932D4BA}" dt="2021-01-21T18:22:39.769" v="2533" actId="1076"/>
        <pc:sldMkLst>
          <pc:docMk/>
          <pc:sldMk cId="2462245423" sldId="309"/>
        </pc:sldMkLst>
        <pc:spChg chg="mod">
          <ac:chgData name="Zafeer Hafeez" userId="23fd64f8d7e38b5b" providerId="LiveId" clId="{BE85545C-F754-4EA7-8CE3-7C2AB932D4BA}" dt="2021-01-21T18:17:02.625" v="2142" actId="12788"/>
          <ac:spMkLst>
            <pc:docMk/>
            <pc:sldMk cId="2462245423" sldId="309"/>
            <ac:spMk id="4" creationId="{676BF9EA-A12A-4AE7-BAE2-8FC71A68B1B4}"/>
          </ac:spMkLst>
        </pc:spChg>
        <pc:spChg chg="del">
          <ac:chgData name="Zafeer Hafeez" userId="23fd64f8d7e38b5b" providerId="LiveId" clId="{BE85545C-F754-4EA7-8CE3-7C2AB932D4BA}" dt="2021-01-21T18:16:45.394" v="2137" actId="478"/>
          <ac:spMkLst>
            <pc:docMk/>
            <pc:sldMk cId="2462245423" sldId="309"/>
            <ac:spMk id="20" creationId="{5F31A6D4-F490-4374-8E76-14AC101F6153}"/>
          </ac:spMkLst>
        </pc:spChg>
        <pc:spChg chg="add del mod">
          <ac:chgData name="Zafeer Hafeez" userId="23fd64f8d7e38b5b" providerId="LiveId" clId="{BE85545C-F754-4EA7-8CE3-7C2AB932D4BA}" dt="2021-01-21T18:22:39.769" v="2533" actId="1076"/>
          <ac:spMkLst>
            <pc:docMk/>
            <pc:sldMk cId="2462245423" sldId="309"/>
            <ac:spMk id="23" creationId="{5A0C60CB-283D-48C9-90E0-0D61CC76126C}"/>
          </ac:spMkLst>
        </pc:spChg>
        <pc:spChg chg="del">
          <ac:chgData name="Zafeer Hafeez" userId="23fd64f8d7e38b5b" providerId="LiveId" clId="{BE85545C-F754-4EA7-8CE3-7C2AB932D4BA}" dt="2021-01-21T18:16:45.394" v="2137" actId="478"/>
          <ac:spMkLst>
            <pc:docMk/>
            <pc:sldMk cId="2462245423" sldId="309"/>
            <ac:spMk id="24" creationId="{97333167-1EA9-465E-B9C9-C1A6F6106700}"/>
          </ac:spMkLst>
        </pc:spChg>
        <pc:spChg chg="del">
          <ac:chgData name="Zafeer Hafeez" userId="23fd64f8d7e38b5b" providerId="LiveId" clId="{BE85545C-F754-4EA7-8CE3-7C2AB932D4BA}" dt="2021-01-21T18:16:50.759" v="2138" actId="478"/>
          <ac:spMkLst>
            <pc:docMk/>
            <pc:sldMk cId="2462245423" sldId="309"/>
            <ac:spMk id="30" creationId="{EEA5A711-92EC-48B8-9F79-C5EE6ED039D9}"/>
          </ac:spMkLst>
        </pc:spChg>
        <pc:spChg chg="del">
          <ac:chgData name="Zafeer Hafeez" userId="23fd64f8d7e38b5b" providerId="LiveId" clId="{BE85545C-F754-4EA7-8CE3-7C2AB932D4BA}" dt="2021-01-21T18:16:50.759" v="2138" actId="478"/>
          <ac:spMkLst>
            <pc:docMk/>
            <pc:sldMk cId="2462245423" sldId="309"/>
            <ac:spMk id="33" creationId="{065FDC46-3201-405F-9470-AD27B4FDDD9B}"/>
          </ac:spMkLst>
        </pc:spChg>
        <pc:spChg chg="del">
          <ac:chgData name="Zafeer Hafeez" userId="23fd64f8d7e38b5b" providerId="LiveId" clId="{BE85545C-F754-4EA7-8CE3-7C2AB932D4BA}" dt="2021-01-21T18:16:45.394" v="2137" actId="478"/>
          <ac:spMkLst>
            <pc:docMk/>
            <pc:sldMk cId="2462245423" sldId="309"/>
            <ac:spMk id="39" creationId="{77C2559E-846D-480A-9BDD-48FF3C4082A1}"/>
          </ac:spMkLst>
        </pc:spChg>
        <pc:spChg chg="del">
          <ac:chgData name="Zafeer Hafeez" userId="23fd64f8d7e38b5b" providerId="LiveId" clId="{BE85545C-F754-4EA7-8CE3-7C2AB932D4BA}" dt="2021-01-21T18:16:50.759" v="2138" actId="478"/>
          <ac:spMkLst>
            <pc:docMk/>
            <pc:sldMk cId="2462245423" sldId="309"/>
            <ac:spMk id="40" creationId="{9E6BE6E3-85B8-4FCD-90A0-1FD665FA35FB}"/>
          </ac:spMkLst>
        </pc:spChg>
        <pc:spChg chg="del">
          <ac:chgData name="Zafeer Hafeez" userId="23fd64f8d7e38b5b" providerId="LiveId" clId="{BE85545C-F754-4EA7-8CE3-7C2AB932D4BA}" dt="2021-01-21T18:16:45.394" v="2137" actId="478"/>
          <ac:spMkLst>
            <pc:docMk/>
            <pc:sldMk cId="2462245423" sldId="309"/>
            <ac:spMk id="45" creationId="{86D0E765-8E0F-4272-8433-678BAFCABF91}"/>
          </ac:spMkLst>
        </pc:spChg>
        <pc:spChg chg="del">
          <ac:chgData name="Zafeer Hafeez" userId="23fd64f8d7e38b5b" providerId="LiveId" clId="{BE85545C-F754-4EA7-8CE3-7C2AB932D4BA}" dt="2021-01-21T18:16:45.394" v="2137" actId="478"/>
          <ac:spMkLst>
            <pc:docMk/>
            <pc:sldMk cId="2462245423" sldId="309"/>
            <ac:spMk id="46" creationId="{F206EA88-C7BF-47B9-9DD7-0B0676A0CCC6}"/>
          </ac:spMkLst>
        </pc:spChg>
        <pc:grpChg chg="del">
          <ac:chgData name="Zafeer Hafeez" userId="23fd64f8d7e38b5b" providerId="LiveId" clId="{BE85545C-F754-4EA7-8CE3-7C2AB932D4BA}" dt="2021-01-21T18:16:52.645" v="2139" actId="478"/>
          <ac:grpSpMkLst>
            <pc:docMk/>
            <pc:sldMk cId="2462245423" sldId="309"/>
            <ac:grpSpMk id="5" creationId="{13556206-EE5F-4779-BBEA-BF42E06A03C9}"/>
          </ac:grpSpMkLst>
        </pc:grpChg>
        <pc:picChg chg="del">
          <ac:chgData name="Zafeer Hafeez" userId="23fd64f8d7e38b5b" providerId="LiveId" clId="{BE85545C-F754-4EA7-8CE3-7C2AB932D4BA}" dt="2021-01-21T18:16:45.394" v="2137" actId="478"/>
          <ac:picMkLst>
            <pc:docMk/>
            <pc:sldMk cId="2462245423" sldId="309"/>
            <ac:picMk id="11" creationId="{C27DFCA3-BEC9-47E0-8F9C-3A6ADB56C40D}"/>
          </ac:picMkLst>
        </pc:picChg>
        <pc:picChg chg="del">
          <ac:chgData name="Zafeer Hafeez" userId="23fd64f8d7e38b5b" providerId="LiveId" clId="{BE85545C-F754-4EA7-8CE3-7C2AB932D4BA}" dt="2021-01-21T18:16:45.394" v="2137" actId="478"/>
          <ac:picMkLst>
            <pc:docMk/>
            <pc:sldMk cId="2462245423" sldId="309"/>
            <ac:picMk id="32" creationId="{D924B623-C884-4351-A51E-37B66245F8EE}"/>
          </ac:picMkLst>
        </pc:picChg>
        <pc:picChg chg="del">
          <ac:chgData name="Zafeer Hafeez" userId="23fd64f8d7e38b5b" providerId="LiveId" clId="{BE85545C-F754-4EA7-8CE3-7C2AB932D4BA}" dt="2021-01-21T18:16:50.759" v="2138" actId="478"/>
          <ac:picMkLst>
            <pc:docMk/>
            <pc:sldMk cId="2462245423" sldId="309"/>
            <ac:picMk id="42" creationId="{23F1C8BD-85CC-4454-85E9-4808831813D3}"/>
          </ac:picMkLst>
        </pc:pic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12" creationId="{D0627A8A-24D5-4A91-A43E-906F280B4C88}"/>
          </ac:cxnSpMkLst>
        </pc:cxn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15" creationId="{C62AC01F-76B4-4C22-91E4-059EAEBF52F7}"/>
          </ac:cxnSpMkLst>
        </pc:cxn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28" creationId="{C2F85AED-4788-4E49-B864-368D4B04552D}"/>
          </ac:cxnSpMkLst>
        </pc:cxn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34" creationId="{6DFBB6E0-2E94-4944-BF95-F2A1275581C0}"/>
          </ac:cxnSpMkLst>
        </pc:cxn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43" creationId="{AEC97538-4360-414E-9FBD-3992516CE27C}"/>
          </ac:cxnSpMkLst>
        </pc:cxnChg>
        <pc:cxnChg chg="del">
          <ac:chgData name="Zafeer Hafeez" userId="23fd64f8d7e38b5b" providerId="LiveId" clId="{BE85545C-F754-4EA7-8CE3-7C2AB932D4BA}" dt="2021-01-21T18:16:45.394" v="2137" actId="478"/>
          <ac:cxnSpMkLst>
            <pc:docMk/>
            <pc:sldMk cId="2462245423" sldId="309"/>
            <ac:cxnSpMk id="44" creationId="{16B7C24E-FF1F-4F08-A89B-E1986C8B05ED}"/>
          </ac:cxnSpMkLst>
        </pc:cxnChg>
      </pc:sldChg>
      <pc:sldChg chg="addSp modSp add mod">
        <pc:chgData name="Zafeer Hafeez" userId="23fd64f8d7e38b5b" providerId="LiveId" clId="{BE85545C-F754-4EA7-8CE3-7C2AB932D4BA}" dt="2021-01-21T17:53:49.506" v="2124" actId="20577"/>
        <pc:sldMkLst>
          <pc:docMk/>
          <pc:sldMk cId="1092815072" sldId="310"/>
        </pc:sldMkLst>
        <pc:spChg chg="mod">
          <ac:chgData name="Zafeer Hafeez" userId="23fd64f8d7e38b5b" providerId="LiveId" clId="{BE85545C-F754-4EA7-8CE3-7C2AB932D4BA}" dt="2021-01-21T17:49:10.397" v="2111" actId="688"/>
          <ac:spMkLst>
            <pc:docMk/>
            <pc:sldMk cId="1092815072" sldId="310"/>
            <ac:spMk id="20" creationId="{5F31A6D4-F490-4374-8E76-14AC101F6153}"/>
          </ac:spMkLst>
        </pc:spChg>
        <pc:spChg chg="add mod">
          <ac:chgData name="Zafeer Hafeez" userId="23fd64f8d7e38b5b" providerId="LiveId" clId="{BE85545C-F754-4EA7-8CE3-7C2AB932D4BA}" dt="2021-01-21T17:48:06.496" v="2106" actId="20577"/>
          <ac:spMkLst>
            <pc:docMk/>
            <pc:sldMk cId="1092815072" sldId="310"/>
            <ac:spMk id="23" creationId="{4B5D426E-6F87-4EFB-A14F-F0A88C9BB4C9}"/>
          </ac:spMkLst>
        </pc:spChg>
        <pc:spChg chg="mod">
          <ac:chgData name="Zafeer Hafeez" userId="23fd64f8d7e38b5b" providerId="LiveId" clId="{BE85545C-F754-4EA7-8CE3-7C2AB932D4BA}" dt="2021-01-21T17:52:58.060" v="2114" actId="20577"/>
          <ac:spMkLst>
            <pc:docMk/>
            <pc:sldMk cId="1092815072" sldId="310"/>
            <ac:spMk id="24" creationId="{97333167-1EA9-465E-B9C9-C1A6F6106700}"/>
          </ac:spMkLst>
        </pc:spChg>
        <pc:spChg chg="mod">
          <ac:chgData name="Zafeer Hafeez" userId="23fd64f8d7e38b5b" providerId="LiveId" clId="{BE85545C-F754-4EA7-8CE3-7C2AB932D4BA}" dt="2021-01-21T17:53:49.506" v="2124" actId="20577"/>
          <ac:spMkLst>
            <pc:docMk/>
            <pc:sldMk cId="1092815072" sldId="310"/>
            <ac:spMk id="39" creationId="{77C2559E-846D-480A-9BDD-48FF3C4082A1}"/>
          </ac:spMkLst>
        </pc:spChg>
        <pc:cxnChg chg="mod">
          <ac:chgData name="Zafeer Hafeez" userId="23fd64f8d7e38b5b" providerId="LiveId" clId="{BE85545C-F754-4EA7-8CE3-7C2AB932D4BA}" dt="2021-01-21T17:48:58.926" v="2109" actId="1076"/>
          <ac:cxnSpMkLst>
            <pc:docMk/>
            <pc:sldMk cId="1092815072" sldId="310"/>
            <ac:cxnSpMk id="12" creationId="{D0627A8A-24D5-4A91-A43E-906F280B4C88}"/>
          </ac:cxnSpMkLst>
        </pc:cxnChg>
      </pc:sldChg>
      <pc:sldChg chg="modSp add mod">
        <pc:chgData name="Zafeer Hafeez" userId="23fd64f8d7e38b5b" providerId="LiveId" clId="{BE85545C-F754-4EA7-8CE3-7C2AB932D4BA}" dt="2021-01-21T18:29:09.748" v="3008" actId="1076"/>
        <pc:sldMkLst>
          <pc:docMk/>
          <pc:sldMk cId="2937250138" sldId="311"/>
        </pc:sldMkLst>
        <pc:spChg chg="mod">
          <ac:chgData name="Zafeer Hafeez" userId="23fd64f8d7e38b5b" providerId="LiveId" clId="{BE85545C-F754-4EA7-8CE3-7C2AB932D4BA}" dt="2021-01-21T18:23:14.547" v="2549" actId="12788"/>
          <ac:spMkLst>
            <pc:docMk/>
            <pc:sldMk cId="2937250138" sldId="311"/>
            <ac:spMk id="4" creationId="{676BF9EA-A12A-4AE7-BAE2-8FC71A68B1B4}"/>
          </ac:spMkLst>
        </pc:spChg>
        <pc:spChg chg="mod">
          <ac:chgData name="Zafeer Hafeez" userId="23fd64f8d7e38b5b" providerId="LiveId" clId="{BE85545C-F754-4EA7-8CE3-7C2AB932D4BA}" dt="2021-01-21T18:29:09.748" v="3008" actId="1076"/>
          <ac:spMkLst>
            <pc:docMk/>
            <pc:sldMk cId="2937250138" sldId="311"/>
            <ac:spMk id="23" creationId="{5A0C60CB-283D-48C9-90E0-0D61CC76126C}"/>
          </ac:spMkLst>
        </pc:spChg>
      </pc:sldChg>
      <pc:sldChg chg="delSp modSp add mod">
        <pc:chgData name="Zafeer Hafeez" userId="23fd64f8d7e38b5b" providerId="LiveId" clId="{BE85545C-F754-4EA7-8CE3-7C2AB932D4BA}" dt="2021-01-21T18:30:10.409" v="3040" actId="12789"/>
        <pc:sldMkLst>
          <pc:docMk/>
          <pc:sldMk cId="2737280180" sldId="312"/>
        </pc:sldMkLst>
        <pc:spChg chg="mod">
          <ac:chgData name="Zafeer Hafeez" userId="23fd64f8d7e38b5b" providerId="LiveId" clId="{BE85545C-F754-4EA7-8CE3-7C2AB932D4BA}" dt="2021-01-21T18:30:10.409" v="3040" actId="12789"/>
          <ac:spMkLst>
            <pc:docMk/>
            <pc:sldMk cId="2737280180" sldId="312"/>
            <ac:spMk id="4" creationId="{676BF9EA-A12A-4AE7-BAE2-8FC71A68B1B4}"/>
          </ac:spMkLst>
        </pc:spChg>
        <pc:spChg chg="del">
          <ac:chgData name="Zafeer Hafeez" userId="23fd64f8d7e38b5b" providerId="LiveId" clId="{BE85545C-F754-4EA7-8CE3-7C2AB932D4BA}" dt="2021-01-21T18:29:25.910" v="3010" actId="478"/>
          <ac:spMkLst>
            <pc:docMk/>
            <pc:sldMk cId="2737280180" sldId="312"/>
            <ac:spMk id="23" creationId="{5A0C60CB-283D-48C9-90E0-0D61CC7612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BC54-40A1-4490-AAD7-DF599CC7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0126C-3885-47D6-BF69-531E3952C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CB40-C658-4573-B56D-04C0B7E8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A81B-99A8-4E10-815E-4203AEE2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48FA-A71F-41AE-9E97-8677A0D6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854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1AAA-0B7F-4EFB-9BEF-982FB410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81A9C-FEF1-4D61-9795-4798EAC8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0CCE-03E3-4F68-8E75-84D9177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D39D-305E-4B3F-8826-93A25347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DE56-E24F-4CC2-8CEF-785402BA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89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1BE33-9AD1-4CAE-B684-C100B7AA9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64D97-FA49-4069-9006-1602C986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1BE3-AB53-4258-9402-9E8F839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6B96-4993-4C55-AA76-47E47D36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BC7E-E35C-4913-B7A7-A080C1F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83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0114-2E31-4B27-B168-2B9F9463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3054-859F-4AB7-A63F-122CD3B8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F790-FC51-41D0-B6C0-DDA79D6C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ACE0-C648-4DC4-A518-ED67B42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A439-ACFB-46EA-80C1-3AD5691E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90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1620-CD7D-482D-8C41-CD8769F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9D13-0CE7-4FD9-B721-72304297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FFBC-7351-4E00-B563-500390C4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C51F-BED4-4F52-8D99-F56CA086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5444-0F00-4BD8-A856-72EBBB8A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57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463C-0C7D-40B4-A4AD-20CA6FBB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D9CD-7B21-4750-BFB3-77404963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6524-E98D-44D4-8947-E4541D932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6F8-2CA7-4DC3-801E-B0176B14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0AFF-6E27-4978-AA02-F29DF06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0284-773C-4EA0-AC68-07D36396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1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B93D-77B0-4231-9530-550A286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50B8-875C-4335-A597-939FFB6C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CE79-0E9C-4BD9-90BA-D1D2FD81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C63C9-ACC6-412C-AD2C-C368C78F4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CF7C9-8C0F-4705-BAF3-3D881D0F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924F5-A1A9-4C5B-9B15-E29E063C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1ED0-CC78-4650-818D-69C895D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62489-F8F6-4FB0-A204-F21D255C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20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A515-7D86-42A9-812E-E0E3A7EF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1F80D-6021-4DBE-A54B-A8C33B3C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AC4AE-3D41-4F80-9FBE-327B8D0A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AE36-9D21-4631-B2DF-9D4B1BC4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67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565F7-338A-4016-A733-15748857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2C35-F11E-40CC-8775-78EC5084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C8B25-5F9D-4BE2-9BB5-DF8074E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54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96E4-B051-4B2B-A289-C07C8CD5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F65A-5202-4E8B-95E9-56D65567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709A6-0145-4956-91C5-17045AE9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92A7-BE3B-4D0A-8537-64AB94FF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5EA7-E21E-4834-8168-BA79C682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B251-E0CA-42CC-BD79-EFE45DA8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4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699A-BAF3-4321-B0B3-F302E3F0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EAF9C-EF7C-4989-9D9F-AE9CA1DA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5ADE-A0F8-462A-9BE9-1CB2FC25C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D5F8-2E53-4C28-B53E-F8E31E11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F588E-5A1A-4760-8F8C-8B7675E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886C-EE68-47BB-A01D-4B462F2A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646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D9AF1-B779-4D06-A7A6-8372291B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05BA6-E9F9-4C10-B925-33F76DCA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DDEA-34E9-4E11-B672-65136429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B7C2-1F7E-4691-B887-5B258D79EA6A}" type="datetimeFigureOut">
              <a:rPr lang="en-PK" smtClean="0"/>
              <a:t>22/01/2021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FD02-6DEE-4D93-B9EA-AF28B05D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4CCC-A4DD-459F-9E32-85857ABD1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BF97-E596-4127-885A-7E4153E959B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54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4AA24-77D4-42E8-9D13-FFFD434C2F44}"/>
              </a:ext>
            </a:extLst>
          </p:cNvPr>
          <p:cNvGrpSpPr/>
          <p:nvPr/>
        </p:nvGrpSpPr>
        <p:grpSpPr>
          <a:xfrm>
            <a:off x="957355" y="1382913"/>
            <a:ext cx="10277291" cy="4092174"/>
            <a:chOff x="1406555" y="1944915"/>
            <a:chExt cx="10277291" cy="4092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7EE2C0-0D9B-4702-A2C3-4D7403A68A63}"/>
                </a:ext>
              </a:extLst>
            </p:cNvPr>
            <p:cNvSpPr txBox="1"/>
            <p:nvPr/>
          </p:nvSpPr>
          <p:spPr>
            <a:xfrm>
              <a:off x="4803566" y="1944915"/>
              <a:ext cx="688028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C8EFFE"/>
                  </a:solidFill>
                  <a:latin typeface="Tw Cen MT" panose="020B0602020104020603" pitchFamily="34" charset="0"/>
                </a:rPr>
                <a:t>WEATHER FORECASTING </a:t>
              </a:r>
              <a:endParaRPr lang="en-PK" sz="8800" dirty="0">
                <a:solidFill>
                  <a:srgbClr val="C8EFFE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C78EEB-BB2C-4788-BB93-62161E163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555" y="1944915"/>
              <a:ext cx="4092174" cy="4092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7EE2C0-0D9B-4702-A2C3-4D7403A68A63}"/>
              </a:ext>
            </a:extLst>
          </p:cNvPr>
          <p:cNvSpPr txBox="1"/>
          <p:nvPr/>
        </p:nvSpPr>
        <p:spPr>
          <a:xfrm>
            <a:off x="1219366" y="1715663"/>
            <a:ext cx="1097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Project Name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			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Vex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Submitted to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			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Imran Khalid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Submitted By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			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Muhammad Zafeer (Fa-2020-BSCS-0</a:t>
            </a:r>
            <a:r>
              <a:rPr lang="en-US" sz="3200" i="1" dirty="0">
                <a:solidFill>
                  <a:srgbClr val="FFD900"/>
                </a:solidFill>
                <a:latin typeface="Tw Cen MT" panose="020B0602020104020603" pitchFamily="34" charset="0"/>
              </a:rPr>
              <a:t>22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) SEC(A)</a:t>
            </a:r>
          </a:p>
          <a:p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			Raees Abbas (Fa-2020-BSCS-0</a:t>
            </a:r>
            <a:r>
              <a:rPr lang="en-US" sz="3200" i="1" dirty="0">
                <a:solidFill>
                  <a:srgbClr val="FFD900"/>
                </a:solidFill>
                <a:latin typeface="Tw Cen MT" panose="020B0602020104020603" pitchFamily="34" charset="0"/>
              </a:rPr>
              <a:t>15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) SEC(A)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Subject</a:t>
            </a:r>
          </a:p>
          <a:p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			</a:t>
            </a:r>
            <a:r>
              <a:rPr lang="en-US" sz="3200" i="1" dirty="0">
                <a:solidFill>
                  <a:srgbClr val="C8EFFE"/>
                </a:solidFill>
                <a:latin typeface="Tw Cen MT" panose="020B0602020104020603" pitchFamily="34" charset="0"/>
              </a:rPr>
              <a:t>Programming Fundamental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4069320" y="345554"/>
            <a:ext cx="4053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8EFFE"/>
                </a:solidFill>
                <a:latin typeface="Tw Cen MT" panose="020B0602020104020603" pitchFamily="34" charset="0"/>
              </a:rPr>
              <a:t>Project Report</a:t>
            </a:r>
            <a:endParaRPr lang="en-PK" sz="54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731E-743D-463E-AA1C-7E37CA2E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14" y="618022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4263670" y="345554"/>
            <a:ext cx="366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Introduction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B735E-B86C-47C1-A316-01A85C60BAA4}"/>
              </a:ext>
            </a:extLst>
          </p:cNvPr>
          <p:cNvSpPr txBox="1"/>
          <p:nvPr/>
        </p:nvSpPr>
        <p:spPr>
          <a:xfrm>
            <a:off x="1219366" y="1715663"/>
            <a:ext cx="9753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C8EFFE"/>
                </a:solidFill>
                <a:latin typeface="Tw Cen MT" panose="020B0602020104020603" pitchFamily="34" charset="0"/>
              </a:rPr>
              <a:t>	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This project is created to get live </a:t>
            </a:r>
            <a:r>
              <a:rPr lang="en-US" sz="2800" dirty="0">
                <a:solidFill>
                  <a:srgbClr val="66FF99"/>
                </a:solidFill>
                <a:latin typeface="Tw Cen MT" panose="020B0602020104020603" pitchFamily="34" charset="0"/>
              </a:rPr>
              <a:t>weather information 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of any </a:t>
            </a:r>
            <a:r>
              <a:rPr lang="en-US" sz="2800" dirty="0">
                <a:solidFill>
                  <a:srgbClr val="00B0F0"/>
                </a:solidFill>
                <a:latin typeface="Tw Cen MT" panose="020B0602020104020603" pitchFamily="34" charset="0"/>
              </a:rPr>
              <a:t>city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in the world and display it on screen in clean and </a:t>
            </a:r>
            <a:r>
              <a:rPr lang="en-US" sz="2800" dirty="0">
                <a:solidFill>
                  <a:srgbClr val="7030A0"/>
                </a:solidFill>
                <a:latin typeface="Tw Cen MT" panose="020B0602020104020603" pitchFamily="34" charset="0"/>
              </a:rPr>
              <a:t>easy-to-read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format.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6E7A4-FD7D-4D6E-8F77-A026DD92BFBF}"/>
              </a:ext>
            </a:extLst>
          </p:cNvPr>
          <p:cNvSpPr txBox="1"/>
          <p:nvPr/>
        </p:nvSpPr>
        <p:spPr>
          <a:xfrm>
            <a:off x="1219365" y="3516659"/>
            <a:ext cx="9753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>
                <a:solidFill>
                  <a:srgbClr val="C8EFFE"/>
                </a:solidFill>
                <a:latin typeface="Tw Cen MT" panose="020B0602020104020603" pitchFamily="34" charset="0"/>
              </a:rPr>
              <a:t>	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In this project we use an </a:t>
            </a:r>
            <a:r>
              <a:rPr lang="en-US" sz="2800" dirty="0">
                <a:solidFill>
                  <a:srgbClr val="FFD900"/>
                </a:solidFill>
                <a:latin typeface="Tw Cen MT" panose="020B0602020104020603" pitchFamily="34" charset="0"/>
              </a:rPr>
              <a:t>API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from a website called </a:t>
            </a:r>
            <a:r>
              <a:rPr lang="en-US" sz="2800" dirty="0">
                <a:solidFill>
                  <a:srgbClr val="FFD900"/>
                </a:solidFill>
                <a:latin typeface="Tw Cen MT" panose="020B0602020104020603" pitchFamily="34" charset="0"/>
              </a:rPr>
              <a:t>“openweathermap.org”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. This website provide us information in </a:t>
            </a:r>
            <a:r>
              <a:rPr lang="en-US" sz="2800" dirty="0">
                <a:solidFill>
                  <a:srgbClr val="66FF99"/>
                </a:solidFill>
                <a:latin typeface="Tw Cen MT" panose="020B0602020104020603" pitchFamily="34" charset="0"/>
              </a:rPr>
              <a:t>xml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format that we have to parse it into a simple format which we can easily use in our C++ program. </a:t>
            </a:r>
            <a:r>
              <a:rPr lang="en-US" sz="2800" dirty="0">
                <a:solidFill>
                  <a:srgbClr val="66FF99"/>
                </a:solidFill>
                <a:latin typeface="Tw Cen MT" panose="020B0602020104020603" pitchFamily="34" charset="0"/>
              </a:rPr>
              <a:t>Python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is used to get all the information from website but the </a:t>
            </a:r>
            <a:r>
              <a:rPr lang="en-US" sz="2800" dirty="0">
                <a:solidFill>
                  <a:srgbClr val="7030A0"/>
                </a:solidFill>
                <a:latin typeface="Tw Cen MT" panose="020B0602020104020603" pitchFamily="34" charset="0"/>
              </a:rPr>
              <a:t>front-end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is designed in C++.</a:t>
            </a:r>
          </a:p>
        </p:txBody>
      </p:sp>
    </p:spTree>
    <p:extLst>
      <p:ext uri="{BB962C8B-B14F-4D97-AF65-F5344CB8AC3E}">
        <p14:creationId xmlns:p14="http://schemas.microsoft.com/office/powerpoint/2010/main" val="11931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3986035" y="345554"/>
            <a:ext cx="4219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Methodology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556206-EE5F-4779-BBEA-BF42E06A03C9}"/>
              </a:ext>
            </a:extLst>
          </p:cNvPr>
          <p:cNvGrpSpPr/>
          <p:nvPr/>
        </p:nvGrpSpPr>
        <p:grpSpPr>
          <a:xfrm>
            <a:off x="4868420" y="1512360"/>
            <a:ext cx="2085162" cy="1644483"/>
            <a:chOff x="988238" y="1526317"/>
            <a:chExt cx="2009963" cy="14793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B49225-3CF4-4132-9AC0-E119CE9B3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906" y="1526317"/>
              <a:ext cx="1140829" cy="11408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FB8D6-379D-4041-AC23-E4133E6A4984}"/>
                </a:ext>
              </a:extLst>
            </p:cNvPr>
            <p:cNvSpPr txBox="1"/>
            <p:nvPr/>
          </p:nvSpPr>
          <p:spPr>
            <a:xfrm>
              <a:off x="988238" y="2667146"/>
              <a:ext cx="2009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80E0DC"/>
                  </a:solidFill>
                  <a:latin typeface="Tw Cen MT" panose="020B0602020104020603" pitchFamily="34" charset="0"/>
                </a:rPr>
                <a:t>openweathermap.org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627A8A-24D5-4A91-A43E-906F280B4C88}"/>
              </a:ext>
            </a:extLst>
          </p:cNvPr>
          <p:cNvCxnSpPr>
            <a:cxnSpLocks/>
          </p:cNvCxnSpPr>
          <p:nvPr/>
        </p:nvCxnSpPr>
        <p:spPr>
          <a:xfrm flipV="1">
            <a:off x="2359700" y="2701556"/>
            <a:ext cx="2275622" cy="1741799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2AC01F-76B4-4C22-91E4-059EAEBF52F7}"/>
              </a:ext>
            </a:extLst>
          </p:cNvPr>
          <p:cNvCxnSpPr>
            <a:cxnSpLocks/>
          </p:cNvCxnSpPr>
          <p:nvPr/>
        </p:nvCxnSpPr>
        <p:spPr>
          <a:xfrm flipH="1">
            <a:off x="2518354" y="2968674"/>
            <a:ext cx="2259708" cy="1765505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31A6D4-F490-4374-8E76-14AC101F6153}"/>
              </a:ext>
            </a:extLst>
          </p:cNvPr>
          <p:cNvSpPr txBox="1"/>
          <p:nvPr/>
        </p:nvSpPr>
        <p:spPr>
          <a:xfrm rot="19358849">
            <a:off x="2162930" y="3264447"/>
            <a:ext cx="203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Request by city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33167-1EA9-465E-B9C9-C1A6F6106700}"/>
              </a:ext>
            </a:extLst>
          </p:cNvPr>
          <p:cNvSpPr txBox="1"/>
          <p:nvPr/>
        </p:nvSpPr>
        <p:spPr>
          <a:xfrm rot="19366318">
            <a:off x="2736847" y="3848297"/>
            <a:ext cx="235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Response in xml format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F85AED-4788-4E49-B864-368D4B04552D}"/>
              </a:ext>
            </a:extLst>
          </p:cNvPr>
          <p:cNvCxnSpPr>
            <a:cxnSpLocks/>
          </p:cNvCxnSpPr>
          <p:nvPr/>
        </p:nvCxnSpPr>
        <p:spPr>
          <a:xfrm>
            <a:off x="3075288" y="5599090"/>
            <a:ext cx="2119288" cy="0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97F2AF4-AB49-4119-B99B-94AD58717243}"/>
              </a:ext>
            </a:extLst>
          </p:cNvPr>
          <p:cNvGrpSpPr/>
          <p:nvPr/>
        </p:nvGrpSpPr>
        <p:grpSpPr>
          <a:xfrm>
            <a:off x="1609414" y="4815364"/>
            <a:ext cx="1465874" cy="1768900"/>
            <a:chOff x="1609414" y="4815364"/>
            <a:chExt cx="1465874" cy="1768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7DFCA3-BEC9-47E0-8F9C-3A6ADB56C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982" y="4815364"/>
              <a:ext cx="1430346" cy="143034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5A711-92EC-48B8-9F79-C5EE6ED039D9}"/>
                </a:ext>
              </a:extLst>
            </p:cNvPr>
            <p:cNvSpPr txBox="1"/>
            <p:nvPr/>
          </p:nvSpPr>
          <p:spPr>
            <a:xfrm>
              <a:off x="1609414" y="6245710"/>
              <a:ext cx="1465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80E0DC"/>
                  </a:solidFill>
                  <a:latin typeface="Tw Cen MT" panose="020B0602020104020603" pitchFamily="34" charset="0"/>
                </a:rPr>
                <a:t>get_weather.py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924B623-C884-4351-A51E-37B66245F8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05" y="4883916"/>
            <a:ext cx="1361792" cy="13617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5FDC46-3201-405F-9470-AD27B4FDDD9B}"/>
              </a:ext>
            </a:extLst>
          </p:cNvPr>
          <p:cNvSpPr txBox="1"/>
          <p:nvPr/>
        </p:nvSpPr>
        <p:spPr>
          <a:xfrm>
            <a:off x="5194576" y="6245710"/>
            <a:ext cx="156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80E0DC"/>
                </a:solidFill>
                <a:latin typeface="Tw Cen MT" panose="020B0602020104020603" pitchFamily="34" charset="0"/>
              </a:rPr>
              <a:t>weather_info.txt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FBB6E0-2E94-4944-BF95-F2A1275581C0}"/>
              </a:ext>
            </a:extLst>
          </p:cNvPr>
          <p:cNvCxnSpPr>
            <a:cxnSpLocks/>
          </p:cNvCxnSpPr>
          <p:nvPr/>
        </p:nvCxnSpPr>
        <p:spPr>
          <a:xfrm flipH="1">
            <a:off x="3075289" y="5957552"/>
            <a:ext cx="2119287" cy="0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C2559E-846D-480A-9BDD-48FF3C4082A1}"/>
              </a:ext>
            </a:extLst>
          </p:cNvPr>
          <p:cNvSpPr txBox="1"/>
          <p:nvPr/>
        </p:nvSpPr>
        <p:spPr>
          <a:xfrm>
            <a:off x="3302490" y="5141656"/>
            <a:ext cx="165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Save info. in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BE6E3-85B8-4FCD-90A0-1FD665FA35FB}"/>
              </a:ext>
            </a:extLst>
          </p:cNvPr>
          <p:cNvSpPr txBox="1"/>
          <p:nvPr/>
        </p:nvSpPr>
        <p:spPr>
          <a:xfrm>
            <a:off x="3443003" y="6079578"/>
            <a:ext cx="14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Get city name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C97538-4360-414E-9FBD-3992516CE27C}"/>
              </a:ext>
            </a:extLst>
          </p:cNvPr>
          <p:cNvCxnSpPr>
            <a:cxnSpLocks/>
          </p:cNvCxnSpPr>
          <p:nvPr/>
        </p:nvCxnSpPr>
        <p:spPr>
          <a:xfrm>
            <a:off x="6761408" y="5480210"/>
            <a:ext cx="2119288" cy="0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7C24E-FF1F-4F08-A89B-E1986C8B05ED}"/>
              </a:ext>
            </a:extLst>
          </p:cNvPr>
          <p:cNvCxnSpPr>
            <a:cxnSpLocks/>
          </p:cNvCxnSpPr>
          <p:nvPr/>
        </p:nvCxnSpPr>
        <p:spPr>
          <a:xfrm flipH="1">
            <a:off x="6761409" y="5838672"/>
            <a:ext cx="2119287" cy="0"/>
          </a:xfrm>
          <a:prstGeom prst="straightConnector1">
            <a:avLst/>
          </a:prstGeom>
          <a:ln w="76200">
            <a:solidFill>
              <a:srgbClr val="00B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D0E765-8E0F-4272-8433-678BAFCABF91}"/>
              </a:ext>
            </a:extLst>
          </p:cNvPr>
          <p:cNvSpPr txBox="1"/>
          <p:nvPr/>
        </p:nvSpPr>
        <p:spPr>
          <a:xfrm>
            <a:off x="7054310" y="5980471"/>
            <a:ext cx="1538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Save city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06EA88-C7BF-47B9-9DD7-0B0676A0CCC6}"/>
              </a:ext>
            </a:extLst>
          </p:cNvPr>
          <p:cNvSpPr txBox="1"/>
          <p:nvPr/>
        </p:nvSpPr>
        <p:spPr>
          <a:xfrm>
            <a:off x="7054310" y="5043279"/>
            <a:ext cx="14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EC307"/>
                </a:solidFill>
                <a:latin typeface="Tw Cen MT" panose="020B0602020104020603" pitchFamily="34" charset="0"/>
              </a:rPr>
              <a:t>Weather info.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6375E-5AD8-46D8-8186-0FE1D789A505}"/>
              </a:ext>
            </a:extLst>
          </p:cNvPr>
          <p:cNvGrpSpPr/>
          <p:nvPr/>
        </p:nvGrpSpPr>
        <p:grpSpPr>
          <a:xfrm>
            <a:off x="8942369" y="4918194"/>
            <a:ext cx="1361792" cy="1666070"/>
            <a:chOff x="8942369" y="4918194"/>
            <a:chExt cx="1361792" cy="166607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3F1C8BD-85CC-4454-85E9-48088318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369" y="4918194"/>
              <a:ext cx="1361792" cy="136179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D426E-6F87-4EFB-A14F-F0A88C9BB4C9}"/>
                </a:ext>
              </a:extLst>
            </p:cNvPr>
            <p:cNvSpPr txBox="1"/>
            <p:nvPr/>
          </p:nvSpPr>
          <p:spPr>
            <a:xfrm>
              <a:off x="9149217" y="6245710"/>
              <a:ext cx="948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80E0DC"/>
                  </a:solidFill>
                  <a:latin typeface="Tw Cen MT" panose="020B0602020104020603" pitchFamily="34" charset="0"/>
                </a:rPr>
                <a:t>main.exe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8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5B21A-D38A-4D93-9AAA-01B3550292E5}"/>
              </a:ext>
            </a:extLst>
          </p:cNvPr>
          <p:cNvGrpSpPr/>
          <p:nvPr/>
        </p:nvGrpSpPr>
        <p:grpSpPr>
          <a:xfrm>
            <a:off x="648375" y="1361217"/>
            <a:ext cx="1361792" cy="1666070"/>
            <a:chOff x="8942369" y="4918194"/>
            <a:chExt cx="1361792" cy="166607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1297D57-AB97-4DCC-B4F1-9ED17A21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369" y="4918194"/>
              <a:ext cx="1361792" cy="136179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4DE7CB-507C-485E-A51B-51B1EA157DFC}"/>
                </a:ext>
              </a:extLst>
            </p:cNvPr>
            <p:cNvSpPr txBox="1"/>
            <p:nvPr/>
          </p:nvSpPr>
          <p:spPr>
            <a:xfrm>
              <a:off x="9149217" y="6245710"/>
              <a:ext cx="948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80E0DC"/>
                  </a:solidFill>
                  <a:latin typeface="Tw Cen MT" panose="020B0602020104020603" pitchFamily="34" charset="0"/>
                </a:rPr>
                <a:t>main.cpp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393249-C426-4AF6-964D-BDF44F15C07E}"/>
              </a:ext>
            </a:extLst>
          </p:cNvPr>
          <p:cNvSpPr txBox="1"/>
          <p:nvPr/>
        </p:nvSpPr>
        <p:spPr>
          <a:xfrm>
            <a:off x="2897745" y="1803465"/>
            <a:ext cx="6645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1: Start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2: Declare and initialize Variable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     choice 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 “y”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3: Repeat these steps until choice ≠ “n”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3.1: Declare char array city_name of size 100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3.2: call logo()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3.3: Display “Search City: ”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3.4: Read value of city_name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3.5: write city_name in file “weather_info.txt”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3.6: call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weather_getter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()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3.7: call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</a:rPr>
              <a:t>weather_parser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()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3.8:  Display “</a:t>
            </a:r>
            <a:r>
              <a:rPr lang="en-US" sz="2000" b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Do you want to check again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?</a:t>
            </a:r>
            <a:r>
              <a:rPr lang="en-US" sz="2000" b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 (y/n)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”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3.9: Read value of choice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4: Stop</a:t>
            </a:r>
            <a:endParaRPr lang="en-PK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FFBE90-CE69-4EDA-9933-71CCB140F02C}"/>
              </a:ext>
            </a:extLst>
          </p:cNvPr>
          <p:cNvSpPr txBox="1"/>
          <p:nvPr/>
        </p:nvSpPr>
        <p:spPr>
          <a:xfrm>
            <a:off x="3986035" y="242724"/>
            <a:ext cx="4219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Methodology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9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3986035" y="242724"/>
            <a:ext cx="4219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Methodology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93249-C426-4AF6-964D-BDF44F15C07E}"/>
              </a:ext>
            </a:extLst>
          </p:cNvPr>
          <p:cNvSpPr txBox="1"/>
          <p:nvPr/>
        </p:nvSpPr>
        <p:spPr>
          <a:xfrm>
            <a:off x="2241987" y="1056496"/>
            <a:ext cx="6927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1: Start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2: Declare and initialize Variable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error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 0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3: Open file weather_info.txt in read mode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4: city 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 first line in that file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5: Close file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6: Open file weather_info.txt in write mode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7: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api_key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  "0e8c8fdda3060d4965df9d83e84ed56e“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8: Try to run following Step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8.2: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xml_page</a:t>
            </a:r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  open web using </a:t>
            </a:r>
            <a:r>
              <a:rPr lang="en-US" sz="2000" dirty="0" err="1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api_key</a:t>
            </a:r>
            <a:endParaRPr lang="en-US" sz="2000" dirty="0">
              <a:solidFill>
                <a:schemeClr val="bg1"/>
              </a:solidFill>
              <a:latin typeface="Tw Cen MT" panose="020B0602020104020603" pitchFamily="34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9: IF step 8 throw error then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	write 404 in file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	error  1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Step 10: IF error ≠ 0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	Convert xml format into simple format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		store that in file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11: Close file</a:t>
            </a:r>
          </a:p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Step 12: Stop</a:t>
            </a:r>
            <a:endParaRPr lang="en-PK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DC789-C587-4502-8566-7EA0334ACFDD}"/>
              </a:ext>
            </a:extLst>
          </p:cNvPr>
          <p:cNvGrpSpPr/>
          <p:nvPr/>
        </p:nvGrpSpPr>
        <p:grpSpPr>
          <a:xfrm>
            <a:off x="544293" y="1258387"/>
            <a:ext cx="1465874" cy="1768900"/>
            <a:chOff x="1609414" y="4815364"/>
            <a:chExt cx="1465874" cy="1768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0949CE-C745-4279-92D6-4E972702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982" y="4815364"/>
              <a:ext cx="1430346" cy="14303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A6A1B3-4DC5-41FC-AA79-13CE7B614DE2}"/>
                </a:ext>
              </a:extLst>
            </p:cNvPr>
            <p:cNvSpPr txBox="1"/>
            <p:nvPr/>
          </p:nvSpPr>
          <p:spPr>
            <a:xfrm>
              <a:off x="1609414" y="6245710"/>
              <a:ext cx="1465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80E0DC"/>
                  </a:solidFill>
                  <a:latin typeface="Tw Cen MT" panose="020B0602020104020603" pitchFamily="34" charset="0"/>
                </a:rPr>
                <a:t>get_weather.py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8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4379902" y="345554"/>
            <a:ext cx="343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Conclusion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C60CB-283D-48C9-90E0-0D61CC76126C}"/>
              </a:ext>
            </a:extLst>
          </p:cNvPr>
          <p:cNvSpPr txBox="1"/>
          <p:nvPr/>
        </p:nvSpPr>
        <p:spPr>
          <a:xfrm>
            <a:off x="1219366" y="2179302"/>
            <a:ext cx="97532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VEX is a program that provides information about current weather.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8EFFE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It gets all of the information from </a:t>
            </a:r>
            <a:r>
              <a:rPr lang="en-US" sz="2800" i="1" dirty="0">
                <a:solidFill>
                  <a:srgbClr val="C8EFFE"/>
                </a:solidFill>
                <a:latin typeface="Tw Cen MT" panose="020B0602020104020603" pitchFamily="34" charset="0"/>
              </a:rPr>
              <a:t>openweathermap.org</a:t>
            </a: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 using the API, this website provides.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8EFFE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Python program is used for backend and front-end is developed in C++. </a:t>
            </a:r>
          </a:p>
        </p:txBody>
      </p:sp>
    </p:spTree>
    <p:extLst>
      <p:ext uri="{BB962C8B-B14F-4D97-AF65-F5344CB8AC3E}">
        <p14:creationId xmlns:p14="http://schemas.microsoft.com/office/powerpoint/2010/main" val="246224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4087439" y="345554"/>
            <a:ext cx="401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8EFFE"/>
                </a:solidFill>
                <a:latin typeface="Tw Cen MT" panose="020B0602020104020603" pitchFamily="34" charset="0"/>
              </a:rPr>
              <a:t>Future Work</a:t>
            </a:r>
            <a:endParaRPr lang="en-PK" sz="60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C60CB-283D-48C9-90E0-0D61CC76126C}"/>
              </a:ext>
            </a:extLst>
          </p:cNvPr>
          <p:cNvSpPr txBox="1"/>
          <p:nvPr/>
        </p:nvSpPr>
        <p:spPr>
          <a:xfrm>
            <a:off x="1096933" y="2050514"/>
            <a:ext cx="99981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We can add weather predictions based on the previous weather pattern.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8EFFE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We can convert this console project into GUI application for nice visuals.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C8EFFE"/>
              </a:solidFill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8EFFE"/>
                </a:solidFill>
                <a:latin typeface="Tw Cen MT" panose="020B0602020104020603" pitchFamily="34" charset="0"/>
              </a:rPr>
              <a:t>We can add live weather map to view the weather of that city with addition of their surrounding cities.</a:t>
            </a:r>
          </a:p>
        </p:txBody>
      </p:sp>
    </p:spTree>
    <p:extLst>
      <p:ext uri="{BB962C8B-B14F-4D97-AF65-F5344CB8AC3E}">
        <p14:creationId xmlns:p14="http://schemas.microsoft.com/office/powerpoint/2010/main" val="29372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BF9EA-A12A-4AE7-BAE2-8FC71A68B1B4}"/>
              </a:ext>
            </a:extLst>
          </p:cNvPr>
          <p:cNvSpPr txBox="1"/>
          <p:nvPr/>
        </p:nvSpPr>
        <p:spPr>
          <a:xfrm>
            <a:off x="2213020" y="2497976"/>
            <a:ext cx="77659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C8EFFE"/>
                </a:solidFill>
                <a:latin typeface="Tw Cen MT" panose="020B0602020104020603" pitchFamily="34" charset="0"/>
              </a:rPr>
              <a:t>THANK YOU</a:t>
            </a:r>
            <a:endParaRPr lang="en-PK" sz="11500" dirty="0">
              <a:solidFill>
                <a:srgbClr val="C8EFF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8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546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Zafeer Hafeez</dc:creator>
  <cp:lastModifiedBy>Zafeer Hafeez</cp:lastModifiedBy>
  <cp:revision>51</cp:revision>
  <dcterms:created xsi:type="dcterms:W3CDTF">2021-01-16T08:46:04Z</dcterms:created>
  <dcterms:modified xsi:type="dcterms:W3CDTF">2021-01-22T04:59:45Z</dcterms:modified>
</cp:coreProperties>
</file>